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0" r:id="rId5"/>
    <p:sldMasterId id="2147483714" r:id="rId6"/>
  </p:sldMasterIdLst>
  <p:notesMasterIdLst>
    <p:notesMasterId r:id="rId17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1FAE-C8A5-4F42-8CED-2FE23D4C2219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1B72-B3C7-4B36-9F6F-7C20163E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58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40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9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76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5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06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5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37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38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31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55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29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0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14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441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75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09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8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58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980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544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946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47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59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65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42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66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511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447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81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523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3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6867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328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34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1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03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90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246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409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632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69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076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259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840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5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25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5164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004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12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65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977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9387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3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76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0147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378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44369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42002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86183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72579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04156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63818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10630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8976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7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18423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83124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3266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1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FA5B-62D1-42B5-85E2-AAE584017AD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6A262-1AAA-4825-8E72-7857B2BC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4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2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7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67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5609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4122" y="1996555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14: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Cùng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tham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84761" y="295458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9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1939925"/>
            <a:ext cx="8093123" cy="1325563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70C0"/>
                </a:solidFill>
              </a:rPr>
              <a:t>Củng</a:t>
            </a:r>
            <a:r>
              <a:rPr lang="en-US" sz="9600" b="1" dirty="0">
                <a:solidFill>
                  <a:srgbClr val="0070C0"/>
                </a:solidFill>
              </a:rPr>
              <a:t> </a:t>
            </a:r>
            <a:r>
              <a:rPr lang="en-US" sz="9600" b="1" dirty="0" err="1">
                <a:solidFill>
                  <a:srgbClr val="0070C0"/>
                </a:solidFill>
              </a:rPr>
              <a:t>cố</a:t>
            </a:r>
            <a:r>
              <a:rPr lang="en-US" sz="9600" b="1" dirty="0">
                <a:solidFill>
                  <a:srgbClr val="0070C0"/>
                </a:solidFill>
              </a:rPr>
              <a:t> </a:t>
            </a:r>
            <a:r>
              <a:rPr lang="en-US" sz="9600" b="1" dirty="0" err="1">
                <a:solidFill>
                  <a:srgbClr val="0070C0"/>
                </a:solidFill>
              </a:rPr>
              <a:t>bài</a:t>
            </a:r>
            <a:r>
              <a:rPr lang="en-US" sz="9600" b="1" dirty="0">
                <a:solidFill>
                  <a:srgbClr val="0070C0"/>
                </a:solidFill>
              </a:rPr>
              <a:t> </a:t>
            </a:r>
            <a:r>
              <a:rPr lang="en-US" sz="9600" b="1" dirty="0" err="1">
                <a:solidFill>
                  <a:srgbClr val="0070C0"/>
                </a:solidFill>
              </a:rPr>
              <a:t>học</a:t>
            </a:r>
            <a:endParaRPr lang="en-US" sz="9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4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52131" y="1346835"/>
            <a:ext cx="6318914" cy="2706550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69619" y="1586959"/>
              <a:ext cx="876885" cy="876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96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96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331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90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thấy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người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đã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rượu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,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bia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mà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vẫn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định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lái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xe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6DFE-8EE4-46AB-9D0D-66C2BB035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412" y="1410633"/>
            <a:ext cx="8060428" cy="543883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6162542-0A2A-4655-B8DC-38034EE7A00B}"/>
              </a:ext>
            </a:extLst>
          </p:cNvPr>
          <p:cNvSpPr/>
          <p:nvPr/>
        </p:nvSpPr>
        <p:spPr>
          <a:xfrm>
            <a:off x="4163543" y="1926771"/>
            <a:ext cx="1703857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đừng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ạ!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E3CDB35-487F-4B42-A034-8811D349FEF1}"/>
              </a:ext>
            </a:extLst>
          </p:cNvPr>
          <p:cNvSpPr/>
          <p:nvPr/>
        </p:nvSpPr>
        <p:spPr>
          <a:xfrm>
            <a:off x="8976843" y="785495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191E537-A67F-4079-956D-7D599779B6D4}"/>
              </a:ext>
            </a:extLst>
          </p:cNvPr>
          <p:cNvSpPr/>
          <p:nvPr/>
        </p:nvSpPr>
        <p:spPr>
          <a:xfrm>
            <a:off x="9091842" y="2843030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bắt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taxi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ạ.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8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0B40E-3CC7-49A1-B243-A6BA0D121AF8}"/>
              </a:ext>
            </a:extLst>
          </p:cNvPr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2.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trong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sau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33938-DD4B-401B-AA35-98B90DD4E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62" y="1390649"/>
            <a:ext cx="8985300" cy="4753657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C4D57F6-02AE-4675-ABF8-AAFCECD90478}"/>
              </a:ext>
            </a:extLst>
          </p:cNvPr>
          <p:cNvSpPr/>
          <p:nvPr/>
        </p:nvSpPr>
        <p:spPr>
          <a:xfrm>
            <a:off x="9046030" y="1600201"/>
            <a:ext cx="3291546" cy="2917370"/>
          </a:xfrm>
          <a:prstGeom prst="cloudCallout">
            <a:avLst>
              <a:gd name="adj1" fmla="val -71051"/>
              <a:gd name="adj2" fmla="val 59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tàu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chắn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1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90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1751022" y="156950"/>
            <a:ext cx="8388114" cy="116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truyền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342016-D157-46C4-BADE-BEBCD505E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7" y="1325350"/>
            <a:ext cx="7495576" cy="5525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0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DBBA-B493-412C-95F1-F1B0AB6EB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66" y="0"/>
            <a:ext cx="11477767" cy="6844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dừng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836660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D96CB7-A238-4981-8A38-2251CD660BC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{þ{57711438-EF1A-43C4-99B2-5C2A2DAF8811}&quot;,&quot;C:\\Users\\STD-QUYNH ^^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2 Bài 14 Cùng tham gia giao thông (T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781A8B-6D1F-4D05-BE5E-EB5AFAA5884C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445C9E-7CED-4214-9644-657EBD6C18F3}: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A04228-FE81-4E9B-9F69-9144B4507128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5A6164-4037-446E-8F03-A1292B1EB5C4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9EA51B-ED56-482F-B7E2-1EB36407F6C1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56E140-5044-41CD-B6D8-F46706049345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AF1713-C81D-42FD-B804-C094A02C9893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0DBE0F-B6A4-4AEE-B778-5E4BBB615C4D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425A18-BB37-441C-A703-3C35552F4C15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00A602-AED5-4F78-9904-0639134692D3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26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iCiel Mijas</vt:lpstr>
      <vt:lpstr>Times New Roman</vt:lpstr>
      <vt:lpstr>字魂59号-创粗黑</vt:lpstr>
      <vt:lpstr>方正卡通简体</vt:lpstr>
      <vt:lpstr>Office Theme</vt:lpstr>
      <vt:lpstr>2_Office Theme</vt:lpstr>
      <vt:lpstr>3_Office Theme</vt:lpstr>
      <vt:lpstr>Office 主题​​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2 Bài 14 Cùng tham gia giao thông (T2)</dc:title>
  <dc:creator>STD-QUYNH ^^</dc:creator>
  <cp:lastModifiedBy>Windows</cp:lastModifiedBy>
  <cp:revision>3</cp:revision>
  <dcterms:created xsi:type="dcterms:W3CDTF">2024-12-14T13:26:21Z</dcterms:created>
  <dcterms:modified xsi:type="dcterms:W3CDTF">2024-12-30T14:21:52Z</dcterms:modified>
</cp:coreProperties>
</file>