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91" r:id="rId3"/>
    <p:sldId id="298" r:id="rId4"/>
    <p:sldId id="302" r:id="rId5"/>
    <p:sldId id="300" r:id="rId6"/>
    <p:sldId id="299" r:id="rId7"/>
    <p:sldId id="292" r:id="rId8"/>
    <p:sldId id="293" r:id="rId9"/>
    <p:sldId id="294" r:id="rId10"/>
    <p:sldId id="295" r:id="rId11"/>
    <p:sldId id="303" r:id="rId12"/>
    <p:sldId id="304" r:id="rId13"/>
    <p:sldId id="296" r:id="rId14"/>
    <p:sldId id="297" r:id="rId15"/>
    <p:sldId id="306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5"/>
    <a:srgbClr val="FECE4E"/>
    <a:srgbClr val="2F804B"/>
    <a:srgbClr val="E3B77A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EEB3-083F-49E3-8378-1C2105344122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9307-024D-445B-9250-A9006184B8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73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F9307-024D-445B-9250-A9006184B8D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3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tags" Target="../tags/tag13.xml"/><Relationship Id="rId6" Type="http://schemas.openxmlformats.org/officeDocument/2006/relationships/image" Target="../media/image8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8401" y="2459504"/>
            <a:ext cx="7073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 </a:t>
            </a:r>
            <a:r>
              <a:rPr lang="en-US" sz="4000" dirty="0" err="1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 2: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THẲNG, ĐƯỜNG CONG,  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61905" y="1267120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7795" y="4557324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7795" y="526694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DBE3A3E8-9C41-440E-BE0A-A148C8A9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833970" y="352721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C9840-D697-4BCB-A3CD-0A23ED0A8F3B}"/>
              </a:ext>
            </a:extLst>
          </p:cNvPr>
          <p:cNvSpPr/>
          <p:nvPr/>
        </p:nvSpPr>
        <p:spPr>
          <a:xfrm>
            <a:off x="2683739" y="2670388"/>
            <a:ext cx="666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D3DE-3EA8-45B1-A7C5-73F4941B9A3C}"/>
              </a:ext>
            </a:extLst>
          </p:cNvPr>
          <p:cNvSpPr/>
          <p:nvPr/>
        </p:nvSpPr>
        <p:spPr>
          <a:xfrm>
            <a:off x="1832091" y="4212318"/>
            <a:ext cx="2321469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C0501-687D-4712-B6BE-25EAC33D6457}"/>
              </a:ext>
            </a:extLst>
          </p:cNvPr>
          <p:cNvSpPr/>
          <p:nvPr/>
        </p:nvSpPr>
        <p:spPr>
          <a:xfrm>
            <a:off x="7714539" y="4212318"/>
            <a:ext cx="1638590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5D307AB-0CEC-4D54-A52E-50654E0D42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69604" y="4903694"/>
            <a:ext cx="1872639" cy="1471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4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DBE3A3E8-9C41-440E-BE0A-A148C8A95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833970" y="352721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6C9840-D697-4BCB-A3CD-0A23ED0A8F3B}"/>
              </a:ext>
            </a:extLst>
          </p:cNvPr>
          <p:cNvSpPr/>
          <p:nvPr/>
        </p:nvSpPr>
        <p:spPr>
          <a:xfrm>
            <a:off x="2683739" y="2670388"/>
            <a:ext cx="666939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E, 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ED3DE-3EA8-45B1-A7C5-73F4941B9A3C}"/>
              </a:ext>
            </a:extLst>
          </p:cNvPr>
          <p:cNvSpPr/>
          <p:nvPr/>
        </p:nvSpPr>
        <p:spPr>
          <a:xfrm>
            <a:off x="1832091" y="4212318"/>
            <a:ext cx="2321469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ĐÚNG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C0501-687D-4712-B6BE-25EAC33D6457}"/>
              </a:ext>
            </a:extLst>
          </p:cNvPr>
          <p:cNvSpPr/>
          <p:nvPr/>
        </p:nvSpPr>
        <p:spPr>
          <a:xfrm>
            <a:off x="7714539" y="4212318"/>
            <a:ext cx="1638590" cy="905056"/>
          </a:xfrm>
          <a:prstGeom prst="rect">
            <a:avLst/>
          </a:prstGeom>
          <a:solidFill>
            <a:srgbClr val="FFEA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5D307AB-0CEC-4D54-A52E-50654E0D427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69604" y="4903694"/>
            <a:ext cx="1872639" cy="14718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51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6AF3BF-246A-4793-A2E4-548966606C3C}"/>
              </a:ext>
            </a:extLst>
          </p:cNvPr>
          <p:cNvCxnSpPr>
            <a:cxnSpLocks/>
          </p:cNvCxnSpPr>
          <p:nvPr/>
        </p:nvCxnSpPr>
        <p:spPr>
          <a:xfrm>
            <a:off x="3448425" y="3278697"/>
            <a:ext cx="51487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F24094-53D7-4628-A11F-B7A9613D234A}"/>
              </a:ext>
            </a:extLst>
          </p:cNvPr>
          <p:cNvCxnSpPr>
            <a:cxnSpLocks/>
          </p:cNvCxnSpPr>
          <p:nvPr/>
        </p:nvCxnSpPr>
        <p:spPr>
          <a:xfrm>
            <a:off x="2275822" y="3283838"/>
            <a:ext cx="1181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E6EB9-AF18-4616-84D1-855B0ACE46B2}"/>
              </a:ext>
            </a:extLst>
          </p:cNvPr>
          <p:cNvCxnSpPr>
            <a:cxnSpLocks/>
          </p:cNvCxnSpPr>
          <p:nvPr/>
        </p:nvCxnSpPr>
        <p:spPr>
          <a:xfrm>
            <a:off x="8596029" y="3277258"/>
            <a:ext cx="1181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81CBD7-2B6D-4A4D-9B1B-762C44451BAE}"/>
              </a:ext>
            </a:extLst>
          </p:cNvPr>
          <p:cNvGrpSpPr/>
          <p:nvPr/>
        </p:nvGrpSpPr>
        <p:grpSpPr>
          <a:xfrm>
            <a:off x="3227973" y="2708549"/>
            <a:ext cx="492443" cy="783206"/>
            <a:chOff x="3498233" y="3838103"/>
            <a:chExt cx="492443" cy="7832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A8D9BE-1BC9-46C7-8B0E-2F4A5CB12B83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92F4B-3091-4216-B276-3BF17CEC2211}"/>
                </a:ext>
              </a:extLst>
            </p:cNvPr>
            <p:cNvSpPr txBox="1"/>
            <p:nvPr/>
          </p:nvSpPr>
          <p:spPr>
            <a:xfrm>
              <a:off x="3498233" y="3838103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3D0C45-9CCD-4815-8FAD-B632E2C73F6D}"/>
              </a:ext>
            </a:extLst>
          </p:cNvPr>
          <p:cNvGrpSpPr/>
          <p:nvPr/>
        </p:nvGrpSpPr>
        <p:grpSpPr>
          <a:xfrm>
            <a:off x="8364006" y="2720360"/>
            <a:ext cx="492443" cy="783206"/>
            <a:chOff x="3498233" y="3838103"/>
            <a:chExt cx="492443" cy="7832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ECC405-24B5-4478-ADF0-ED62E07DC6DC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AA422-005B-4FC2-B44B-E58B4E7B2821}"/>
                </a:ext>
              </a:extLst>
            </p:cNvPr>
            <p:cNvSpPr txBox="1"/>
            <p:nvPr/>
          </p:nvSpPr>
          <p:spPr>
            <a:xfrm>
              <a:off x="3498233" y="3838103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755652-DEBC-4259-A0CF-F8854FBB50B2}"/>
              </a:ext>
            </a:extLst>
          </p:cNvPr>
          <p:cNvSpPr txBox="1"/>
          <p:nvPr/>
        </p:nvSpPr>
        <p:spPr>
          <a:xfrm>
            <a:off x="4219092" y="3946596"/>
            <a:ext cx="375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Đường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1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65AF4F-4023-4605-A334-D3C0AC3637D7}"/>
              </a:ext>
            </a:extLst>
          </p:cNvPr>
          <p:cNvCxnSpPr>
            <a:cxnSpLocks/>
          </p:cNvCxnSpPr>
          <p:nvPr/>
        </p:nvCxnSpPr>
        <p:spPr>
          <a:xfrm>
            <a:off x="2069240" y="2037083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52DA8B6-6FDE-4AB0-AD0C-3DED74C96CB9}"/>
              </a:ext>
            </a:extLst>
          </p:cNvPr>
          <p:cNvGrpSpPr/>
          <p:nvPr/>
        </p:nvGrpSpPr>
        <p:grpSpPr>
          <a:xfrm>
            <a:off x="2312479" y="1287615"/>
            <a:ext cx="628698" cy="1029428"/>
            <a:chOff x="3498233" y="3838103"/>
            <a:chExt cx="628698" cy="10294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D6EE7D-A433-40DB-8258-F86D27E0C68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706A41-0902-496F-8FBC-DD172F27A6A8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CBB03-E187-4833-9DAA-3AAE1F079A17}"/>
              </a:ext>
            </a:extLst>
          </p:cNvPr>
          <p:cNvGrpSpPr/>
          <p:nvPr/>
        </p:nvGrpSpPr>
        <p:grpSpPr>
          <a:xfrm>
            <a:off x="6951408" y="1285753"/>
            <a:ext cx="628698" cy="1029428"/>
            <a:chOff x="3498233" y="3838103"/>
            <a:chExt cx="628698" cy="10294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A37052-072B-4C38-9897-A6841DFC668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1C4AA4-E729-42A6-AF24-EFD341085E8E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F29E7-D53F-423F-8AB4-44245D66CDFC}"/>
              </a:ext>
            </a:extLst>
          </p:cNvPr>
          <p:cNvCxnSpPr>
            <a:cxnSpLocks/>
          </p:cNvCxnSpPr>
          <p:nvPr/>
        </p:nvCxnSpPr>
        <p:spPr>
          <a:xfrm>
            <a:off x="3969758" y="3928635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52F2D3-11D1-4113-B4C4-18B34030169E}"/>
              </a:ext>
            </a:extLst>
          </p:cNvPr>
          <p:cNvGrpSpPr/>
          <p:nvPr/>
        </p:nvGrpSpPr>
        <p:grpSpPr>
          <a:xfrm>
            <a:off x="4212997" y="3179167"/>
            <a:ext cx="356188" cy="1029428"/>
            <a:chOff x="3498233" y="3838103"/>
            <a:chExt cx="356188" cy="102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5B92F2-0662-4BA9-A391-5F8032B9409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4056BD-49B2-484D-BCDB-935ACFFA65ED}"/>
                </a:ext>
              </a:extLst>
            </p:cNvPr>
            <p:cNvSpPr txBox="1"/>
            <p:nvPr/>
          </p:nvSpPr>
          <p:spPr>
            <a:xfrm>
              <a:off x="3498233" y="3838103"/>
              <a:ext cx="3561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57A863-CACF-4E13-AE02-FC545B78D504}"/>
              </a:ext>
            </a:extLst>
          </p:cNvPr>
          <p:cNvGrpSpPr/>
          <p:nvPr/>
        </p:nvGrpSpPr>
        <p:grpSpPr>
          <a:xfrm>
            <a:off x="8851926" y="3177305"/>
            <a:ext cx="595035" cy="1029428"/>
            <a:chOff x="3498233" y="3838103"/>
            <a:chExt cx="595035" cy="102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ADFB7-7186-44E6-A863-94CC1AEC0D9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E699DF-133C-421B-B457-6F016E41D655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K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B7AB-7A73-4504-9D82-C842940E0EB3}"/>
              </a:ext>
            </a:extLst>
          </p:cNvPr>
          <p:cNvCxnSpPr>
            <a:cxnSpLocks/>
          </p:cNvCxnSpPr>
          <p:nvPr/>
        </p:nvCxnSpPr>
        <p:spPr>
          <a:xfrm>
            <a:off x="2678839" y="5389883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6DD62B-7392-4C17-B42F-8D3656D4388B}"/>
              </a:ext>
            </a:extLst>
          </p:cNvPr>
          <p:cNvGrpSpPr/>
          <p:nvPr/>
        </p:nvGrpSpPr>
        <p:grpSpPr>
          <a:xfrm>
            <a:off x="2922078" y="4640415"/>
            <a:ext cx="595035" cy="1029428"/>
            <a:chOff x="3498233" y="3838103"/>
            <a:chExt cx="595035" cy="10294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74F688-C88C-4A85-A0C5-C32B967218B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8E9635-773D-4523-B2A3-CC7D5B29DF1C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0C7E9F-7B72-4885-AECD-8B5856EEA1DD}"/>
              </a:ext>
            </a:extLst>
          </p:cNvPr>
          <p:cNvGrpSpPr/>
          <p:nvPr/>
        </p:nvGrpSpPr>
        <p:grpSpPr>
          <a:xfrm>
            <a:off x="7561007" y="4638553"/>
            <a:ext cx="595035" cy="1029428"/>
            <a:chOff x="3498233" y="3838103"/>
            <a:chExt cx="595035" cy="10294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125F8C-8474-4435-A16A-730B21BCDA3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4ABCB2-916D-40CD-B23B-878096F0E8F0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39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46A849-36B8-4A15-B00B-0B92816B6AE1}"/>
              </a:ext>
            </a:extLst>
          </p:cNvPr>
          <p:cNvCxnSpPr>
            <a:cxnSpLocks/>
          </p:cNvCxnSpPr>
          <p:nvPr/>
        </p:nvCxnSpPr>
        <p:spPr>
          <a:xfrm>
            <a:off x="3046395" y="3076991"/>
            <a:ext cx="5790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DD76BA5-CC22-4958-95A8-6DB7C286E3C4}"/>
              </a:ext>
            </a:extLst>
          </p:cNvPr>
          <p:cNvGrpSpPr/>
          <p:nvPr/>
        </p:nvGrpSpPr>
        <p:grpSpPr>
          <a:xfrm>
            <a:off x="3289634" y="2327523"/>
            <a:ext cx="697627" cy="1029428"/>
            <a:chOff x="3498233" y="3838103"/>
            <a:chExt cx="697627" cy="10294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7C535A-5E94-49FA-8F96-BC5A5C1834B1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143F5D-654C-4549-AE43-BE4998117206}"/>
                </a:ext>
              </a:extLst>
            </p:cNvPr>
            <p:cNvSpPr txBox="1"/>
            <p:nvPr/>
          </p:nvSpPr>
          <p:spPr>
            <a:xfrm>
              <a:off x="3498233" y="3838103"/>
              <a:ext cx="697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B170B-B54A-4D5B-8C97-57B775670510}"/>
              </a:ext>
            </a:extLst>
          </p:cNvPr>
          <p:cNvGrpSpPr/>
          <p:nvPr/>
        </p:nvGrpSpPr>
        <p:grpSpPr>
          <a:xfrm>
            <a:off x="7928563" y="2325661"/>
            <a:ext cx="628698" cy="1029428"/>
            <a:chOff x="3498233" y="3838103"/>
            <a:chExt cx="628698" cy="10294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1104D5-2F28-4EEC-A7B8-76AF4E8DAFE5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16B2DF-2B35-4BCF-A3E9-885C1878F68D}"/>
                </a:ext>
              </a:extLst>
            </p:cNvPr>
            <p:cNvSpPr txBox="1"/>
            <p:nvPr/>
          </p:nvSpPr>
          <p:spPr>
            <a:xfrm>
              <a:off x="3498233" y="3838103"/>
              <a:ext cx="628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CAF758-F3D0-4CD5-B26A-91F46CF4406B}"/>
              </a:ext>
            </a:extLst>
          </p:cNvPr>
          <p:cNvGrpSpPr/>
          <p:nvPr/>
        </p:nvGrpSpPr>
        <p:grpSpPr>
          <a:xfrm>
            <a:off x="6528162" y="2339426"/>
            <a:ext cx="595035" cy="1029428"/>
            <a:chOff x="3498233" y="3838103"/>
            <a:chExt cx="595035" cy="102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E36EC5-1476-42C8-B0A6-FDA4A3A5DA09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A11483-A797-461F-BF52-B0D5E0F831B2}"/>
                </a:ext>
              </a:extLst>
            </p:cNvPr>
            <p:cNvSpPr txBox="1"/>
            <p:nvPr/>
          </p:nvSpPr>
          <p:spPr>
            <a:xfrm>
              <a:off x="3498233" y="3838103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</a:rPr>
                <a:t>P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10722B-5216-4343-B5E8-2D80F5907C7C}"/>
              </a:ext>
            </a:extLst>
          </p:cNvPr>
          <p:cNvSpPr txBox="1"/>
          <p:nvPr/>
        </p:nvSpPr>
        <p:spPr>
          <a:xfrm>
            <a:off x="2965362" y="3755723"/>
            <a:ext cx="610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 </a:t>
            </a:r>
            <a:r>
              <a:rPr lang="en-US" sz="3600" dirty="0" err="1"/>
              <a:t>điểm</a:t>
            </a:r>
            <a:r>
              <a:rPr lang="en-US" sz="3600" dirty="0"/>
              <a:t> M,N,P </a:t>
            </a: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9C39EA-B9AD-426E-8DC1-D603034427EC}"/>
              </a:ext>
            </a:extLst>
          </p:cNvPr>
          <p:cNvSpPr txBox="1"/>
          <p:nvPr/>
        </p:nvSpPr>
        <p:spPr>
          <a:xfrm>
            <a:off x="5438063" y="2581368"/>
            <a:ext cx="657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D5B58-BE0F-4335-83AA-14E9B901DACF}"/>
              </a:ext>
            </a:extLst>
          </p:cNvPr>
          <p:cNvSpPr txBox="1"/>
          <p:nvPr/>
        </p:nvSpPr>
        <p:spPr>
          <a:xfrm>
            <a:off x="4046437" y="3771615"/>
            <a:ext cx="381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cong</a:t>
            </a:r>
            <a:r>
              <a:rPr lang="en-US" sz="4000" dirty="0"/>
              <a:t> 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E4FAA18-1807-41BC-B731-B809DCF94DB2}"/>
              </a:ext>
            </a:extLst>
          </p:cNvPr>
          <p:cNvSpPr/>
          <p:nvPr/>
        </p:nvSpPr>
        <p:spPr>
          <a:xfrm rot="9004187">
            <a:off x="3405927" y="-1203364"/>
            <a:ext cx="4899366" cy="4779307"/>
          </a:xfrm>
          <a:prstGeom prst="arc">
            <a:avLst>
              <a:gd name="adj1" fmla="val 13824673"/>
              <a:gd name="adj2" fmla="val 4896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2364" y="1357010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Tranh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vẽ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gì</a:t>
              </a:r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797093F-47CC-43D2-9D8B-892EED0B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59" y="1778331"/>
            <a:ext cx="4762026" cy="2717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5E0FD8B-9425-49A5-8077-F29F7D17158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8p\u0010{AFB009F3-B0B7-440D-9793-F8143E8854DA}&quot;,&quot;C:\\Users\\Windows\\Documents\\Zalo Received File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Tuần 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11326-B2DF-40E8-8CAD-1C0E84B785C1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C3119-1D0F-4882-9497-71472E123286}: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525DC7-9F3B-48CA-B050-C693EFA18115}:3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AC036-4D2B-46DF-8B3F-EBA32EEA50A4}:3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9700EE-6371-4F67-8BE0-C35F013B3332}:2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19A99-5857-452E-8D9D-E6E9409C44E8}:2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D6EEBA-675A-41F5-A957-3B5BB99BCEFC}: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DC7EB-267F-492B-BB4F-19D4703F17D2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257E0-1483-4BF4-99EB-173F60DFAF9D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9E60CA-B3F4-4BD0-AD96-CDBC2C7A2751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11725-F3D1-44BB-A8EF-3170A5D8D9D1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A99E6-04A4-439A-957D-8B08CCE4DF59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9D0FA1-9582-408B-853E-8BB63FEA9E7D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929182-B2BD-489E-94F1-F3D7650B8423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67B53-079B-4D82-B39A-0C5047DD9685}:293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205</Words>
  <Application>Microsoft Office PowerPoint</Application>
  <PresentationFormat>Widescreen</PresentationFormat>
  <Paragraphs>66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Tuần 14</dc:title>
  <dc:creator>Phạm Thanh Hằng (ADAS – GV)</dc:creator>
  <cp:lastModifiedBy>Windows</cp:lastModifiedBy>
  <cp:revision>78</cp:revision>
  <dcterms:created xsi:type="dcterms:W3CDTF">2021-06-02T01:34:28Z</dcterms:created>
  <dcterms:modified xsi:type="dcterms:W3CDTF">2024-12-30T15:23:52Z</dcterms:modified>
</cp:coreProperties>
</file>