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62" r:id="rId8"/>
    <p:sldId id="296" r:id="rId9"/>
    <p:sldId id="267" r:id="rId10"/>
    <p:sldId id="292" r:id="rId11"/>
    <p:sldId id="294" r:id="rId12"/>
    <p:sldId id="295" r:id="rId13"/>
    <p:sldId id="270" r:id="rId14"/>
    <p:sldId id="271" r:id="rId15"/>
    <p:sldId id="272" r:id="rId16"/>
    <p:sldId id="298" r:id="rId17"/>
    <p:sldId id="276" r:id="rId18"/>
    <p:sldId id="277" r:id="rId19"/>
    <p:sldId id="278" r:id="rId20"/>
    <p:sldId id="303" r:id="rId21"/>
    <p:sldId id="304" r:id="rId22"/>
    <p:sldId id="265" r:id="rId23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#9Slide03 AmpleSoft Bold" panose="020B0604020202020204" charset="0"/>
      <p:regular r:id="rId34"/>
    </p:embeddedFont>
    <p:embeddedFont>
      <p:font typeface="Nunito Black" panose="020B0604020202020204" charset="0"/>
      <p:bold r:id="rId35"/>
      <p:boldItalic r:id="rId36"/>
    </p:embeddedFont>
    <p:embeddedFont>
      <p:font typeface="Sigmar One" panose="020B0604020202020204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35.sv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sv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image" Target="../media/image38.jpeg"/><Relationship Id="rId5" Type="http://schemas.openxmlformats.org/officeDocument/2006/relationships/image" Target="../media/image27.png"/><Relationship Id="rId10" Type="http://schemas.openxmlformats.org/officeDocument/2006/relationships/image" Target="../media/image37.jpeg"/><Relationship Id="rId4" Type="http://schemas.openxmlformats.org/officeDocument/2006/relationships/image" Target="../media/image35.sv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11" y="5939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5869" y="2025479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61" y="1303962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117131" y="1084209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>
            <a:grpSpLocks noGrp="1" noUngrp="1" noRot="1" noMove="1" noResize="1"/>
          </p:cNvGrpSpPr>
          <p:nvPr/>
        </p:nvGrpSpPr>
        <p:grpSpPr>
          <a:xfrm>
            <a:off x="3217607" y="2197246"/>
            <a:ext cx="6284191" cy="903947"/>
            <a:chOff x="3818231" y="2048168"/>
            <a:chExt cx="6284191" cy="903947"/>
          </a:xfrm>
        </p:grpSpPr>
        <p:sp>
          <p:nvSpPr>
            <p:cNvPr id="36" name="Rounded Rectangle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1435" y="2109975"/>
              <a:ext cx="6210987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18231" y="2048168"/>
              <a:ext cx="6210988" cy="778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64" y="2925136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581" y="2674881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3076" y="502549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381</Words>
  <Application>Microsoft Office PowerPoint</Application>
  <PresentationFormat>Widescreen</PresentationFormat>
  <Paragraphs>66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Tahoma</vt:lpstr>
      <vt:lpstr>Gluten Black</vt:lpstr>
      <vt:lpstr>Calibri</vt:lpstr>
      <vt:lpstr>Open Sans</vt:lpstr>
      <vt:lpstr>OpenSans</vt:lpstr>
      <vt:lpstr>#9Slide03 AmpleSoft Bold</vt:lpstr>
      <vt:lpstr>Nunito Black</vt:lpstr>
      <vt:lpstr>Sigmar One</vt:lpstr>
      <vt:lpstr>Sriracha</vt:lpstr>
      <vt:lpstr>Arial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59</cp:revision>
  <dcterms:created xsi:type="dcterms:W3CDTF">2022-07-17T22:20:46Z</dcterms:created>
  <dcterms:modified xsi:type="dcterms:W3CDTF">2024-05-09T17:46:48Z</dcterms:modified>
</cp:coreProperties>
</file>