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57" r:id="rId3"/>
    <p:sldId id="316" r:id="rId4"/>
    <p:sldId id="317" r:id="rId5"/>
    <p:sldId id="320" r:id="rId6"/>
    <p:sldId id="269" r:id="rId7"/>
    <p:sldId id="324" r:id="rId8"/>
    <p:sldId id="264" r:id="rId9"/>
    <p:sldId id="300" r:id="rId10"/>
    <p:sldId id="328" r:id="rId11"/>
    <p:sldId id="330" r:id="rId12"/>
    <p:sldId id="312" r:id="rId13"/>
    <p:sldId id="287" r:id="rId14"/>
    <p:sldId id="346" r:id="rId15"/>
    <p:sldId id="343" r:id="rId16"/>
    <p:sldId id="301" r:id="rId17"/>
    <p:sldId id="354" r:id="rId18"/>
    <p:sldId id="336" r:id="rId19"/>
    <p:sldId id="329" r:id="rId20"/>
    <p:sldId id="325" r:id="rId21"/>
    <p:sldId id="337" r:id="rId22"/>
    <p:sldId id="335" r:id="rId23"/>
    <p:sldId id="266" r:id="rId24"/>
    <p:sldId id="288" r:id="rId25"/>
    <p:sldId id="326" r:id="rId26"/>
    <p:sldId id="351" r:id="rId27"/>
    <p:sldId id="352" r:id="rId28"/>
    <p:sldId id="291" r:id="rId29"/>
    <p:sldId id="332" r:id="rId30"/>
    <p:sldId id="356" r:id="rId31"/>
    <p:sldId id="344" r:id="rId32"/>
    <p:sldId id="302" r:id="rId33"/>
    <p:sldId id="290" r:id="rId34"/>
    <p:sldId id="333" r:id="rId35"/>
    <p:sldId id="268" r:id="rId36"/>
    <p:sldId id="340" r:id="rId37"/>
    <p:sldId id="353" r:id="rId38"/>
    <p:sldId id="334" r:id="rId39"/>
    <p:sldId id="360" r:id="rId40"/>
    <p:sldId id="34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0" d="100"/>
          <a:sy n="70" d="100"/>
        </p:scale>
        <p:origin x="6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5/10/2024</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5/10/2024</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009411"/>
            <a:ext cx="6856608" cy="584775"/>
          </a:xfrm>
          <a:prstGeom prst="rect">
            <a:avLst/>
          </a:prstGeom>
          <a:noFill/>
        </p:spPr>
        <p:txBody>
          <a:bodyPr wrap="square" rtlCol="0">
            <a:spAutoFit/>
          </a:bodyPr>
          <a:lstStyle/>
          <a:p>
            <a:r>
              <a:rPr lang="en-US" sz="3200" b="1" dirty="0" err="1">
                <a:solidFill>
                  <a:srgbClr val="E6227B"/>
                </a:solidFill>
                <a:latin typeface="Nunito Black" pitchFamily="2" charset="0"/>
              </a:rPr>
              <a:t>Cậu</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học</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trò</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nghèo</a:t>
            </a:r>
            <a:r>
              <a:rPr lang="en-US" sz="3200" b="1" dirty="0">
                <a:solidFill>
                  <a:srgbClr val="E6227B"/>
                </a:solidFill>
                <a:latin typeface="Nunito Black" pitchFamily="2" charset="0"/>
              </a:rPr>
              <a:t> ham </a:t>
            </a:r>
            <a:r>
              <a:rPr lang="en-US" sz="3200" b="1" dirty="0" err="1">
                <a:solidFill>
                  <a:srgbClr val="E6227B"/>
                </a:solidFill>
                <a:latin typeface="Nunito Black" pitchFamily="2" charset="0"/>
              </a:rPr>
              <a:t>học</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hỏi</a:t>
            </a:r>
            <a:endParaRPr lang="en-US" sz="3200" b="1" dirty="0">
              <a:solidFill>
                <a:srgbClr val="E6227B"/>
              </a:solidFill>
              <a:latin typeface="Nunito Black" pitchFamily="2" charset="0"/>
            </a:endParaRP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661866"/>
            <a:ext cx="11182051" cy="4247403"/>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000" b="1" dirty="0">
                <a:solidFill>
                  <a:srgbClr val="002060"/>
                </a:solidFill>
                <a:latin typeface="+mj-lt"/>
              </a:rPr>
              <a:t>-</a:t>
            </a:r>
            <a:r>
              <a:rPr lang="vi-VN" sz="3000" b="1" dirty="0">
                <a:solidFill>
                  <a:srgbClr val="FFC000"/>
                </a:solidFill>
                <a:latin typeface="+mj-lt"/>
              </a:rPr>
              <a:t> </a:t>
            </a:r>
            <a:r>
              <a:rPr lang="en-US" sz="3000" b="1" dirty="0" err="1">
                <a:solidFill>
                  <a:srgbClr val="002060"/>
                </a:solidFill>
                <a:latin typeface="Times New Roman" panose="02020603050405020304" pitchFamily="18" charset="0"/>
                <a:cs typeface="Times New Roman" panose="02020603050405020304" pitchFamily="18" charset="0"/>
              </a:rPr>
              <a:t>Tinh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thần</a:t>
            </a:r>
            <a:r>
              <a:rPr lang="en-US" sz="3000" b="1" dirty="0">
                <a:solidFill>
                  <a:srgbClr val="002060"/>
                </a:solidFill>
                <a:latin typeface="Times New Roman" panose="02020603050405020304" pitchFamily="18" charset="0"/>
                <a:cs typeface="Times New Roman" panose="02020603050405020304" pitchFamily="18" charset="0"/>
              </a:rPr>
              <a:t> ham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của</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cậu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bé</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Nguyễn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Hiền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được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thể</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như</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thế</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nào</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1938992"/>
          </a:xfrm>
          <a:prstGeom prst="rect">
            <a:avLst/>
          </a:prstGeom>
          <a:noFill/>
        </p:spPr>
        <p:txBody>
          <a:bodyPr wrap="square">
            <a:spAutoFit/>
          </a:bodyPr>
          <a:lstStyle/>
          <a:p>
            <a:pPr>
              <a:defRPr/>
            </a:pPr>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Tinh thần ham học hỏi của cậu bé Nguyễn Hi</a:t>
            </a:r>
            <a:r>
              <a:rPr lang="en-US" sz="3000" b="1" dirty="0" err="1">
                <a:solidFill>
                  <a:srgbClr val="FF0000"/>
                </a:solidFill>
                <a:latin typeface="Times New Roman" panose="02020603050405020304" pitchFamily="18" charset="0"/>
                <a:cs typeface="Times New Roman" panose="02020603050405020304" pitchFamily="18" charset="0"/>
              </a:rPr>
              <a:t>ền</a:t>
            </a:r>
            <a:r>
              <a:rPr lang="vi-VN" sz="3000" b="1" dirty="0">
                <a:solidFill>
                  <a:srgbClr val="FF0000"/>
                </a:solidFill>
                <a:latin typeface="Times New Roman" panose="02020603050405020304" pitchFamily="18" charset="0"/>
                <a:cs typeface="Times New Roman" panose="02020603050405020304" pitchFamily="18"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630398" y="3730838"/>
            <a:ext cx="11111922" cy="553998"/>
          </a:xfrm>
          <a:prstGeom prst="rect">
            <a:avLst/>
          </a:prstGeom>
          <a:noFill/>
        </p:spPr>
        <p:txBody>
          <a:bodyPr wrap="square">
            <a:spAutoFit/>
          </a:bodyPr>
          <a:lstStyle/>
          <a:p>
            <a:pPr eaLnBrk="1" fontAlgn="auto" hangingPunct="1">
              <a:spcBef>
                <a:spcPts val="0"/>
              </a:spcBef>
              <a:spcAft>
                <a:spcPts val="0"/>
              </a:spcAft>
              <a:defRPr/>
            </a:pPr>
            <a:r>
              <a:rPr lang="vi-VN" sz="3000" b="1" dirty="0">
                <a:solidFill>
                  <a:srgbClr val="002060"/>
                </a:solidFill>
                <a:latin typeface="+mj-lt"/>
              </a:rPr>
              <a:t>-</a:t>
            </a:r>
            <a:r>
              <a:rPr lang="vi-VN" sz="3000" b="1" dirty="0">
                <a:solidFill>
                  <a:srgbClr val="FFC000"/>
                </a:solidFill>
                <a:latin typeface="+mj-lt"/>
              </a:rPr>
              <a:t> </a:t>
            </a:r>
            <a:r>
              <a:rPr lang="en-US" sz="3000" b="1" dirty="0">
                <a:solidFill>
                  <a:srgbClr val="002060"/>
                </a:solidFill>
                <a:latin typeface="Times New Roman" panose="02020603050405020304" pitchFamily="18" charset="0"/>
                <a:cs typeface="Times New Roman" panose="02020603050405020304" pitchFamily="18" charset="0"/>
              </a:rPr>
              <a:t>Qua </a:t>
            </a:r>
            <a:r>
              <a:rPr lang="en-US" sz="3000" b="1" dirty="0" err="1">
                <a:solidFill>
                  <a:srgbClr val="002060"/>
                </a:solidFill>
                <a:latin typeface="Times New Roman" panose="02020603050405020304" pitchFamily="18" charset="0"/>
                <a:cs typeface="Times New Roman" panose="02020603050405020304" pitchFamily="18" charset="0"/>
              </a:rPr>
              <a:t>câu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chuyện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trên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em</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thấy</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việc</a:t>
            </a:r>
            <a:r>
              <a:rPr lang="en-US" sz="3000" b="1" dirty="0">
                <a:solidFill>
                  <a:srgbClr val="002060"/>
                </a:solidFill>
                <a:latin typeface="Times New Roman" panose="02020603050405020304" pitchFamily="18" charset="0"/>
                <a:cs typeface="Times New Roman" panose="02020603050405020304" pitchFamily="18" charset="0"/>
              </a:rPr>
              <a:t> ham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hỏi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có</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lợi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ích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gì</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6F57E734-8B59-1052-FE8A-C02168A2A1E5}"/>
              </a:ext>
            </a:extLst>
          </p:cNvPr>
          <p:cNvSpPr txBox="1"/>
          <p:nvPr/>
        </p:nvSpPr>
        <p:spPr>
          <a:xfrm>
            <a:off x="720757" y="4472366"/>
            <a:ext cx="10481815" cy="1015663"/>
          </a:xfrm>
          <a:prstGeom prst="rect">
            <a:avLst/>
          </a:prstGeom>
          <a:noFill/>
        </p:spPr>
        <p:txBody>
          <a:bodyPr wrap="square">
            <a:spAutoFit/>
          </a:bodyPr>
          <a:lstStyle/>
          <a:p>
            <a:pPr>
              <a:defRPr/>
            </a:pPr>
            <a:r>
              <a:rPr lang="vi-VN" sz="3000" b="1" dirty="0" smtClean="0">
                <a:solidFill>
                  <a:srgbClr val="FF0000"/>
                </a:solidFill>
                <a:latin typeface="+mj-lt"/>
              </a:rPr>
              <a:t>-</a:t>
            </a:r>
            <a:r>
              <a:rPr lang="en-US" sz="3000" b="1" dirty="0" smtClean="0">
                <a:solidFill>
                  <a:srgbClr val="FF0000"/>
                </a:solidFill>
                <a:latin typeface="+mj-lt"/>
              </a:rPr>
              <a:t> </a:t>
            </a:r>
            <a:r>
              <a:rPr lang="vi-VN" sz="3000" b="1" dirty="0" smtClean="0">
                <a:solidFill>
                  <a:srgbClr val="FF0000"/>
                </a:solidFill>
                <a:latin typeface="+mj-lt"/>
              </a:rPr>
              <a:t>Qua </a:t>
            </a:r>
            <a:r>
              <a:rPr lang="vi-VN" sz="3000" b="1" dirty="0">
                <a:solidFill>
                  <a:srgbClr val="FF0000"/>
                </a:solidFill>
                <a:latin typeface="+mj-lt"/>
              </a:rPr>
              <a:t>câu chuyện trên, em thấy việc ham học hỏi giúp chúng ta mở mang kiến thức và đạt được kết quả cao trong học tập.</a:t>
            </a:r>
            <a:endParaRPr lang="en-US" sz="3000" b="1" dirty="0">
              <a:solidFill>
                <a:srgbClr val="FF0000"/>
              </a:solidFill>
              <a:latin typeface="+mj-lt"/>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286268" y="1011989"/>
            <a:ext cx="9426782" cy="4448285"/>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dirty="0">
                <a:solidFill>
                  <a:schemeClr val="accent5">
                    <a:lumMod val="50000"/>
                  </a:schemeClr>
                </a:solidFill>
                <a:latin typeface="Nunito Black" pitchFamily="2"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Tinh</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thần</a:t>
            </a:r>
            <a:r>
              <a:rPr lang="en-US" altLang="en-US" sz="3000" b="1" dirty="0">
                <a:solidFill>
                  <a:srgbClr val="7030A0"/>
                </a:solidFill>
                <a:latin typeface="Times New Roman" panose="02020603050405020304" pitchFamily="18" charset="0"/>
                <a:cs typeface="Times New Roman" panose="02020603050405020304" pitchFamily="18" charset="0"/>
              </a:rPr>
              <a:t> ham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hỏi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của</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Nguyễn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Hiền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được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thể</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hiện</a:t>
            </a:r>
            <a:r>
              <a:rPr lang="en-US" altLang="en-US" sz="3000" b="1" dirty="0">
                <a:solidFill>
                  <a:srgbClr val="7030A0"/>
                </a:solidFill>
                <a:latin typeface="Times New Roman" panose="02020603050405020304" pitchFamily="18" charset="0"/>
                <a:cs typeface="Times New Roman" panose="02020603050405020304" pitchFamily="18" charset="0"/>
              </a:rPr>
              <a:t> qua </a:t>
            </a:r>
            <a:r>
              <a:rPr lang="en-US" altLang="en-US" sz="3000" b="1" dirty="0" err="1">
                <a:solidFill>
                  <a:srgbClr val="7030A0"/>
                </a:solidFill>
                <a:latin typeface="Times New Roman" panose="02020603050405020304" pitchFamily="18" charset="0"/>
                <a:cs typeface="Times New Roman" panose="02020603050405020304" pitchFamily="18" charset="0"/>
              </a:rPr>
              <a:t>việc</a:t>
            </a:r>
            <a:r>
              <a:rPr lang="en-US" altLang="en-US" sz="3000" b="1" dirty="0">
                <a:solidFill>
                  <a:srgbClr val="7030A0"/>
                </a:solidFill>
                <a:latin typeface="Times New Roman" panose="02020603050405020304" pitchFamily="18" charset="0"/>
                <a:cs typeface="Times New Roman" panose="02020603050405020304" pitchFamily="18" charset="0"/>
              </a:rPr>
              <a:t>: ban </a:t>
            </a:r>
            <a:r>
              <a:rPr lang="en-US" altLang="en-US" sz="3000" b="1" dirty="0" err="1">
                <a:solidFill>
                  <a:srgbClr val="7030A0"/>
                </a:solidFill>
                <a:latin typeface="Times New Roman" panose="02020603050405020304" pitchFamily="18" charset="0"/>
                <a:cs typeface="Times New Roman" panose="02020603050405020304" pitchFamily="18" charset="0"/>
              </a:rPr>
              <a:t>ngày</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khi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chăn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trâu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dù</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mưa</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gió</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thế</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nào</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cậu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cũng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đứng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ngoài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nghe</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giảng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nhờ</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đến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đợi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bạn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xong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cậu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mượn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vở</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về</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làm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vào</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lá</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chuối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khô</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nhờ</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thầy</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chấm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hộ</a:t>
            </a:r>
            <a:r>
              <a:rPr lang="en-US" altLang="en-US" sz="3000" b="1" dirty="0">
                <a:solidFill>
                  <a:srgbClr val="7030A0"/>
                </a:solidFill>
                <a:latin typeface="Times New Roman" panose="02020603050405020304" pitchFamily="18" charset="0"/>
                <a:cs typeface="Times New Roman" panose="02020603050405020304" pitchFamily="18" charset="0"/>
              </a:rPr>
              <a:t>. Ham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hỏi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sẽ</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giúp</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chúng</a:t>
            </a:r>
            <a:r>
              <a:rPr lang="en-US" altLang="en-US" sz="3000" b="1" dirty="0">
                <a:solidFill>
                  <a:srgbClr val="7030A0"/>
                </a:solidFill>
                <a:latin typeface="Times New Roman" panose="02020603050405020304" pitchFamily="18" charset="0"/>
                <a:cs typeface="Times New Roman" panose="02020603050405020304" pitchFamily="18" charset="0"/>
              </a:rPr>
              <a:t> ta </a:t>
            </a:r>
            <a:r>
              <a:rPr lang="en-US" altLang="en-US" sz="3000" b="1" dirty="0" err="1">
                <a:solidFill>
                  <a:srgbClr val="7030A0"/>
                </a:solidFill>
                <a:latin typeface="Times New Roman" panose="02020603050405020304" pitchFamily="18" charset="0"/>
                <a:cs typeface="Times New Roman" panose="02020603050405020304" pitchFamily="18" charset="0"/>
              </a:rPr>
              <a:t>thêm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hiểu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biết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và</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đạt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được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kết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quả</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tốt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trong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tập</a:t>
            </a:r>
            <a:r>
              <a:rPr lang="en-US" altLang="en-US" sz="3000" b="1" dirty="0">
                <a:solidFill>
                  <a:srgbClr val="7030A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815736" y="1641077"/>
            <a:ext cx="9518469" cy="2617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6600" b="1" dirty="0">
              <a:solidFill>
                <a:srgbClr val="C00000"/>
              </a:solidFill>
              <a:latin typeface="Gluten" pitchFamily="2" charset="0"/>
            </a:endParaRPr>
          </a:p>
        </p:txBody>
      </p:sp>
      <p:pic>
        <p:nvPicPr>
          <p:cNvPr id="6"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357313" y="649410"/>
            <a:ext cx="8729662" cy="5271797"/>
          </a:xfrm>
          <a:prstGeom prst="rect">
            <a:avLst/>
          </a:prstGeom>
        </p:spPr>
      </p:pic>
      <p:sp>
        <p:nvSpPr>
          <p:cNvPr id="9" name="TextBox 8"/>
          <p:cNvSpPr txBox="1"/>
          <p:nvPr/>
        </p:nvSpPr>
        <p:spPr>
          <a:xfrm>
            <a:off x="3929061" y="2823643"/>
            <a:ext cx="4086225" cy="923330"/>
          </a:xfrm>
          <a:prstGeom prst="rect">
            <a:avLst/>
          </a:prstGeom>
          <a:noFill/>
        </p:spPr>
        <p:txBody>
          <a:bodyPr wrap="square" rtlCol="0">
            <a:spAutoFit/>
          </a:bodyPr>
          <a:lstStyle/>
          <a:p>
            <a:r>
              <a:rPr lang="en-US" sz="54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Phóng</a:t>
            </a: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viên</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dirty="0" err="1">
                <a:solidFill>
                  <a:srgbClr val="FF0000"/>
                </a:solidFill>
                <a:latin typeface="Gluten" pitchFamily="2" charset="0"/>
              </a:rPr>
              <a:t>Tiết</a:t>
            </a:r>
            <a:r>
              <a:rPr lang="en-US" sz="11500" b="1" dirty="0">
                <a:solidFill>
                  <a:srgbClr val="FF0000"/>
                </a:solidFill>
                <a:latin typeface="Gluten" pitchFamily="2" charset="0"/>
              </a:rPr>
              <a:t> 2</a:t>
            </a:r>
            <a:r>
              <a:rPr lang="en-US" sz="8800" b="1" dirty="0">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dirty="0" err="1">
                <a:solidFill>
                  <a:srgbClr val="FF0000"/>
                </a:solidFill>
                <a:latin typeface="Gluten" pitchFamily="2" charset="0"/>
              </a:rPr>
              <a:t>Bày</a:t>
            </a:r>
            <a:r>
              <a:rPr lang="en-US" altLang="en-US" sz="7200" b="1" dirty="0">
                <a:solidFill>
                  <a:srgbClr val="FF0000"/>
                </a:solidFill>
                <a:latin typeface="Gluten" pitchFamily="2" charset="0"/>
              </a:rPr>
              <a:t> </a:t>
            </a:r>
            <a:r>
              <a:rPr lang="en-US" altLang="en-US" sz="7200" b="1" dirty="0" err="1">
                <a:solidFill>
                  <a:srgbClr val="FF0000"/>
                </a:solidFill>
                <a:latin typeface="Gluten" pitchFamily="2" charset="0"/>
              </a:rPr>
              <a:t>tỏ</a:t>
            </a:r>
            <a:endParaRPr lang="en-US" altLang="en-US" sz="7200" b="1" dirty="0">
              <a:solidFill>
                <a:srgbClr val="FF0000"/>
              </a:solidFill>
              <a:latin typeface="Gluten" pitchFamily="2" charset="0"/>
            </a:endParaRPr>
          </a:p>
          <a:p>
            <a:pPr eaLnBrk="1" hangingPunct="1">
              <a:lnSpc>
                <a:spcPct val="100000"/>
              </a:lnSpc>
              <a:spcBef>
                <a:spcPct val="0"/>
              </a:spcBef>
              <a:buFontTx/>
              <a:buNone/>
            </a:pPr>
            <a:r>
              <a:rPr lang="en-US" altLang="en-US" sz="7200" b="1" dirty="0">
                <a:solidFill>
                  <a:srgbClr val="FF0000"/>
                </a:solidFill>
                <a:latin typeface="Gluten" pitchFamily="2" charset="0"/>
              </a:rPr>
              <a:t> ý </a:t>
            </a:r>
            <a:r>
              <a:rPr lang="en-US" altLang="en-US" sz="7200" b="1" dirty="0" err="1">
                <a:solidFill>
                  <a:srgbClr val="FF0000"/>
                </a:solidFill>
                <a:latin typeface="Gluten" pitchFamily="2" charset="0"/>
              </a:rPr>
              <a:t>kiến</a:t>
            </a:r>
            <a:endParaRPr lang="en-US" altLang="en-US" sz="6000" b="1" dirty="0">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10749" y="1527518"/>
            <a:ext cx="10993125" cy="593391"/>
          </a:xfrm>
        </p:spPr>
        <p:txBody>
          <a:bodyPr>
            <a:noAutofit/>
          </a:bodyPr>
          <a:lstStyle/>
          <a:p>
            <a:pPr eaLnBrk="1" fontAlgn="auto" hangingPunct="1">
              <a:spcAft>
                <a:spcPts val="0"/>
              </a:spcAft>
              <a:defRPr/>
            </a:pP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Nghe</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hát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sao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lại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thế</a:t>
            </a:r>
            <a:r>
              <a:rPr lang="en-US" b="1" dirty="0">
                <a:solidFill>
                  <a:srgbClr val="7030A0"/>
                </a:solidFill>
                <a:latin typeface="Times New Roman" panose="02020603050405020304" pitchFamily="18" charset="0"/>
                <a:cs typeface="Times New Roman" panose="02020603050405020304" pitchFamily="18" charset="0"/>
              </a:rPr>
              <a:t> ( </a:t>
            </a:r>
            <a:r>
              <a:rPr lang="en-US" b="1" i="1" dirty="0" err="1">
                <a:solidFill>
                  <a:srgbClr val="7030A0"/>
                </a:solidFill>
                <a:latin typeface="Times New Roman" panose="02020603050405020304" pitchFamily="18" charset="0"/>
                <a:cs typeface="Times New Roman" panose="02020603050405020304" pitchFamily="18" charset="0"/>
              </a:rPr>
              <a:t>Lưu</a:t>
            </a:r>
            <a:r>
              <a:rPr lang="en-US" b="1" i="1" dirty="0">
                <a:solidFill>
                  <a:srgbClr val="7030A0"/>
                </a:solidFill>
                <a:latin typeface="Times New Roman" panose="02020603050405020304" pitchFamily="18" charset="0"/>
                <a:cs typeface="Times New Roman" panose="02020603050405020304" pitchFamily="18" charset="0"/>
              </a:rPr>
              <a:t> </a:t>
            </a:r>
            <a:r>
              <a:rPr lang="en-US" b="1" i="1" dirty="0" err="1">
                <a:solidFill>
                  <a:srgbClr val="7030A0"/>
                </a:solidFill>
                <a:latin typeface="Times New Roman" panose="02020603050405020304" pitchFamily="18" charset="0"/>
                <a:cs typeface="Times New Roman" panose="02020603050405020304" pitchFamily="18" charset="0"/>
              </a:rPr>
              <a:t>Hà</a:t>
            </a:r>
            <a:r>
              <a:rPr lang="en-US" b="1" i="1" dirty="0">
                <a:solidFill>
                  <a:srgbClr val="7030A0"/>
                </a:solidFill>
                <a:latin typeface="Times New Roman" panose="02020603050405020304" pitchFamily="18" charset="0"/>
                <a:cs typeface="Times New Roman" panose="02020603050405020304" pitchFamily="18" charset="0"/>
              </a:rPr>
              <a:t> An</a:t>
            </a:r>
            <a:r>
              <a:rPr lang="en-US" b="1" dirty="0">
                <a:solidFill>
                  <a:srgbClr val="7030A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995769" y="2656387"/>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Bài</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hát</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nhắn</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nhủ</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chúng</a:t>
            </a:r>
            <a:r>
              <a:rPr lang="en-US" b="1" i="1" dirty="0">
                <a:solidFill>
                  <a:srgbClr val="00B050"/>
                </a:solidFill>
                <a:latin typeface="Times New Roman" panose="02020603050405020304" pitchFamily="18" charset="0"/>
                <a:cs typeface="Times New Roman" panose="02020603050405020304" pitchFamily="18" charset="0"/>
              </a:rPr>
              <a:t> ta </a:t>
            </a:r>
            <a:r>
              <a:rPr lang="en-US" b="1" i="1" dirty="0" err="1">
                <a:solidFill>
                  <a:srgbClr val="00B050"/>
                </a:solidFill>
                <a:latin typeface="Times New Roman" panose="02020603050405020304" pitchFamily="18" charset="0"/>
                <a:cs typeface="Times New Roman" panose="02020603050405020304" pitchFamily="18" charset="0"/>
              </a:rPr>
              <a:t>điều</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gì</a:t>
            </a:r>
            <a:r>
              <a:rPr lang="en-US" b="1" i="1" dirty="0">
                <a:solidFill>
                  <a:srgbClr val="00B05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1F66D9B-2A45-66B5-72BF-D4D9B2F20071}"/>
              </a:ext>
            </a:extLst>
          </p:cNvPr>
          <p:cNvSpPr txBox="1"/>
          <p:nvPr/>
        </p:nvSpPr>
        <p:spPr>
          <a:xfrm>
            <a:off x="721449" y="3424971"/>
            <a:ext cx="10839179" cy="1938992"/>
          </a:xfrm>
          <a:prstGeom prst="rect">
            <a:avLst/>
          </a:prstGeom>
          <a:noFill/>
        </p:spPr>
        <p:txBody>
          <a:bodyPr wrap="square">
            <a:spAutoFit/>
          </a:bodyPr>
          <a:lstStyle/>
          <a:p>
            <a:pPr>
              <a:defRPr/>
            </a:pPr>
            <a:r>
              <a:rPr lang="en-US" sz="4000" b="1" i="1" dirty="0" smtClean="0">
                <a:solidFill>
                  <a:srgbClr val="FF0000"/>
                </a:solidFill>
                <a:latin typeface="Times New Roman" panose="02020603050405020304" pitchFamily="18" charset="0"/>
                <a:cs typeface="Times New Roman" panose="02020603050405020304" pitchFamily="18" charset="0"/>
              </a:rPr>
              <a:t>- </a:t>
            </a:r>
            <a:r>
              <a:rPr lang="vi-VN" sz="4000" b="1" i="1" dirty="0">
                <a:solidFill>
                  <a:srgbClr val="FF0000"/>
                </a:solidFill>
                <a:effectLst/>
                <a:latin typeface="Times New Roman" panose="02020603050405020304" pitchFamily="18" charset="0"/>
                <a:cs typeface="Times New Roman" panose="02020603050405020304" pitchFamily="18" charset="0"/>
              </a:rPr>
              <a:t>Bài hát nhắn nhủ chúng ta nên học hỏi, tìm hiểu nhiều hơn để khám phá những điều kì diệu, thú vị trong cuộc sống.</a:t>
            </a:r>
            <a:endParaRPr lang="en-US" sz="4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568275" y="1412791"/>
            <a:ext cx="5597394" cy="3903793"/>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6501771" y="1412790"/>
            <a:ext cx="5085184" cy="3903793"/>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dirty="0" err="1">
                <a:solidFill>
                  <a:schemeClr val="accent5">
                    <a:lumMod val="50000"/>
                  </a:schemeClr>
                </a:solidFill>
                <a:latin typeface="Nunito Black" pitchFamily="2" charset="0"/>
              </a:rPr>
              <a:t>Hãy</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luôn</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là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người</a:t>
            </a:r>
            <a:r>
              <a:rPr lang="en-US" altLang="en-US" sz="3600" dirty="0">
                <a:solidFill>
                  <a:schemeClr val="accent5">
                    <a:lumMod val="50000"/>
                  </a:schemeClr>
                </a:solidFill>
                <a:latin typeface="Nunito Black" pitchFamily="2" charset="0"/>
              </a:rPr>
              <a:t> ham </a:t>
            </a:r>
            <a:r>
              <a:rPr lang="en-US" altLang="en-US" sz="3600" dirty="0" err="1">
                <a:solidFill>
                  <a:schemeClr val="accent5">
                    <a:lumMod val="50000"/>
                  </a:schemeClr>
                </a:solidFill>
                <a:latin typeface="Nunito Black" pitchFamily="2" charset="0"/>
              </a:rPr>
              <a:t>học</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hỏi</a:t>
            </a:r>
            <a:r>
              <a:rPr lang="en-US" altLang="en-US" sz="3600" dirty="0">
                <a:solidFill>
                  <a:schemeClr val="accent5">
                    <a:lumMod val="50000"/>
                  </a:schemeClr>
                </a:solidFill>
                <a:latin typeface="Nunito Black" pitchFamily="2" charset="0"/>
              </a:rPr>
              <a:t>. Ham </a:t>
            </a:r>
            <a:r>
              <a:rPr lang="en-US" altLang="en-US" sz="3600" dirty="0" err="1">
                <a:solidFill>
                  <a:schemeClr val="accent5">
                    <a:lumMod val="50000"/>
                  </a:schemeClr>
                </a:solidFill>
                <a:latin typeface="Nunito Black" pitchFamily="2" charset="0"/>
              </a:rPr>
              <a:t>học</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hỏi</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sẽ</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giúp</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em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thêm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hiểu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biết</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có</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thêm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đam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mê</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niềm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vui</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về</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những</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điều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mà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em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yêu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thích</a:t>
            </a:r>
            <a:r>
              <a:rPr lang="en-US" altLang="en-US" sz="3600" dirty="0">
                <a:solidFill>
                  <a:schemeClr val="accent5">
                    <a:lumMod val="50000"/>
                  </a:schemeClr>
                </a:solidFill>
                <a:latin typeface="Nunito Black" pitchFamily="2" charset="0"/>
              </a:rPr>
              <a:t>.</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466887" y="1022586"/>
            <a:ext cx="5248076" cy="4189493"/>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6051753" y="1022586"/>
            <a:ext cx="4922913" cy="4189493"/>
          </a:xfrm>
          <a:prstGeom prst="rect">
            <a:avLst/>
          </a:prstGeom>
          <a:solidFill>
            <a:srgbClr val="FFC000"/>
          </a:solidFill>
          <a:ln w="28575">
            <a:solidFill>
              <a:srgbClr val="CF39A8"/>
            </a:solidFill>
            <a:prstDash val="lgDashDot"/>
          </a:ln>
        </p:spPr>
      </p:pic>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
        <p:nvSpPr>
          <p:cNvPr id="6" name="TextBox 5">
            <a:extLst>
              <a:ext uri="{FF2B5EF4-FFF2-40B4-BE49-F238E27FC236}">
                <a16:creationId xmlns:a16="http://schemas.microsoft.com/office/drawing/2014/main" id="{10D72049-35B7-B6B3-D14C-0BBE905AD850}"/>
              </a:ext>
            </a:extLst>
          </p:cNvPr>
          <p:cNvSpPr txBox="1"/>
          <p:nvPr/>
        </p:nvSpPr>
        <p:spPr>
          <a:xfrm>
            <a:off x="173448" y="3057814"/>
            <a:ext cx="12018552" cy="1077218"/>
          </a:xfrm>
          <a:prstGeom prst="rect">
            <a:avLst/>
          </a:prstGeom>
          <a:noFill/>
        </p:spPr>
        <p:txBody>
          <a:bodyPr wrap="square">
            <a:spAutoFit/>
          </a:bodyPr>
          <a:lstStyle/>
          <a:p>
            <a:pPr eaLnBrk="1" fontAlgn="auto" hangingPunct="1">
              <a:spcBef>
                <a:spcPts val="0"/>
              </a:spcBef>
              <a:spcAft>
                <a:spcPts val="0"/>
              </a:spcAft>
              <a:defRPr/>
            </a:pPr>
            <a:r>
              <a:rPr lang="en-US" sz="3200" dirty="0" smtClean="0">
                <a:solidFill>
                  <a:srgbClr val="002060"/>
                </a:solidFill>
                <a:latin typeface="Times New Roman" panose="02020603050405020304" pitchFamily="18" charset="0"/>
                <a:cs typeface="Times New Roman" panose="02020603050405020304" pitchFamily="18" charset="0"/>
              </a:rPr>
              <a: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Hãy</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ham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vi-VN" sz="3200" b="1" dirty="0" smtClean="0">
                <a:solidFill>
                  <a:srgbClr val="002060"/>
                </a:solidFill>
                <a:latin typeface="Times New Roman" panose="02020603050405020304" pitchFamily="18" charset="0"/>
                <a:cs typeface="Times New Roman" panose="02020603050405020304" pitchFamily="18" charset="0"/>
              </a:rPr>
              <a:t>?</a:t>
            </a:r>
            <a:endParaRPr lang="en-US" sz="3200" b="1" dirty="0" smtClean="0">
              <a:solidFill>
                <a:srgbClr val="002060"/>
              </a:solidFill>
              <a:latin typeface="Times New Roman" panose="02020603050405020304" pitchFamily="18" charset="0"/>
              <a:cs typeface="Times New Roman" panose="02020603050405020304" pitchFamily="18" charset="0"/>
            </a:endParaRPr>
          </a:p>
          <a:p>
            <a:pPr marL="457200" indent="-457200" eaLnBrk="1" fontAlgn="auto" hangingPunct="1">
              <a:spcBef>
                <a:spcPts val="0"/>
              </a:spcBef>
              <a:spcAft>
                <a:spcPts val="0"/>
              </a:spcAft>
              <a:buFontTx/>
              <a:buChar char="-"/>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6CD2F5D-72C8-E4F4-D14A-ED19A04F81A3}"/>
              </a:ext>
            </a:extLst>
          </p:cNvPr>
          <p:cNvSpPr txBox="1"/>
          <p:nvPr/>
        </p:nvSpPr>
        <p:spPr>
          <a:xfrm>
            <a:off x="134809" y="3980459"/>
            <a:ext cx="12135023" cy="584775"/>
          </a:xfrm>
          <a:prstGeom prst="rect">
            <a:avLst/>
          </a:prstGeom>
          <a:noFill/>
        </p:spPr>
        <p:txBody>
          <a:bodyPr wrap="square">
            <a:spAutoFit/>
          </a:bodyPr>
          <a:lstStyle/>
          <a:p>
            <a:pPr eaLnBrk="1" fontAlgn="auto" hangingPunct="1">
              <a:spcBef>
                <a:spcPts val="0"/>
              </a:spcBef>
              <a:spcAft>
                <a:spcPts val="0"/>
              </a:spcAft>
              <a:defRPr/>
            </a:pPr>
            <a:r>
              <a:rPr lang="vi-VN" sz="3200" dirty="0">
                <a:solidFill>
                  <a:srgbClr val="002060"/>
                </a:solidFill>
                <a:latin typeface="Times New Roman" panose="02020603050405020304" pitchFamily="18" charset="0"/>
                <a:cs typeface="Times New Roman" panose="02020603050405020304" pitchFamily="18" charset="0"/>
              </a:rPr>
              <a:t>-</a:t>
            </a:r>
            <a:r>
              <a:rPr lang="vi-VN"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còn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ham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35E783D-5A7E-4032-414E-E6AB33C28A13}"/>
              </a:ext>
            </a:extLst>
          </p:cNvPr>
          <p:cNvGrpSpPr/>
          <p:nvPr/>
        </p:nvGrpSpPr>
        <p:grpSpPr>
          <a:xfrm>
            <a:off x="7264840" y="806957"/>
            <a:ext cx="3586163" cy="2056527"/>
            <a:chOff x="3085998" y="3304328"/>
            <a:chExt cx="2918012" cy="2090502"/>
          </a:xfrm>
          <a:solidFill>
            <a:srgbClr val="0DA33B"/>
          </a:solidFill>
        </p:grpSpPr>
        <p:sp>
          <p:nvSpPr>
            <p:cNvPr id="11" name="Cloud 10">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61F788-8960-D356-C628-B1A5B637043E}"/>
                </a:ext>
              </a:extLst>
            </p:cNvPr>
            <p:cNvSpPr txBox="1"/>
            <p:nvPr/>
          </p:nvSpPr>
          <p:spPr>
            <a:xfrm>
              <a:off x="3208729" y="3421807"/>
              <a:ext cx="2795281" cy="1973023"/>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3600" b="1" dirty="0" err="1" smtClean="0">
                  <a:latin typeface="Nunito Black" panose="020B0604020202020204" charset="0"/>
                </a:rPr>
                <a:t>Thảo</a:t>
              </a:r>
              <a:r>
                <a:rPr lang="en-US" sz="3600" b="1" dirty="0" smtClean="0">
                  <a:latin typeface="Nunito Black" panose="020B0604020202020204" charset="0"/>
                </a:rPr>
                <a:t> </a:t>
              </a:r>
              <a:r>
                <a:rPr lang="en-US" sz="3600" b="1" dirty="0" err="1" smtClean="0">
                  <a:latin typeface="Nunito Black" panose="020B0604020202020204" charset="0"/>
                </a:rPr>
                <a:t>luận</a:t>
              </a:r>
              <a:r>
                <a:rPr lang="en-US" sz="3600" b="1" dirty="0" smtClean="0">
                  <a:latin typeface="Nunito Black" panose="020B0604020202020204" charset="0"/>
                </a:rPr>
                <a:t> </a:t>
              </a:r>
              <a:r>
                <a:rPr lang="en-US" sz="3600" b="1" dirty="0" err="1" smtClean="0">
                  <a:latin typeface="Nunito Black" panose="020B0604020202020204" charset="0"/>
                </a:rPr>
                <a:t>nhóm</a:t>
              </a:r>
              <a:r>
                <a:rPr lang="en-US" sz="3600" b="1" dirty="0" smtClean="0">
                  <a:latin typeface="Nunito Black" panose="020B0604020202020204" charset="0"/>
                </a:rPr>
                <a:t> 4</a:t>
              </a:r>
              <a:endParaRPr kumimoji="0" lang="en-US" sz="36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462454" y="864317"/>
            <a:ext cx="5324392" cy="1602719"/>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095000" y="2490586"/>
            <a:ext cx="3817524" cy="689774"/>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000" b="1" dirty="0">
                <a:solidFill>
                  <a:srgbClr val="002060"/>
                </a:solidFill>
                <a:latin typeface="+mj-lt"/>
              </a:rPr>
              <a:t>Sẵn sàng hỏi người khác về những điều mình chưa biết.</a:t>
            </a:r>
            <a:endParaRPr lang="en-US" altLang="en-US" sz="2000" b="1" dirty="0">
              <a:solidFill>
                <a:srgbClr val="002060"/>
              </a:solidFill>
              <a:latin typeface="+mj-lt"/>
            </a:endParaRPr>
          </a:p>
        </p:txBody>
      </p:sp>
      <p:pic>
        <p:nvPicPr>
          <p:cNvPr id="11" name="Picture 10">
            <a:extLst>
              <a:ext uri="{FF2B5EF4-FFF2-40B4-BE49-F238E27FC236}">
                <a16:creationId xmlns:a16="http://schemas.microsoft.com/office/drawing/2014/main" id="{E874D00E-B7E1-7C65-0CE2-0B29CE95E889}"/>
              </a:ext>
            </a:extLst>
          </p:cNvPr>
          <p:cNvPicPr>
            <a:picLocks noChangeAspect="1"/>
          </p:cNvPicPr>
          <p:nvPr/>
        </p:nvPicPr>
        <p:blipFill>
          <a:blip r:embed="rId6"/>
          <a:stretch>
            <a:fillRect/>
          </a:stretch>
        </p:blipFill>
        <p:spPr>
          <a:xfrm>
            <a:off x="6357258" y="814985"/>
            <a:ext cx="5155474" cy="1692488"/>
          </a:xfrm>
          <a:prstGeom prst="rect">
            <a:avLst/>
          </a:prstGeom>
          <a:ln w="19050">
            <a:solidFill>
              <a:srgbClr val="00B050"/>
            </a:solidFill>
            <a:prstDash val="lgDashDot"/>
          </a:ln>
        </p:spPr>
      </p:pic>
      <p:sp>
        <p:nvSpPr>
          <p:cNvPr id="13" name="Rectangle: Rounded Corners 9">
            <a:extLst>
              <a:ext uri="{FF2B5EF4-FFF2-40B4-BE49-F238E27FC236}">
                <a16:creationId xmlns:a16="http://schemas.microsoft.com/office/drawing/2014/main" id="{A2B3A078-7087-54AE-6EC7-35394845A7A3}"/>
              </a:ext>
            </a:extLst>
          </p:cNvPr>
          <p:cNvSpPr/>
          <p:nvPr/>
        </p:nvSpPr>
        <p:spPr>
          <a:xfrm>
            <a:off x="6828765" y="2490586"/>
            <a:ext cx="3982312" cy="712904"/>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Chăm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chỉ</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sách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mở</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vốn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hiểu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biết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0CD4C7D-6DF1-3BE1-DF17-BFA7C12F54A8}"/>
              </a:ext>
            </a:extLst>
          </p:cNvPr>
          <p:cNvPicPr>
            <a:picLocks noChangeAspect="1"/>
          </p:cNvPicPr>
          <p:nvPr/>
        </p:nvPicPr>
        <p:blipFill>
          <a:blip r:embed="rId7"/>
          <a:stretch>
            <a:fillRect/>
          </a:stretch>
        </p:blipFill>
        <p:spPr>
          <a:xfrm>
            <a:off x="462455" y="3396344"/>
            <a:ext cx="5324392" cy="1850482"/>
          </a:xfrm>
          <a:prstGeom prst="rect">
            <a:avLst/>
          </a:prstGeom>
          <a:ln w="19050">
            <a:solidFill>
              <a:srgbClr val="B553B0"/>
            </a:solidFill>
            <a:prstDash val="lgDashDot"/>
          </a:ln>
        </p:spPr>
      </p:pic>
      <p:sp>
        <p:nvSpPr>
          <p:cNvPr id="15" name="Rectangle: Rounded Corners 9">
            <a:extLst>
              <a:ext uri="{FF2B5EF4-FFF2-40B4-BE49-F238E27FC236}">
                <a16:creationId xmlns:a16="http://schemas.microsoft.com/office/drawing/2014/main" id="{C5CC8B63-702A-F837-44F7-572BC7D19E18}"/>
              </a:ext>
            </a:extLst>
          </p:cNvPr>
          <p:cNvSpPr/>
          <p:nvPr/>
        </p:nvSpPr>
        <p:spPr>
          <a:xfrm>
            <a:off x="917064" y="5270375"/>
            <a:ext cx="4216639" cy="99337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Tích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tham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hoạt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từ</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bè</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khả</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E3BC91F-71AD-3733-B594-0D1C9D4EBE2C}"/>
              </a:ext>
            </a:extLst>
          </p:cNvPr>
          <p:cNvPicPr>
            <a:picLocks noChangeAspect="1"/>
          </p:cNvPicPr>
          <p:nvPr/>
        </p:nvPicPr>
        <p:blipFill>
          <a:blip r:embed="rId8"/>
          <a:stretch>
            <a:fillRect/>
          </a:stretch>
        </p:blipFill>
        <p:spPr>
          <a:xfrm>
            <a:off x="6357259" y="3396345"/>
            <a:ext cx="5155474" cy="1758080"/>
          </a:xfrm>
          <a:prstGeom prst="rect">
            <a:avLst/>
          </a:prstGeom>
          <a:solidFill>
            <a:srgbClr val="FFC000"/>
          </a:solidFill>
          <a:ln w="28575">
            <a:solidFill>
              <a:srgbClr val="CF39A8"/>
            </a:solidFill>
            <a:prstDash val="lgDashDot"/>
          </a:ln>
        </p:spPr>
      </p:pic>
      <p:sp>
        <p:nvSpPr>
          <p:cNvPr id="17" name="Rectangle: Rounded Corners 7">
            <a:extLst>
              <a:ext uri="{FF2B5EF4-FFF2-40B4-BE49-F238E27FC236}">
                <a16:creationId xmlns:a16="http://schemas.microsoft.com/office/drawing/2014/main" id="{4C480464-116C-77F6-B144-A8906413BBEB}"/>
              </a:ext>
            </a:extLst>
          </p:cNvPr>
          <p:cNvSpPr/>
          <p:nvPr/>
        </p:nvSpPr>
        <p:spPr>
          <a:xfrm>
            <a:off x="6525213" y="5190343"/>
            <a:ext cx="4589417" cy="1153436"/>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a:solidFill>
                  <a:srgbClr val="002060"/>
                </a:solidFill>
                <a:latin typeface="Times New Roman" panose="02020603050405020304" pitchFamily="18" charset="0"/>
                <a:cs typeface="Times New Roman" panose="02020603050405020304" pitchFamily="18" charset="0"/>
              </a:rPr>
              <a:t>Ham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câu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mọi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thứ</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xung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39037" y="2075127"/>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872697" y="2538749"/>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6110485"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err="1">
                <a:solidFill>
                  <a:srgbClr val="7030A0"/>
                </a:solidFill>
                <a:latin typeface="Times New Roman" panose="02020603050405020304" pitchFamily="18" charset="0"/>
                <a:cs typeface="Times New Roman" panose="02020603050405020304" pitchFamily="18" charset="0"/>
              </a:rPr>
              <a:t>Tìm</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hiểu</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trên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các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trang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mạng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về</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những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kiến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thức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mà</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mình</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chưa</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biết</a:t>
            </a:r>
            <a:endParaRPr lang="en-US" sz="2900" b="1" dirty="0">
              <a:latin typeface="Times New Roman" panose="02020603050405020304" pitchFamily="18" charset="0"/>
              <a:cs typeface="Times New Roman" panose="02020603050405020304" pitchFamily="18" charset="0"/>
            </a:endParaRPr>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6362149"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Giao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lưu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kiến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thức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bạn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ngoài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nước</a:t>
            </a:r>
            <a:r>
              <a:rPr lang="en-US" sz="3200" b="1" dirty="0">
                <a:solidFill>
                  <a:srgbClr val="7030A0"/>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999227"/>
            <a:ext cx="9426782" cy="4734289"/>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40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hiện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của</a:t>
            </a:r>
            <a:r>
              <a:rPr lang="en-US" altLang="en-US" sz="4000" b="1" dirty="0">
                <a:solidFill>
                  <a:srgbClr val="E6227B"/>
                </a:solidFill>
                <a:latin typeface="Times New Roman" panose="02020603050405020304" pitchFamily="18" charset="0"/>
                <a:cs typeface="Times New Roman" panose="02020603050405020304" pitchFamily="18" charset="0"/>
              </a:rPr>
              <a:t> ham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Không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giấu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dốt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sẵn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sàng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người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khác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về</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những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điều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mình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chưa</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biết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chăm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sách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để</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mở</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rộng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sự</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biết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tích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cực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tham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gia</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hoạt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động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nhóm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để</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từ</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các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bạn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thích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tìm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và</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đặt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câu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về</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mọi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thứ</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xung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quanh</a:t>
            </a:r>
            <a:r>
              <a:rPr lang="en-US" altLang="en-US" sz="4000" b="1" dirty="0">
                <a:solidFill>
                  <a:srgbClr val="E6227B"/>
                </a:solidFill>
                <a:latin typeface="Times New Roman" panose="02020603050405020304" pitchFamily="18" charset="0"/>
                <a:cs typeface="Times New Roman" panose="02020603050405020304" pitchFamily="18" charset="0"/>
              </a:rPr>
              <a:t>,…</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467357"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1195</Words>
  <Application>Microsoft Office PowerPoint</Application>
  <PresentationFormat>Widescreen</PresentationFormat>
  <Paragraphs>94</Paragraphs>
  <Slides>40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Calibri</vt:lpstr>
      <vt:lpstr>Calibri Light</vt:lpstr>
      <vt:lpstr>等线</vt:lpstr>
      <vt:lpstr>Gluten</vt:lpstr>
      <vt:lpstr>Gluten Black</vt:lpstr>
      <vt:lpstr>Nunito Black</vt:lpstr>
      <vt:lpstr>Open Sans</vt:lpstr>
      <vt:lpstr>Tahoma</vt:lpstr>
      <vt:lpstr>Times New Roman</vt:lpstr>
      <vt:lpstr>Wingdings</vt:lpstr>
      <vt:lpstr>Office Theme</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17</cp:revision>
  <dcterms:created xsi:type="dcterms:W3CDTF">2022-07-11T04:43:25Z</dcterms:created>
  <dcterms:modified xsi:type="dcterms:W3CDTF">2024-05-10T15:50:24Z</dcterms:modified>
</cp:coreProperties>
</file>