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79" r:id="rId5"/>
    <p:sldId id="286" r:id="rId6"/>
    <p:sldId id="287" r:id="rId7"/>
    <p:sldId id="289" r:id="rId8"/>
    <p:sldId id="288" r:id="rId9"/>
    <p:sldId id="301" r:id="rId10"/>
    <p:sldId id="300" r:id="rId11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8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852"/>
          <a:stretch/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045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2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12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1.wdp"/><Relationship Id="rId4" Type="http://schemas.openxmlformats.org/officeDocument/2006/relationships/image" Target="../media/image19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" y="552247"/>
            <a:ext cx="2855972" cy="28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10581" y="135467"/>
            <a:ext cx="10160000" cy="13910732"/>
            <a:chOff x="5710581" y="135467"/>
            <a:chExt cx="10160000" cy="13910732"/>
          </a:xfrm>
        </p:grpSpPr>
        <p:sp>
          <p:nvSpPr>
            <p:cNvPr id="10" name="Oval 9"/>
            <p:cNvSpPr/>
            <p:nvPr/>
          </p:nvSpPr>
          <p:spPr>
            <a:xfrm>
              <a:off x="5854515" y="135467"/>
              <a:ext cx="9872134" cy="98721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F8E5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1656"/>
            <a:stretch/>
          </p:blipFill>
          <p:spPr>
            <a:xfrm>
              <a:off x="6864998" y="2167467"/>
              <a:ext cx="7851167" cy="70221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710581" y="1100666"/>
              <a:ext cx="10160000" cy="1294553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00B0F0"/>
                  </a:solidFill>
                  <a:latin typeface="UTM Avo" panose="02040603050506020204" pitchFamily="18" charset="0"/>
                </a:rPr>
                <a:t>XỬ LÍ BẤT HÒA VỚI BẠN BÈ</a:t>
              </a:r>
              <a:endParaRPr lang="en-US" sz="4800" b="1" dirty="0">
                <a:solidFill>
                  <a:srgbClr val="00B0F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3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433" t="-9991" r="433" b="9991"/>
          <a:stretch/>
        </p:blipFill>
        <p:spPr>
          <a:xfrm>
            <a:off x="1761892" y="1803594"/>
            <a:ext cx="15434885" cy="6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762181" y="1049211"/>
            <a:ext cx="3977466" cy="1247752"/>
            <a:chOff x="334897" y="617893"/>
            <a:chExt cx="1648093" cy="12477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7500" dirty="0" smtClean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  <a:endParaRPr lang="en-US" sz="75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897" y="619150"/>
              <a:ext cx="161364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7500" dirty="0" smtClean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  <a:endParaRPr lang="en-US" sz="7500" dirty="0">
                <a:solidFill>
                  <a:schemeClr val="accent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868973" y="1049211"/>
            <a:ext cx="11972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rgbClr val="0070C0"/>
                </a:solidFill>
                <a:latin typeface="UTM Cookies" panose="02040603050506020204" pitchFamily="18" charset="0"/>
              </a:rPr>
              <a:t>XỬ LÝ BẤT HÒA VỚI BẠN BÈ</a:t>
            </a:r>
            <a:endParaRPr lang="en-US" sz="7500" dirty="0">
              <a:solidFill>
                <a:srgbClr val="0070C0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86614" y="1328829"/>
            <a:ext cx="12194019" cy="9933045"/>
            <a:chOff x="2644198" y="1109373"/>
            <a:chExt cx="12194019" cy="9933045"/>
          </a:xfrm>
        </p:grpSpPr>
        <p:pic>
          <p:nvPicPr>
  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279" b="100000" l="0" r="100000">
                          <a14:foregroundMark x1="55000" y1="30691" x2="55000" y2="30691"/>
                          <a14:foregroundMark x1="62500" y1="23657" x2="63021" y2="23785"/>
                          <a14:foregroundMark x1="73646" y1="22123" x2="73646" y2="22123"/>
                          <a14:foregroundMark x1="83646" y1="30691" x2="83646" y2="30691"/>
                          <a14:foregroundMark x1="88750" y1="44629" x2="88750" y2="44629"/>
                          <a14:foregroundMark x1="81667" y1="29028" x2="85729" y2="27494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44198" y="1109373"/>
              <a:ext cx="12194019" cy="993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95E369-22E3-47BF-A4B6-6F6C7AEDEE5A}"/>
                </a:ext>
              </a:extLst>
            </p:cNvPr>
            <p:cNvGrpSpPr/>
            <p:nvPr/>
          </p:nvGrpSpPr>
          <p:grpSpPr>
            <a:xfrm>
              <a:off x="4072165" y="5671987"/>
              <a:ext cx="9338083" cy="2103219"/>
              <a:chOff x="5512387" y="5545391"/>
              <a:chExt cx="9338083" cy="210321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0A94BE-1705-46B6-A274-580473BF97B9}"/>
                  </a:ext>
                </a:extLst>
              </p:cNvPr>
              <p:cNvSpPr txBox="1"/>
              <p:nvPr/>
            </p:nvSpPr>
            <p:spPr>
              <a:xfrm>
                <a:off x="5512387" y="5949299"/>
                <a:ext cx="9338083" cy="169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80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TIẾT 1</a:t>
                </a:r>
                <a:endParaRPr lang="en-US" sz="80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BBE2AD-294A-48DF-B8A0-D8D32093CB5F}"/>
                  </a:ext>
                </a:extLst>
              </p:cNvPr>
              <p:cNvSpPr txBox="1"/>
              <p:nvPr/>
            </p:nvSpPr>
            <p:spPr>
              <a:xfrm>
                <a:off x="7393662" y="5545391"/>
                <a:ext cx="5549134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6600" b="1" dirty="0">
                  <a:solidFill>
                    <a:srgbClr val="ED9A13"/>
                  </a:solidFill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034" r="1252"/>
          <a:stretch/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30" y="2449344"/>
            <a:ext cx="7579300" cy="482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541" y="2101226"/>
            <a:ext cx="9039849" cy="55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41" y="3343234"/>
            <a:ext cx="922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614" y="6158915"/>
            <a:ext cx="4750185" cy="3673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426" y="6039152"/>
            <a:ext cx="4291001" cy="3538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6400" y="1834424"/>
            <a:ext cx="3600953" cy="40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1679" y="1859722"/>
            <a:ext cx="3667637" cy="4048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2936" y="6154926"/>
            <a:ext cx="7916380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9739" y="2241102"/>
            <a:ext cx="11753534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2" y="2547708"/>
            <a:ext cx="1021013" cy="1028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062600" y="4989799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/>
        </p:blipFill>
        <p:spPr bwMode="auto">
          <a:xfrm>
            <a:off x="923195" y="4989799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7022" y="3815629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34757" y="3404424"/>
            <a:ext cx="123631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556" y="6224009"/>
            <a:ext cx="6277851" cy="32484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7086" y="6224009"/>
            <a:ext cx="7442332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419" y="3397349"/>
            <a:ext cx="6554013" cy="3391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79962" y="2710480"/>
            <a:ext cx="10687602" cy="412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An. An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7"/>
              <a:ext cx="665020" cy="72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0811" y="7033787"/>
            <a:ext cx="14664607" cy="296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An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3" t="14237"/>
          <a:stretch/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7957" y="1040524"/>
            <a:ext cx="10509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58948" y="1222516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982372" y="2486667"/>
            <a:ext cx="106876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5194" y="2497004"/>
            <a:ext cx="900345" cy="900345"/>
            <a:chOff x="4239491" y="7727238"/>
            <a:chExt cx="1111962" cy="1111962"/>
          </a:xfrm>
        </p:grpSpPr>
        <p:sp>
          <p:nvSpPr>
            <p:cNvPr id="4" name="Diamond 3"/>
            <p:cNvSpPr/>
            <p:nvPr/>
          </p:nvSpPr>
          <p:spPr>
            <a:xfrm>
              <a:off x="4239491" y="7727238"/>
              <a:ext cx="1111962" cy="1111962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364" y="7847425"/>
              <a:ext cx="665020" cy="87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081" y="6245694"/>
            <a:ext cx="14664607" cy="370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7575" r="1862"/>
          <a:stretch/>
        </p:blipFill>
        <p:spPr>
          <a:xfrm>
            <a:off x="512081" y="2718554"/>
            <a:ext cx="6315584" cy="34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3" t="17730"/>
          <a:stretch/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9543" y="2543061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385</Words>
  <Application>Microsoft Office PowerPoint</Application>
  <PresentationFormat>Custom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Symbol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2022-06-02T13:51:01Z</dcterms:created>
  <dcterms:modified xsi:type="dcterms:W3CDTF">2024-05-10T14:12:14Z</dcterms:modified>
</cp:coreProperties>
</file>