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27" r:id="rId2"/>
    <p:sldId id="408" r:id="rId3"/>
    <p:sldId id="438" r:id="rId4"/>
    <p:sldId id="440" r:id="rId5"/>
    <p:sldId id="340" r:id="rId6"/>
  </p:sldIdLst>
  <p:sldSz cx="16276638" cy="9144000"/>
  <p:notesSz cx="6858000" cy="9144000"/>
  <p:custDataLst>
    <p:tags r:id="rId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3399"/>
    <a:srgbClr val="FF0066"/>
    <a:srgbClr val="FF7C80"/>
    <a:srgbClr val="EDF6F7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2" d="100"/>
          <a:sy n="52" d="100"/>
        </p:scale>
        <p:origin x="726" y="96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5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TRƯỜNG TIỂU HỌC BÁT TRANG</a:t>
            </a: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2783822" y="4200643"/>
            <a:ext cx="10928600" cy="182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18: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(T3)</a:t>
            </a: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Giáo</a:t>
            </a:r>
            <a:r>
              <a:rPr lang="en-US" altLang="en-US" sz="2400" b="1" i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viên</a:t>
            </a:r>
            <a:r>
              <a:rPr lang="en-US" altLang="en-US" sz="2400" b="1" i="1" dirty="0" smtClean="0">
                <a:solidFill>
                  <a:srgbClr val="FF0066"/>
                </a:solidFill>
                <a:latin typeface="Times New Roman" pitchFamily="18" charset="0"/>
              </a:rPr>
              <a:t>: </a:t>
            </a:r>
            <a:r>
              <a:rPr lang="en-US" altLang="en-US" sz="2400" b="1" i="1" dirty="0" err="1" smtClean="0">
                <a:solidFill>
                  <a:srgbClr val="FF0066"/>
                </a:solidFill>
                <a:latin typeface="Times New Roman" pitchFamily="18" charset="0"/>
              </a:rPr>
              <a:t>Tạ</a:t>
            </a:r>
            <a:r>
              <a:rPr lang="en-US" altLang="en-US" sz="2400" b="1" i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FF0066"/>
                </a:solidFill>
                <a:latin typeface="Times New Roman" pitchFamily="18" charset="0"/>
              </a:rPr>
              <a:t>Thị</a:t>
            </a:r>
            <a:r>
              <a:rPr lang="en-US" altLang="en-US" sz="2400" b="1" i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FF0066"/>
                </a:solidFill>
                <a:latin typeface="Times New Roman" pitchFamily="18" charset="0"/>
              </a:rPr>
              <a:t>Tuyết</a:t>
            </a:r>
            <a:endParaRPr lang="en-US" altLang="en-US" sz="2400" b="1" i="1" dirty="0">
              <a:solidFill>
                <a:srgbClr val="FF0066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Lớp</a:t>
            </a:r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:  </a:t>
            </a:r>
            <a:r>
              <a:rPr lang="en-US" altLang="en-US" sz="2400" b="1" i="1" smtClean="0">
                <a:solidFill>
                  <a:srgbClr val="FF0066"/>
                </a:solidFill>
                <a:latin typeface="Times New Roman" pitchFamily="18" charset="0"/>
              </a:rPr>
              <a:t>3E</a:t>
            </a:r>
            <a:endParaRPr lang="en-US" altLang="en-US" sz="2400" b="1" i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632" y="5111880"/>
            <a:ext cx="4334745" cy="3092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898042" cy="1201783"/>
            <a:chOff x="4539228" y="210532"/>
            <a:chExt cx="6781652" cy="1201783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781652" cy="1201783"/>
              <a:chOff x="4539228" y="210532"/>
              <a:chExt cx="6781652" cy="1201783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78165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Sáu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22 </a:t>
                </a:r>
                <a:r>
                  <a:rPr lang="en-US" sz="36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4 </a:t>
                </a:r>
                <a:r>
                  <a:rPr lang="en-US" sz="36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2024.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41034" y="827540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508919" y="2590800"/>
            <a:ext cx="144018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nl-NL" sz="4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Tìm trong các câu in đậm những từ ngữ có nghĩa giống nhau.</a:t>
            </a:r>
          </a:p>
          <a:p>
            <a:pPr algn="just"/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Rừng cây im lặng quá. </a:t>
            </a:r>
            <a:r>
              <a:rPr lang="nl-NL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 tiếng lá rơi lúc này cũng có thể khiến người ta giật mình. Gió bắt đầu thổi rào rào.</a:t>
            </a:r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Phút yên tĩnh của rừng ban mai dần biến đi. </a:t>
            </a:r>
            <a:r>
              <a:rPr lang="nl-NL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Nắng bốc hương hoa tràm thơm ngây ngất. Gió đưa mùi hương ngọt lan xa, phảng phất khắp rừng.</a:t>
            </a:r>
            <a:endParaRPr lang="en-US" sz="36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Thoắt cái, có một khoảng rừng nguyên sơ đã trở về lại vẻ tĩnh lặng.</a:t>
            </a:r>
          </a:p>
        </p:txBody>
      </p:sp>
      <p:sp>
        <p:nvSpPr>
          <p:cNvPr id="19" name="Rectangle 95"/>
          <p:cNvSpPr>
            <a:spLocks noChangeArrowheads="1"/>
          </p:cNvSpPr>
          <p:nvPr/>
        </p:nvSpPr>
        <p:spPr bwMode="auto">
          <a:xfrm>
            <a:off x="5569317" y="1506257"/>
            <a:ext cx="49936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18: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(T3)</a:t>
            </a:r>
          </a:p>
        </p:txBody>
      </p:sp>
      <p:sp>
        <p:nvSpPr>
          <p:cNvPr id="3" name="Rectangle 2"/>
          <p:cNvSpPr/>
          <p:nvPr/>
        </p:nvSpPr>
        <p:spPr>
          <a:xfrm>
            <a:off x="2586561" y="7350451"/>
            <a:ext cx="11810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40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lặng</a:t>
            </a:r>
            <a:r>
              <a:rPr lang="en-US" sz="40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sz="40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tĩnh</a:t>
            </a:r>
            <a:r>
              <a:rPr lang="en-US" sz="40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tĩnh</a:t>
            </a:r>
            <a:r>
              <a:rPr lang="en-US" sz="40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lặng</a:t>
            </a:r>
            <a:endParaRPr lang="en-US" sz="40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83013" y="2023477"/>
            <a:ext cx="1396628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83013" y="4254996"/>
            <a:ext cx="14630399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chịu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rực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lúa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vĩ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204120" y="3104134"/>
            <a:ext cx="2118722" cy="54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018" tIns="61009" rIns="122018" bIns="61009" rtlCol="0" anchor="ctr"/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sừng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sững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604419" y="3104134"/>
            <a:ext cx="1943100" cy="54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018" tIns="61009" rIns="122018" bIns="61009" rtlCol="0" anchor="ctr"/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699919" y="3091128"/>
            <a:ext cx="2133600" cy="54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018" tIns="61009" rIns="122018" bIns="61009" rtlCol="0" anchor="ctr"/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ruộm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/>
          <p:cNvPicPr/>
          <p:nvPr/>
        </p:nvPicPr>
        <p:blipFill>
          <a:blip r:embed="rId2"/>
          <a:stretch>
            <a:fillRect/>
          </a:stretch>
        </p:blipFill>
        <p:spPr>
          <a:xfrm>
            <a:off x="8492061" y="3048000"/>
            <a:ext cx="6275659" cy="2438400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1204119" y="6858000"/>
            <a:ext cx="1463039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nl-NL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chịu khó - chăm chỉ </a:t>
            </a:r>
          </a:p>
          <a:p>
            <a:pPr lvl="1" algn="just"/>
            <a:r>
              <a:rPr lang="nl-NL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vàng rực - vàng ruộm</a:t>
            </a:r>
          </a:p>
          <a:p>
            <a:pPr lvl="1" algn="just"/>
            <a:r>
              <a:rPr lang="nl-NL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hùng vĩ - sừng sững</a:t>
            </a:r>
            <a:endParaRPr lang="en-US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95">
            <a:extLst>
              <a:ext uri="{FF2B5EF4-FFF2-40B4-BE49-F238E27FC236}">
                <a16:creationId xmlns:a16="http://schemas.microsoft.com/office/drawing/2014/main" id="{A2EFB93A-4A3C-4F08-88A3-D8D061E66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8973" y="1230230"/>
            <a:ext cx="51090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BÀI 18: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(T3)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502C1FB-8BA2-446C-9213-A29825E6461F}"/>
              </a:ext>
            </a:extLst>
          </p:cNvPr>
          <p:cNvSpPr txBox="1"/>
          <p:nvPr/>
        </p:nvSpPr>
        <p:spPr>
          <a:xfrm>
            <a:off x="4617134" y="149573"/>
            <a:ext cx="6898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22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2024.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68F2CC6-2B9D-4301-ADA2-735F3061C618}"/>
              </a:ext>
            </a:extLst>
          </p:cNvPr>
          <p:cNvSpPr txBox="1"/>
          <p:nvPr/>
        </p:nvSpPr>
        <p:spPr>
          <a:xfrm>
            <a:off x="6755012" y="766581"/>
            <a:ext cx="26089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TIẾNG VIỆT</a:t>
            </a:r>
          </a:p>
        </p:txBody>
      </p:sp>
    </p:spTree>
    <p:extLst>
      <p:ext uri="{BB962C8B-B14F-4D97-AF65-F5344CB8AC3E}">
        <p14:creationId xmlns:p14="http://schemas.microsoft.com/office/powerpoint/2010/main" val="345000539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39 -0.00069 L -0.03395 0.19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8" y="98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299 0.00347 L 0.08203 0.07361 C 0.07744 0.08837 0.0751 0.11025 0.0751 0.13334 C 0.0751 0.15938 0.07744 0.18021 0.08203 0.19497 L 0.10299 0.26545 " pathEditMode="relative" rAng="0" ptsTypes="AAAAA">
                                      <p:cBhvr>
                                        <p:cTn id="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5" y="130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918 0.07847 L 0.13918 0.20347 C 0.13918 0.25955 0.20804 0.32847 0.26412 0.32847 L 0.38906 0.32847 " pathEditMode="relative" rAng="0" ptsTypes="AAAA"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94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46919" y="1905000"/>
            <a:ext cx="14249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4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69938" y="3657600"/>
            <a:ext cx="1496552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M: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lúa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thảm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rực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159447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7600"/>
            <a:ext cx="15617822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9671</TotalTime>
  <Words>236</Words>
  <Application>Microsoft Office PowerPoint</Application>
  <PresentationFormat>Custom</PresentationFormat>
  <Paragraphs>33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1063</cp:revision>
  <dcterms:created xsi:type="dcterms:W3CDTF">2008-09-09T22:52:10Z</dcterms:created>
  <dcterms:modified xsi:type="dcterms:W3CDTF">2024-05-09T16:49:55Z</dcterms:modified>
</cp:coreProperties>
</file>