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40" r:id="rId3"/>
    <p:sldId id="408" r:id="rId4"/>
    <p:sldId id="443" r:id="rId5"/>
    <p:sldId id="437" r:id="rId6"/>
    <p:sldId id="441" r:id="rId7"/>
    <p:sldId id="438" r:id="rId8"/>
    <p:sldId id="442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FF3399"/>
    <a:srgbClr val="FF0066"/>
    <a:srgbClr val="FF7C80"/>
    <a:srgbClr val="EDF6F7"/>
    <a:srgbClr val="FF66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4FA25-5DD5-485C-BCD2-EF739D2A719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65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wm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889919" y="4343401"/>
            <a:ext cx="1182250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26: RÔ –BỐT Ở QUANH TA(T3)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Phạm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Vân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3D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782626" cy="1117345"/>
            <a:chOff x="4539228" y="210532"/>
            <a:chExt cx="6668184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668184" cy="1117345"/>
              <a:chOff x="4539228" y="210532"/>
              <a:chExt cx="6668184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6681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ngày</a:t>
                </a:r>
                <a:r>
                  <a:rPr kumimoji="0" lang="en-US" sz="3600" b="0" i="0" u="none" strike="noStrike" kern="1200" cap="none" spc="0" normalizeH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19 </a:t>
                </a:r>
                <a:r>
                  <a:rPr kumimoji="0" 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kumimoji="0" 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2024</a:t>
                </a:r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442119" y="2612886"/>
            <a:ext cx="1554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1.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3986507" y="1258669"/>
            <a:ext cx="81790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26: RÔ- BỐT Ở QUANH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 (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</a:t>
            </a:r>
            <a:r>
              <a:rPr kumimoji="0" lang="en-GB" sz="36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91BDB2-25A5-9235-7AB7-B5177B1DD2D9}"/>
              </a:ext>
            </a:extLst>
          </p:cNvPr>
          <p:cNvSpPr/>
          <p:nvPr/>
        </p:nvSpPr>
        <p:spPr>
          <a:xfrm>
            <a:off x="1076362" y="7763321"/>
            <a:ext cx="139662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Dấu hai chấm trong các câu thơ ở bài tập a dùng để báo hiệu bộ phận câu đứng sau là phần giải thích.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EEBBFD-5465-86F3-AD3E-104D08559FC7}"/>
              </a:ext>
            </a:extLst>
          </p:cNvPr>
          <p:cNvSpPr/>
          <p:nvPr/>
        </p:nvSpPr>
        <p:spPr>
          <a:xfrm>
            <a:off x="5495712" y="4907898"/>
            <a:ext cx="77570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a,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đò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bến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Bến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ở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bé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Phạm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Hổ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528E19-BA40-754A-DFC0-9A0C92056D4B}"/>
              </a:ext>
            </a:extLst>
          </p:cNvPr>
          <p:cNvSpPr/>
          <p:nvPr/>
        </p:nvSpPr>
        <p:spPr>
          <a:xfrm>
            <a:off x="636226" y="3479035"/>
            <a:ext cx="7234896" cy="126188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550C97-7A43-B5A3-622D-6D0A1755018A}"/>
              </a:ext>
            </a:extLst>
          </p:cNvPr>
          <p:cNvSpPr/>
          <p:nvPr/>
        </p:nvSpPr>
        <p:spPr>
          <a:xfrm>
            <a:off x="9072847" y="3452077"/>
            <a:ext cx="6469049" cy="126188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liệt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kê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5302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65919" y="841476"/>
            <a:ext cx="1554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91BDB2-25A5-9235-7AB7-B5177B1DD2D9}"/>
              </a:ext>
            </a:extLst>
          </p:cNvPr>
          <p:cNvSpPr/>
          <p:nvPr/>
        </p:nvSpPr>
        <p:spPr>
          <a:xfrm>
            <a:off x="670719" y="7846304"/>
            <a:ext cx="143821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 trong các câu văn ở bài tập b và c dùng để báo hiệu bộ phận câu đứng sau là phần liệt kê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EEBBFD-5465-86F3-AD3E-104D08559FC7}"/>
              </a:ext>
            </a:extLst>
          </p:cNvPr>
          <p:cNvSpPr/>
          <p:nvPr/>
        </p:nvSpPr>
        <p:spPr>
          <a:xfrm>
            <a:off x="318177" y="3176343"/>
            <a:ext cx="150041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xuôi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C00BAF-8205-D537-9CD0-8E7FE422AD2D}"/>
              </a:ext>
            </a:extLst>
          </p:cNvPr>
          <p:cNvSpPr/>
          <p:nvPr/>
        </p:nvSpPr>
        <p:spPr>
          <a:xfrm>
            <a:off x="339743" y="1622988"/>
            <a:ext cx="7234896" cy="126188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73DA4A-77CF-1893-29E1-BB0830256B99}"/>
              </a:ext>
            </a:extLst>
          </p:cNvPr>
          <p:cNvSpPr/>
          <p:nvPr/>
        </p:nvSpPr>
        <p:spPr>
          <a:xfrm>
            <a:off x="9205119" y="1622988"/>
            <a:ext cx="6469049" cy="126188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liệt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kê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553719-C5E3-5D6A-6CAD-654E2348DEA9}"/>
              </a:ext>
            </a:extLst>
          </p:cNvPr>
          <p:cNvSpPr/>
          <p:nvPr/>
        </p:nvSpPr>
        <p:spPr>
          <a:xfrm>
            <a:off x="72546" y="5574336"/>
            <a:ext cx="150041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algn="r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5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 </a:t>
            </a:r>
            <a:r>
              <a:rPr lang="nl-NL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</a:t>
            </a:r>
            <a:r>
              <a:rPr lang="nl-NL" sz="5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</a:t>
            </a:r>
            <a:r>
              <a:rPr lang="nl-NL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nl-NL" sz="5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nl-NL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 kê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sz="5400" b="1" kern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5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sz="5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98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9319" y="1128513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2C34EA-364E-EB1B-EEB4-1FDCF5ADB740}"/>
              </a:ext>
            </a:extLst>
          </p:cNvPr>
          <p:cNvSpPr/>
          <p:nvPr/>
        </p:nvSpPr>
        <p:spPr>
          <a:xfrm>
            <a:off x="906936" y="2390397"/>
            <a:ext cx="1492758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Mun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1 con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 con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diếc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Mun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-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53570-01A6-0FB4-DC1E-3DBC4E08B7FD}"/>
              </a:ext>
            </a:extLst>
          </p:cNvPr>
          <p:cNvSpPr/>
          <p:nvPr/>
        </p:nvSpPr>
        <p:spPr>
          <a:xfrm>
            <a:off x="7833519" y="259080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75184D-C40B-AD63-C730-28A7C24DD0E7}"/>
              </a:ext>
            </a:extLst>
          </p:cNvPr>
          <p:cNvSpPr/>
          <p:nvPr/>
        </p:nvSpPr>
        <p:spPr>
          <a:xfrm>
            <a:off x="12253119" y="375285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A9353-87E7-063C-0046-E74B9641AFFD}"/>
              </a:ext>
            </a:extLst>
          </p:cNvPr>
          <p:cNvSpPr/>
          <p:nvPr/>
        </p:nvSpPr>
        <p:spPr>
          <a:xfrm>
            <a:off x="4252119" y="3138298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7A54F3-9D49-2996-7E11-5B0554E085BA}"/>
              </a:ext>
            </a:extLst>
          </p:cNvPr>
          <p:cNvSpPr/>
          <p:nvPr/>
        </p:nvSpPr>
        <p:spPr>
          <a:xfrm>
            <a:off x="11795919" y="426720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9319" y="1128513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chấm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phẩy</a:t>
            </a: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ô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dưới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,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Vì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2C34EA-364E-EB1B-EEB4-1FDCF5ADB740}"/>
              </a:ext>
            </a:extLst>
          </p:cNvPr>
          <p:cNvSpPr/>
          <p:nvPr/>
        </p:nvSpPr>
        <p:spPr>
          <a:xfrm>
            <a:off x="906936" y="2390397"/>
            <a:ext cx="1492758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sở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biệt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: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Mun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ít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1 con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rô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 con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diếc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nướng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Mun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lắm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luôn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miệng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khen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- “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,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ngọt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!”.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quen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: 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Theo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Nguyễn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Hữu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Đạt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53570-01A6-0FB4-DC1E-3DBC4E08B7FD}"/>
              </a:ext>
            </a:extLst>
          </p:cNvPr>
          <p:cNvSpPr/>
          <p:nvPr/>
        </p:nvSpPr>
        <p:spPr>
          <a:xfrm>
            <a:off x="7807089" y="2604898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75184D-C40B-AD63-C730-28A7C24DD0E7}"/>
              </a:ext>
            </a:extLst>
          </p:cNvPr>
          <p:cNvSpPr/>
          <p:nvPr/>
        </p:nvSpPr>
        <p:spPr>
          <a:xfrm>
            <a:off x="12176919" y="37338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A9353-87E7-063C-0046-E74B9641AFFD}"/>
              </a:ext>
            </a:extLst>
          </p:cNvPr>
          <p:cNvSpPr/>
          <p:nvPr/>
        </p:nvSpPr>
        <p:spPr>
          <a:xfrm>
            <a:off x="4328319" y="3102858"/>
            <a:ext cx="609600" cy="4518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7A54F3-9D49-2996-7E11-5B0554E085BA}"/>
              </a:ext>
            </a:extLst>
          </p:cNvPr>
          <p:cNvSpPr/>
          <p:nvPr/>
        </p:nvSpPr>
        <p:spPr>
          <a:xfrm>
            <a:off x="12176919" y="4267966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81864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08919" y="2167116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nl-NL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 tiếp để hoàn thành các câu dưới đây: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3119" y="2852916"/>
            <a:ext cx="139662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</a:t>
            </a:r>
          </a:p>
          <a:p>
            <a:pPr algn="just"/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Trai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Hy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–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pi- 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(...)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08919" y="2167116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đáp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cụm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“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37723" y="3868342"/>
            <a:ext cx="12243557" cy="184665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dục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(…)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kumimoji="0" lang="en-US" sz="38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64419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  <p:tag name="ISPRING_LMS_API_VERSION" val="SCORM 2004 (4th edition)"/>
  <p:tag name="ISPRING_ULTRA_SCORM_COURSE_ID" val="C934F6D6-3BB9-4198-9F1B-E9C2749A9925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v\uFFFDW6{2CA004F4-1C73-4D60-91DC-24D16BD44B0C}&quot;,&quot;D:\\co van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Bai 2. robot o quanh ta (t3)- dạy thứ 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  <p:tag name="GENSWF_SLIDE_UID" val="{92397B89-68B6-4C1B-AD37-7BFD0E0C00EB}:3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8156A976-DBB2-4C50-BEFA-959C2C71A43E}:32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1A324B18-4159-4EDB-92CD-CCA4F49C3C65}:4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14ECBF50-D07F-4D01-B47B-0716F70BF357}:4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E94F61CB-ECE6-425F-9ED3-89006487C4EA}:44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2B48B54-0772-4AD9-A8BB-EFDCD57FA0DE}:4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4973145-BE84-42FB-8164-26ABB0D81204}:44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66F2949B-365E-4C14-A9DE-BCF5D0B3BE3D}:43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17E1897-D9AC-4048-B665-D5D86EC888EE}:44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9553</TotalTime>
  <Words>662</Words>
  <Application>Microsoft Office PowerPoint</Application>
  <PresentationFormat>Custom</PresentationFormat>
  <Paragraphs>46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2. robot o quanh ta (t3)- dạy thứ 6</dc:title>
  <dc:creator>Le Hong Minh</dc:creator>
  <cp:lastModifiedBy>Admin</cp:lastModifiedBy>
  <cp:revision>1049</cp:revision>
  <dcterms:created xsi:type="dcterms:W3CDTF">2008-09-09T22:52:10Z</dcterms:created>
  <dcterms:modified xsi:type="dcterms:W3CDTF">2024-05-09T11:05:59Z</dcterms:modified>
</cp:coreProperties>
</file>