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0"/>
  </p:notesMasterIdLst>
  <p:sldIdLst>
    <p:sldId id="257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59" r:id="rId15"/>
    <p:sldId id="262" r:id="rId16"/>
    <p:sldId id="263" r:id="rId17"/>
    <p:sldId id="283" r:id="rId18"/>
    <p:sldId id="27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1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30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47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image" Target="../media/image8.GIF"/><Relationship Id="rId3" Type="http://schemas.openxmlformats.org/officeDocument/2006/relationships/audio" Target="../media/media1.mp3"/><Relationship Id="rId7" Type="http://schemas.openxmlformats.org/officeDocument/2006/relationships/slide" Target="slide5.xml"/><Relationship Id="rId12" Type="http://schemas.openxmlformats.org/officeDocument/2006/relationships/slide" Target="slide8.xml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2.GIF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5" Type="http://schemas.openxmlformats.org/officeDocument/2006/relationships/image" Target="../media/image16.tmp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3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3.jpeg"/><Relationship Id="rId14" Type="http://schemas.openxmlformats.org/officeDocument/2006/relationships/image" Target="../media/image17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3.jpeg"/><Relationship Id="rId14" Type="http://schemas.openxmlformats.org/officeDocument/2006/relationships/image" Target="../media/image18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3.jpeg"/><Relationship Id="rId14" Type="http://schemas.openxmlformats.org/officeDocument/2006/relationships/image" Target="../media/image1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" y="1425143"/>
            <a:ext cx="10607040" cy="49988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99954" y="3827417"/>
            <a:ext cx="5904412" cy="78377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396343" y="3827417"/>
            <a:ext cx="2677886" cy="6923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975566" y="3827417"/>
            <a:ext cx="2442754" cy="6923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6" y="598550"/>
            <a:ext cx="5945089" cy="65548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1" y="1458335"/>
            <a:ext cx="10062638" cy="197491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6" y="4626100"/>
            <a:ext cx="10703297" cy="152650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891592" y="3123871"/>
            <a:ext cx="6409162" cy="201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95006" y="3161211"/>
            <a:ext cx="3317965" cy="1854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92240" y="3161211"/>
            <a:ext cx="2442754" cy="1854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" y="393229"/>
            <a:ext cx="12034690" cy="57923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74585" y="419925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93488" y="4812981"/>
            <a:ext cx="2688318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93487" y="5456555"/>
            <a:ext cx="2926987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266032" y="-31492"/>
            <a:ext cx="10149771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9mm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18m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B.17mm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16m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36" y="681490"/>
            <a:ext cx="3349658" cy="2068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.20m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.200g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49" y="681490"/>
            <a:ext cx="2593893" cy="18396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15mm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.13m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B.12cm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D.14dm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05" y="802348"/>
            <a:ext cx="2254666" cy="17318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.100kg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B.10kg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.1000g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89" y="709982"/>
            <a:ext cx="2820178" cy="15539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8034" y="430471"/>
            <a:ext cx="102434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lang="en-US" sz="6000" b="1" i="1" spc="10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34</a:t>
            </a:r>
            <a:r>
              <a:rPr kumimoji="0" lang="en-US" sz="6000" b="1" i="1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:</a:t>
            </a:r>
            <a:r>
              <a:rPr kumimoji="0" lang="en-US" sz="6000" b="1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hành và trải nghiệm các đơn vị mi-lô-mét, gam, mi-li-lít, độ C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4300F81-E631-4FD5-B60A-5AB3D1C98E7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E\uFFFD&gt;{290C8D5D-CCFB-4AEE-B928-6540A57C746B}&quot;,&quot;D:\\SCRO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4 thực hành và trải nghiệm các đơn vị mi-lô-mét, gam, mi-li-lít, độ C ( Tiết 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DE7A53-F067-4787-B3D5-EB1BBFB6281E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A31CF9-B369-4A2C-91FE-F5645B09FA2D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69EA90-61B1-4E33-A707-C738738119DB}: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130070-1D84-465D-AA2B-17973A04BE0C}:2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4F6DEF-C9BB-4DC9-BC07-5B2979EC097E}: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7DF4E-F779-4B8D-85D4-8BDD4CB28505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91DD91-FCCE-4DF5-B199-01F06D7798D1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9C3740-E5E5-4138-B4B8-C6FD9FF96C40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3C13C-DAD2-4227-BA4B-0D03FD927C8E}:2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5C61B2-ED9C-4CFD-A05F-F67F6B757C26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3D7AE6-676A-4C64-8635-E1647DDCBC55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C2A6B9-2114-4BC4-9FC2-0D2DF0594D8C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F204A4-D164-4C7B-B68C-97BC5ACBD5C8}: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5359A-8ECB-4B9C-9D5D-8A7589405D7E}:282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220</Words>
  <Application>Microsoft Office PowerPoint</Application>
  <PresentationFormat>Widescreen</PresentationFormat>
  <Paragraphs>103</Paragraphs>
  <Slides>14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Microsoft YaHei</vt:lpstr>
      <vt:lpstr>Microsoft YaHei</vt:lpstr>
      <vt:lpstr>宋体</vt:lpstr>
      <vt:lpstr>宋体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 thực hành và trải nghiệm các đơn vị mi-lô-mét, gam, mi-li-lít, độ C ( Tiết 2)</dc:title>
  <dc:creator>Admin</dc:creator>
  <cp:lastModifiedBy>Admin</cp:lastModifiedBy>
  <cp:revision>11</cp:revision>
  <dcterms:created xsi:type="dcterms:W3CDTF">2021-05-13T04:17:00Z</dcterms:created>
  <dcterms:modified xsi:type="dcterms:W3CDTF">2024-05-09T15:44:26Z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