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  <p:sldMasterId id="2147483691" r:id="rId5"/>
  </p:sldMasterIdLst>
  <p:notesMasterIdLst>
    <p:notesMasterId r:id="rId26"/>
  </p:notesMasterIdLst>
  <p:sldIdLst>
    <p:sldId id="294" r:id="rId6"/>
    <p:sldId id="273" r:id="rId7"/>
    <p:sldId id="274" r:id="rId8"/>
    <p:sldId id="275" r:id="rId9"/>
    <p:sldId id="276" r:id="rId10"/>
    <p:sldId id="277" r:id="rId11"/>
    <p:sldId id="279" r:id="rId12"/>
    <p:sldId id="280" r:id="rId13"/>
    <p:sldId id="262" r:id="rId14"/>
    <p:sldId id="316" r:id="rId15"/>
    <p:sldId id="264" r:id="rId16"/>
    <p:sldId id="265" r:id="rId17"/>
    <p:sldId id="266" r:id="rId18"/>
    <p:sldId id="318" r:id="rId19"/>
    <p:sldId id="317" r:id="rId20"/>
    <p:sldId id="268" r:id="rId21"/>
    <p:sldId id="282" r:id="rId22"/>
    <p:sldId id="270" r:id="rId23"/>
    <p:sldId id="271" r:id="rId24"/>
    <p:sldId id="272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1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5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6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slide" Target="slide3.xml"/><Relationship Id="rId3" Type="http://schemas.openxmlformats.org/officeDocument/2006/relationships/audio" Target="../media/media1.mp3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Relationship Id="rId14" Type="http://schemas.microsoft.com/office/2007/relationships/hdphoto" Target="../media/hdphoto5.wdp"/><Relationship Id="rId2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.xml"/><Relationship Id="rId18" Type="http://schemas.microsoft.com/office/2007/relationships/hdphoto" Target="../media/hdphoto11.wdp"/><Relationship Id="rId26" Type="http://schemas.openxmlformats.org/officeDocument/2006/relationships/image" Target="../media/image31.png"/><Relationship Id="rId3" Type="http://schemas.openxmlformats.org/officeDocument/2006/relationships/image" Target="../media/image10.png"/><Relationship Id="rId21" Type="http://schemas.microsoft.com/office/2007/relationships/hdphoto" Target="../media/hdphoto12.wdp"/><Relationship Id="rId7" Type="http://schemas.openxmlformats.org/officeDocument/2006/relationships/slide" Target="slide5.xml"/><Relationship Id="rId12" Type="http://schemas.microsoft.com/office/2007/relationships/hdphoto" Target="../media/hdphoto9.wdp"/><Relationship Id="rId17" Type="http://schemas.openxmlformats.org/officeDocument/2006/relationships/image" Target="../media/image27.png"/><Relationship Id="rId25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6" Type="http://schemas.openxmlformats.org/officeDocument/2006/relationships/slide" Target="slide7.xml"/><Relationship Id="rId20" Type="http://schemas.openxmlformats.org/officeDocument/2006/relationships/image" Target="../media/image28.png"/><Relationship Id="rId29" Type="http://schemas.openxmlformats.org/officeDocument/2006/relationships/image" Target="../media/image33.png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24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microsoft.com/office/2007/relationships/hdphoto" Target="../media/hdphoto10.wdp"/><Relationship Id="rId23" Type="http://schemas.openxmlformats.org/officeDocument/2006/relationships/image" Target="../media/image12.png"/><Relationship Id="rId28" Type="http://schemas.openxmlformats.org/officeDocument/2006/relationships/image" Target="../media/image18.png"/><Relationship Id="rId10" Type="http://schemas.openxmlformats.org/officeDocument/2006/relationships/slide" Target="slide6.xml"/><Relationship Id="rId19" Type="http://schemas.openxmlformats.org/officeDocument/2006/relationships/slide" Target="slide8.xml"/><Relationship Id="rId4" Type="http://schemas.microsoft.com/office/2007/relationships/hdphoto" Target="../media/hdphoto1.wdp"/><Relationship Id="rId9" Type="http://schemas.microsoft.com/office/2007/relationships/hdphoto" Target="../media/hdphoto8.wdp"/><Relationship Id="rId14" Type="http://schemas.openxmlformats.org/officeDocument/2006/relationships/image" Target="../media/image26.png"/><Relationship Id="rId22" Type="http://schemas.openxmlformats.org/officeDocument/2006/relationships/image" Target="../media/image29.GIF"/><Relationship Id="rId27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232660" cy="868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485" y="1228815"/>
            <a:ext cx="415398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329ml – 135ml =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200g – 150g =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392 mm + 43mm =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30516" y="1585604"/>
            <a:ext cx="5966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251 ml + 262ml =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37g +  63g -30g =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87 mm – 17 mm + 10 mm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2027" y="1660663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464 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93242" y="2105979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50g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7252" y="2690754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435 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45038" y="1601382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513 ml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38509" y="2105979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70 ml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2757" y="2530400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80 mm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40"/>
            <a:ext cx="11771982" cy="3518494"/>
          </a:xfrm>
        </p:spPr>
      </p:pic>
      <p:sp>
        <p:nvSpPr>
          <p:cNvPr id="7" name="TextBox 6"/>
          <p:cNvSpPr txBox="1"/>
          <p:nvPr/>
        </p:nvSpPr>
        <p:spPr>
          <a:xfrm>
            <a:off x="4062548" y="4178935"/>
            <a:ext cx="100090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400g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80617" y="4178934"/>
            <a:ext cx="100090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150g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8" y="433763"/>
            <a:ext cx="11589320" cy="10886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4917" y="3722913"/>
            <a:ext cx="8543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mi-li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x 5= 350 ( mm)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350 mm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2857" y="2011680"/>
            <a:ext cx="6335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70mm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….? mm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0" y="424863"/>
            <a:ext cx="11841996" cy="12079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583" y="1789611"/>
            <a:ext cx="10014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giải</a:t>
            </a:r>
            <a:endParaRPr lang="en-US" sz="3600" dirty="0"/>
          </a:p>
          <a:p>
            <a:pPr algn="ctr"/>
            <a:r>
              <a:rPr lang="en-US" sz="3600" dirty="0" err="1"/>
              <a:t>Trước</a:t>
            </a:r>
            <a:r>
              <a:rPr lang="en-US" sz="3600" dirty="0"/>
              <a:t> </a:t>
            </a:r>
            <a:r>
              <a:rPr lang="en-US" sz="3600" dirty="0" err="1"/>
              <a:t>tiên</a:t>
            </a:r>
            <a:r>
              <a:rPr lang="en-US" sz="3600" dirty="0"/>
              <a:t> </a:t>
            </a:r>
            <a:r>
              <a:rPr lang="en-US" sz="3600" dirty="0" err="1"/>
              <a:t>rô-bốt</a:t>
            </a:r>
            <a:r>
              <a:rPr lang="en-US" sz="3600" dirty="0"/>
              <a:t> </a:t>
            </a:r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đầy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cốc</a:t>
            </a:r>
            <a:r>
              <a:rPr lang="en-US" sz="3600" dirty="0"/>
              <a:t> 400 ml </a:t>
            </a:r>
          </a:p>
          <a:p>
            <a:pPr algn="ctr"/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rót</a:t>
            </a:r>
            <a:r>
              <a:rPr lang="en-US" sz="3600" dirty="0"/>
              <a:t> sang </a:t>
            </a:r>
            <a:r>
              <a:rPr lang="en-US" sz="3600" dirty="0" err="1"/>
              <a:t>cốc</a:t>
            </a:r>
            <a:r>
              <a:rPr lang="en-US" sz="3600" dirty="0"/>
              <a:t> 150ml.</a:t>
            </a:r>
          </a:p>
          <a:p>
            <a:pPr algn="ctr"/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còn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ở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cốc</a:t>
            </a:r>
            <a:r>
              <a:rPr lang="en-US" sz="3600" dirty="0"/>
              <a:t> 400ml </a:t>
            </a:r>
            <a:r>
              <a:rPr lang="en-US" sz="3600" dirty="0" err="1"/>
              <a:t>là</a:t>
            </a:r>
            <a:r>
              <a:rPr lang="en-US" sz="3600" dirty="0"/>
              <a:t>: </a:t>
            </a:r>
          </a:p>
          <a:p>
            <a:pPr algn="ctr"/>
            <a:r>
              <a:rPr lang="en-US" sz="3600" dirty="0"/>
              <a:t>400ml- 150ml= 250ml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11" y="2016025"/>
            <a:ext cx="12317211" cy="3522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1510" y="2338251"/>
            <a:ext cx="666206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15304" y="2338250"/>
            <a:ext cx="666206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23910" y="3353675"/>
            <a:ext cx="66620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63203" y="3353675"/>
            <a:ext cx="66620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70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8780" y="4482892"/>
            <a:ext cx="66620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93384" y="4482892"/>
            <a:ext cx="66620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849"/>
            <a:ext cx="12073587" cy="2643986"/>
          </a:xfrm>
        </p:spPr>
      </p:pic>
      <p:sp>
        <p:nvSpPr>
          <p:cNvPr id="4" name="Oval 3"/>
          <p:cNvSpPr/>
          <p:nvPr/>
        </p:nvSpPr>
        <p:spPr>
          <a:xfrm>
            <a:off x="2795452" y="2449286"/>
            <a:ext cx="1136468" cy="744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300g</a:t>
            </a:r>
          </a:p>
        </p:txBody>
      </p:sp>
      <p:sp>
        <p:nvSpPr>
          <p:cNvPr id="9" name="Oval 8"/>
          <p:cNvSpPr/>
          <p:nvPr/>
        </p:nvSpPr>
        <p:spPr>
          <a:xfrm>
            <a:off x="7010400" y="2449286"/>
            <a:ext cx="1136468" cy="744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300g</a:t>
            </a:r>
          </a:p>
        </p:txBody>
      </p:sp>
      <p:sp>
        <p:nvSpPr>
          <p:cNvPr id="5" name="Oval 4"/>
          <p:cNvSpPr/>
          <p:nvPr/>
        </p:nvSpPr>
        <p:spPr>
          <a:xfrm>
            <a:off x="10802983" y="1760842"/>
            <a:ext cx="1270604" cy="106073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Clippi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69817"/>
            <a:ext cx="11024048" cy="6309360"/>
          </a:xfr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30694"/>
            <a:ext cx="8672158" cy="6827306"/>
          </a:xfr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247ml + 433ml=?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680ml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184mm + 380mm=?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564mm</a:t>
            </a: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40g</a:t>
            </a: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402g - 362g =?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715g – 346g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369g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7510" y="1698625"/>
            <a:ext cx="859917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lang="en-US" sz="60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35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C3A90B3-CF40-4267-B416-740DDF8EACC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E\uFFFD&gt;{290C8D5D-CCFB-4AEE-B928-6540A57C746B}&quot;,&quot;D:\\SCRO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35 Luyện tập chu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176011-7A5C-4CE9-B0F9-AAC03C7BCA1A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729AE3-7221-4431-BA64-34542D0A1306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41815B-6556-4054-BBD4-76C7FF5DF4C2}:2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D6609-B8C2-42CD-A09D-799E91B7D090}: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490497-ABA0-4BAE-9E46-E2485B8BDFA6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103C13-1706-474A-AE28-B3540290E85F}:3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E4572D-1267-49EA-9906-2B0B438DC33A}:3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004C50-A870-42F8-8653-9C6EFA003EC1}: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831311-47E7-4E04-B920-70F3D99D7A4F}:2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D048EE-E136-44DE-BB19-09915E3C9FBC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4FA299-01FD-4BD5-8B2A-042510DEE5FF}:29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B48FCB-D1F6-4A09-885F-1564BCC3F088}:2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F1EDFB-9EAC-4327-8FE8-D2A3240048B6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8A5C14-E0F7-430B-B5DB-8B349DDD02A7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90A503-1497-42E8-BBC3-3E948EDC43E1}:2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B49B27-4D7F-458E-A7EE-47AC2C4A8877}:2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AD277B-408F-4532-AB2F-F2B66BDD308A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6A5D9E-C61B-41F5-9CA5-E562232F2B63}:2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54ABAA-6809-45B1-A147-07AC41090EA6}:2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60650B-246E-4A4B-A498-56B6C78CF3BE}:28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243</Words>
  <Application>Microsoft Office PowerPoint</Application>
  <PresentationFormat>Widescreen</PresentationFormat>
  <Paragraphs>57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黑体</vt:lpstr>
      <vt:lpstr>Times New Roman</vt:lpstr>
      <vt:lpstr>字魂17号-萌趣果冻体</vt:lpstr>
      <vt:lpstr>方正卡通简体</vt:lpstr>
      <vt:lpstr>1_Office Theme</vt:lpstr>
      <vt:lpstr>4_Office 主题</vt:lpstr>
      <vt:lpstr>4_Office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35 Luyện tập chung</dc:title>
  <dc:creator>nhat minh</dc:creator>
  <cp:lastModifiedBy>Admin</cp:lastModifiedBy>
  <cp:revision>16</cp:revision>
  <dcterms:created xsi:type="dcterms:W3CDTF">2021-05-12T03:14:00Z</dcterms:created>
  <dcterms:modified xsi:type="dcterms:W3CDTF">2024-05-09T16:02:28Z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