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5" r:id="rId4"/>
    <p:sldMasterId id="2147483687" r:id="rId5"/>
    <p:sldMasterId id="2147483699" r:id="rId6"/>
    <p:sldMasterId id="2147483711" r:id="rId7"/>
    <p:sldMasterId id="2147483723" r:id="rId8"/>
    <p:sldMasterId id="2147483735" r:id="rId9"/>
    <p:sldMasterId id="2147483747" r:id="rId10"/>
    <p:sldMasterId id="2147483759" r:id="rId11"/>
    <p:sldMasterId id="2147483771" r:id="rId12"/>
    <p:sldMasterId id="2147483783" r:id="rId13"/>
    <p:sldMasterId id="2147483795" r:id="rId14"/>
    <p:sldMasterId id="2147483807" r:id="rId15"/>
    <p:sldMasterId id="2147483819" r:id="rId16"/>
  </p:sldMasterIdLst>
  <p:notesMasterIdLst>
    <p:notesMasterId r:id="rId36"/>
  </p:notes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2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heme" Target="theme/theme1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FFB90-E5EA-4B23-82C2-442919825CB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09BD9-E4E1-47EF-A86C-636F03CC2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1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54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349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419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108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77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316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58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90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16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392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575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072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11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087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731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6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3F16-031B-4288-963D-385B23F2EAA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BC55-A3B2-4B50-9EF2-99D261E9E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3F16-031B-4288-963D-385B23F2EAA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BC55-A3B2-4B50-9EF2-99D261E9E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569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1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5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250550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2353670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562486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857290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982497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9762453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223890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97237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3F16-031B-4288-963D-385B23F2EAA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BC55-A3B2-4B50-9EF2-99D261E9E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229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633859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023446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745539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5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83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2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3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6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7145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3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4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6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3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4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04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64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2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0859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1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14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5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2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3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0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7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7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85427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44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8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1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6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1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01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32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7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52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31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7966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8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1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41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4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74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6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99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25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5074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5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70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93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0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64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8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840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53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9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3F16-031B-4288-963D-385B23F2EAA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BC55-A3B2-4B50-9EF2-99D261E9E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98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704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949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14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62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srgbClr val="E7F5F8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90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90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8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80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5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3F16-031B-4288-963D-385B23F2EAA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BC55-A3B2-4B50-9EF2-99D261E9E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4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0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1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03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8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7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8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2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7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3F16-031B-4288-963D-385B23F2EAA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BC55-A3B2-4B50-9EF2-99D261E9E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57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7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5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5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2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5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7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8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3F16-031B-4288-963D-385B23F2EAA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BC55-A3B2-4B50-9EF2-99D261E9E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140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9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3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8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3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7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56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1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4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3F16-031B-4288-963D-385B23F2EAA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BC55-A3B2-4B50-9EF2-99D261E9E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141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2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45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01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7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92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17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1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3F16-031B-4288-963D-385B23F2EAA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BC55-A3B2-4B50-9EF2-99D261E9E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712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2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6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5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0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7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22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79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90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1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3F16-031B-4288-963D-385B23F2EAA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BC55-A3B2-4B50-9EF2-99D261E9E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393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7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0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65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5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86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01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7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77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05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3F16-031B-4288-963D-385B23F2EAA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BC55-A3B2-4B50-9EF2-99D261E9E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01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0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7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73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84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55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07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2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83F16-031B-4288-963D-385B23F2EAA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6BC55-A3B2-4B50-9EF2-99D261E9E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4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017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4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7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1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79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4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3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9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1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3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89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8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2CA7-3F8A-42A0-8292-087B90F5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D64B6-6752-43A8-A34B-4B3F2B9E07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6CAA4-42E3-417B-8960-094A0CA20F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273637AC-C11A-41C3-B8A7-96017F173B1A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Quan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chia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C4EE24-BCFC-424F-8409-559F4821B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1856412"/>
            <a:ext cx="9610725" cy="3829050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E7175A18-A9B3-4741-966E-F19F617067BB}"/>
              </a:ext>
            </a:extLst>
          </p:cNvPr>
          <p:cNvSpPr/>
          <p:nvPr/>
        </p:nvSpPr>
        <p:spPr>
          <a:xfrm flipV="1">
            <a:off x="3318933" y="1690690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08BE5109-5364-4ECB-B0CB-ECF03230D506}"/>
              </a:ext>
            </a:extLst>
          </p:cNvPr>
          <p:cNvSpPr/>
          <p:nvPr/>
        </p:nvSpPr>
        <p:spPr>
          <a:xfrm flipV="1">
            <a:off x="5271029" y="1721477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15B30FD0-DEFD-4823-B5E0-CCF65FD0468F}"/>
              </a:ext>
            </a:extLst>
          </p:cNvPr>
          <p:cNvSpPr/>
          <p:nvPr/>
        </p:nvSpPr>
        <p:spPr>
          <a:xfrm flipV="1">
            <a:off x="9054130" y="2551289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8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1416819"/>
            <a:ext cx="7112000" cy="378565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trọng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B8BB482C-D1B4-4007-A85C-041C3CFA5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63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602921-D4B1-4708-ADD1-A384D2B2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147762"/>
            <a:ext cx="8191500" cy="4562475"/>
          </a:xfrm>
          <a:prstGeom prst="rect">
            <a:avLst/>
          </a:prstGeo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A76C55F6-7EF4-4669-9F76-A02D2478DC9F}"/>
              </a:ext>
            </a:extLst>
          </p:cNvPr>
          <p:cNvSpPr txBox="1"/>
          <p:nvPr/>
        </p:nvSpPr>
        <p:spPr>
          <a:xfrm>
            <a:off x="2492728" y="235611"/>
            <a:ext cx="76990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sau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B9B57D6F-9958-43C7-B8FF-A8E4924254BE}"/>
              </a:ext>
            </a:extLst>
          </p:cNvPr>
          <p:cNvSpPr txBox="1"/>
          <p:nvPr/>
        </p:nvSpPr>
        <p:spPr>
          <a:xfrm>
            <a:off x="2000250" y="6091479"/>
            <a:ext cx="8437737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ngay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hoặc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cứu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115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805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EEFF8-5B1F-4275-9F5A-F7AA17867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A0243-42D6-4CFC-AD62-A5294861FA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909FB-763F-4B23-A376-4DA4F0F58A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29CD9FA2-CA0E-42B0-9478-97E088DFDE3D}"/>
              </a:ext>
            </a:extLst>
          </p:cNvPr>
          <p:cNvSpPr txBox="1"/>
          <p:nvPr/>
        </p:nvSpPr>
        <p:spPr>
          <a:xfrm>
            <a:off x="361245" y="235611"/>
            <a:ext cx="11458222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1.Tìm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hiểu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ở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gây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cẩn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1B8DE-5F46-46E6-8F77-D5C0329F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5" y="2032176"/>
            <a:ext cx="5362575" cy="3629025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AE8ACA3D-A36A-41BC-AF78-F876FE893AF5}"/>
              </a:ext>
            </a:extLst>
          </p:cNvPr>
          <p:cNvSpPr txBox="1"/>
          <p:nvPr/>
        </p:nvSpPr>
        <p:spPr>
          <a:xfrm>
            <a:off x="838200" y="5661201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6C4CC273-B144-4B90-A7EC-C80FE1FF9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422" y="5981589"/>
            <a:ext cx="857957" cy="8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0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EEFF8-5B1F-4275-9F5A-F7AA17867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A0243-42D6-4CFC-AD62-A5294861FA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909FB-763F-4B23-A376-4DA4F0F58A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29CD9FA2-CA0E-42B0-9478-97E088DFDE3D}"/>
              </a:ext>
            </a:extLst>
          </p:cNvPr>
          <p:cNvSpPr txBox="1"/>
          <p:nvPr/>
        </p:nvSpPr>
        <p:spPr>
          <a:xfrm>
            <a:off x="361245" y="235611"/>
            <a:ext cx="11458222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1.Tìm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hiểu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ở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gây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cẩn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1B8DE-5F46-46E6-8F77-D5C0329F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5" y="2032176"/>
            <a:ext cx="5362575" cy="3629025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AE8ACA3D-A36A-41BC-AF78-F876FE893AF5}"/>
              </a:ext>
            </a:extLst>
          </p:cNvPr>
          <p:cNvSpPr txBox="1"/>
          <p:nvPr/>
        </p:nvSpPr>
        <p:spPr>
          <a:xfrm>
            <a:off x="838200" y="5661201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6C4CC273-B144-4B90-A7EC-C80FE1FF9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422" y="5981589"/>
            <a:ext cx="857957" cy="8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842E-F13E-46ED-BE51-6709CE676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951CA-6983-4B56-8C0E-E60F934D06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ED37F-664F-498A-A5DF-1F1F941C75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6C4BBFDB-6FCB-4A22-872E-B54E7B3F12B9}"/>
              </a:ext>
            </a:extLst>
          </p:cNvPr>
          <p:cNvSpPr txBox="1"/>
          <p:nvPr/>
        </p:nvSpPr>
        <p:spPr>
          <a:xfrm>
            <a:off x="443089" y="443133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E267B4-81D0-4F28-9A8E-A6F728C60569}"/>
              </a:ext>
            </a:extLst>
          </p:cNvPr>
          <p:cNvSpPr/>
          <p:nvPr/>
        </p:nvSpPr>
        <p:spPr>
          <a:xfrm>
            <a:off x="883355" y="1825625"/>
            <a:ext cx="10272889" cy="4667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Rửa sạch tay, và bề mặt tất cả dụng cụ bếp cũng như thực phẩm, rau xanh tươi sống. ...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 chợ buổi sáng. ...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 để lẫn thực phẩm sống với thức ăn đã nấu chín. Đun lại thức ăn trước khi cất vào tủ lạnh. ...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Rửa sạch rau rồi mới thái nhỏ ...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Ăn ngay khi nấu.</a:t>
            </a:r>
          </a:p>
        </p:txBody>
      </p:sp>
    </p:spTree>
    <p:extLst>
      <p:ext uri="{BB962C8B-B14F-4D97-AF65-F5344CB8AC3E}">
        <p14:creationId xmlns:p14="http://schemas.microsoft.com/office/powerpoint/2010/main" val="1326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20" descr="logo">
            <a:extLst>
              <a:ext uri="{FF2B5EF4-FFF2-40B4-BE49-F238E27FC236}">
                <a16:creationId xmlns:a16="http://schemas.microsoft.com/office/drawing/2014/main" id="{B9C0E92D-18E8-491B-846A-DFB9EE3E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50BF3D-4D0B-42DA-B725-9DEA21CF4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811742"/>
            <a:ext cx="96678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3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Tự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nhiên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xã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61227" y="3504543"/>
            <a:ext cx="62837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GV: </a:t>
            </a:r>
            <a:r>
              <a:rPr kumimoji="0" lang="en-US" sz="48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r>
              <a:rPr kumimoji="0" lang="en-US" sz="4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Thúy</a:t>
            </a:r>
            <a:r>
              <a:rPr kumimoji="0" lang="en-US" sz="4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Quỳnh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67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"/>
          <p:cNvSpPr/>
          <p:nvPr/>
        </p:nvSpPr>
        <p:spPr>
          <a:xfrm>
            <a:off x="3901440" y="842010"/>
            <a:ext cx="3901440" cy="5105400"/>
          </a:xfrm>
          <a:prstGeom prst="rect">
            <a:avLst/>
          </a:prstGeom>
          <a:noFill/>
          <a:ln w="254000">
            <a:solidFill>
              <a:srgbClr val="FFC7DD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27"/>
          <p:cNvSpPr/>
          <p:nvPr/>
        </p:nvSpPr>
        <p:spPr>
          <a:xfrm>
            <a:off x="7007860" y="-116840"/>
            <a:ext cx="5300980" cy="7040880"/>
          </a:xfrm>
          <a:prstGeom prst="rect">
            <a:avLst/>
          </a:prstGeom>
          <a:solidFill>
            <a:srgbClr val="FFC7DD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9" name="18" descr="菠萝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85" y="616585"/>
            <a:ext cx="570865" cy="963930"/>
          </a:xfrm>
          <a:prstGeom prst="rect">
            <a:avLst/>
          </a:prstGeom>
        </p:spPr>
      </p:pic>
      <p:pic>
        <p:nvPicPr>
          <p:cNvPr id="6" name="5" descr="圆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5080"/>
            <a:ext cx="2572385" cy="1798320"/>
          </a:xfrm>
          <a:prstGeom prst="rect">
            <a:avLst/>
          </a:prstGeom>
        </p:spPr>
      </p:pic>
      <p:pic>
        <p:nvPicPr>
          <p:cNvPr id="7" name="6" descr="西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05" y="4536440"/>
            <a:ext cx="767715" cy="676910"/>
          </a:xfrm>
          <a:prstGeom prst="rect">
            <a:avLst/>
          </a:prstGeom>
        </p:spPr>
      </p:pic>
      <p:pic>
        <p:nvPicPr>
          <p:cNvPr id="8" name="7" descr="椰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5740" y="3904615"/>
            <a:ext cx="621665" cy="786130"/>
          </a:xfrm>
          <a:prstGeom prst="rect">
            <a:avLst/>
          </a:prstGeom>
        </p:spPr>
      </p:pic>
      <p:pic>
        <p:nvPicPr>
          <p:cNvPr id="9" name="8" descr="西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740" y="44450"/>
            <a:ext cx="767715" cy="676910"/>
          </a:xfrm>
          <a:prstGeom prst="rect">
            <a:avLst/>
          </a:prstGeom>
        </p:spPr>
      </p:pic>
      <p:pic>
        <p:nvPicPr>
          <p:cNvPr id="10" name="9" descr="太阳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4860" y="1803400"/>
            <a:ext cx="859155" cy="804545"/>
          </a:xfrm>
          <a:prstGeom prst="rect">
            <a:avLst/>
          </a:prstGeom>
        </p:spPr>
      </p:pic>
      <p:pic>
        <p:nvPicPr>
          <p:cNvPr id="22" name="21" descr="太阳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3455" y="1317625"/>
            <a:ext cx="661670" cy="619760"/>
          </a:xfrm>
          <a:prstGeom prst="rect">
            <a:avLst/>
          </a:prstGeom>
        </p:spPr>
      </p:pic>
      <p:pic>
        <p:nvPicPr>
          <p:cNvPr id="2" name="1" descr="白球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8965" y="4690745"/>
            <a:ext cx="3328035" cy="3175635"/>
          </a:xfrm>
          <a:prstGeom prst="rect">
            <a:avLst/>
          </a:prstGeom>
        </p:spPr>
      </p:pic>
      <p:pic>
        <p:nvPicPr>
          <p:cNvPr id="24" name="23" descr="菠萝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4320" y="842010"/>
            <a:ext cx="436880" cy="738505"/>
          </a:xfrm>
          <a:prstGeom prst="rect">
            <a:avLst/>
          </a:prstGeom>
        </p:spPr>
      </p:pic>
      <p:sp>
        <p:nvSpPr>
          <p:cNvPr id="31" name="30"/>
          <p:cNvSpPr/>
          <p:nvPr/>
        </p:nvSpPr>
        <p:spPr>
          <a:xfrm>
            <a:off x="3756660" y="674370"/>
            <a:ext cx="4282440" cy="54406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24" descr="椰子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00000">
            <a:off x="3703955" y="615950"/>
            <a:ext cx="455295" cy="575945"/>
          </a:xfrm>
          <a:prstGeom prst="rect">
            <a:avLst/>
          </a:prstGeom>
        </p:spPr>
      </p:pic>
      <p:sp>
        <p:nvSpPr>
          <p:cNvPr id="32" name="31"/>
          <p:cNvSpPr/>
          <p:nvPr/>
        </p:nvSpPr>
        <p:spPr>
          <a:xfrm>
            <a:off x="4191000" y="1034415"/>
            <a:ext cx="3611245" cy="1790163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3" name="32"/>
          <p:cNvCxnSpPr/>
          <p:nvPr/>
        </p:nvCxnSpPr>
        <p:spPr>
          <a:xfrm>
            <a:off x="4006850" y="3954780"/>
            <a:ext cx="3810000" cy="0"/>
          </a:xfrm>
          <a:prstGeom prst="line">
            <a:avLst/>
          </a:prstGeom>
          <a:ln w="254000">
            <a:solidFill>
              <a:srgbClr val="FFC7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"/>
          <p:cNvSpPr/>
          <p:nvPr/>
        </p:nvSpPr>
        <p:spPr>
          <a:xfrm>
            <a:off x="4224020" y="2903221"/>
            <a:ext cx="3578860" cy="2891790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34"/>
          <p:cNvSpPr txBox="1"/>
          <p:nvPr/>
        </p:nvSpPr>
        <p:spPr>
          <a:xfrm>
            <a:off x="5189855" y="1301783"/>
            <a:ext cx="2002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Calibri Light"/>
                <a:ea typeface="微软雅黑" panose="020B0503020204020204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369C8B">
                    <a:alpha val="40000"/>
                  </a:srgbClr>
                </a:outerShdw>
              </a:effectLst>
              <a:uLnTx/>
              <a:uFillTx/>
              <a:latin typeface="Calibri Light"/>
              <a:ea typeface="微软雅黑" panose="020B0503020204020204" charset="-122"/>
              <a:cs typeface="+mn-cs"/>
            </a:endParaRPr>
          </a:p>
        </p:txBody>
      </p:sp>
      <p:sp>
        <p:nvSpPr>
          <p:cNvPr id="36" name="5"/>
          <p:cNvSpPr txBox="1"/>
          <p:nvPr/>
        </p:nvSpPr>
        <p:spPr>
          <a:xfrm>
            <a:off x="4210051" y="2907984"/>
            <a:ext cx="3498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n-cs"/>
              </a:rPr>
              <a:t>Phòng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n-cs"/>
              </a:rPr>
              <a:t>tránh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n-cs"/>
              </a:rPr>
              <a:t>ngộ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n-cs"/>
              </a:rPr>
              <a:t>độc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n-cs"/>
              </a:rPr>
              <a:t>khi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n-cs"/>
              </a:rPr>
              <a:t> ở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n-cs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48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0157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C20C-68D1-49D1-907B-2FF21952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8F06E-9BAB-49E6-BA51-C2681F487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72F71-5A0C-4169-A1B0-65CBA49F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33" y="2322511"/>
            <a:ext cx="5317067" cy="41703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8408D6-3D10-4C49-8AC5-14FC4BA7416C}"/>
              </a:ext>
            </a:extLst>
          </p:cNvPr>
          <p:cNvSpPr/>
          <p:nvPr/>
        </p:nvSpPr>
        <p:spPr>
          <a:xfrm>
            <a:off x="293511" y="259645"/>
            <a:ext cx="11401778" cy="1431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0343AA0-BC4F-437F-BC5C-435842CF7536}"/>
              </a:ext>
            </a:extLst>
          </p:cNvPr>
          <p:cNvSpPr/>
          <p:nvPr/>
        </p:nvSpPr>
        <p:spPr>
          <a:xfrm>
            <a:off x="8816622" y="1825624"/>
            <a:ext cx="2878667" cy="2246489"/>
          </a:xfrm>
          <a:prstGeom prst="cloudCallout">
            <a:avLst>
              <a:gd name="adj1" fmla="val -54558"/>
              <a:gd name="adj2" fmla="val 625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2B7E-5266-4122-93E7-0CCC7AEB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A17CE0-D6DD-4BE0-A97A-5EA8DFDB8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2196" y="1690690"/>
            <a:ext cx="9278203" cy="4351338"/>
          </a:xfr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051559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Minh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A068242-5AAA-4081-B1CC-324FC3E6E4E4}"/>
              </a:ext>
            </a:extLst>
          </p:cNvPr>
          <p:cNvSpPr/>
          <p:nvPr/>
        </p:nvSpPr>
        <p:spPr>
          <a:xfrm>
            <a:off x="0" y="2381956"/>
            <a:ext cx="2812196" cy="257386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E6B471A-FE5A-4D03-8660-426359E23E29}"/>
              </a:ext>
            </a:extLst>
          </p:cNvPr>
          <p:cNvSpPr/>
          <p:nvPr/>
        </p:nvSpPr>
        <p:spPr>
          <a:xfrm>
            <a:off x="-16525" y="1856412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5823583-14A8-4AEA-9D22-077FE4A34DEE}"/>
              </a:ext>
            </a:extLst>
          </p:cNvPr>
          <p:cNvSpPr/>
          <p:nvPr/>
        </p:nvSpPr>
        <p:spPr>
          <a:xfrm>
            <a:off x="-3305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0C12B6C-C960-42B5-9764-24E86AB2537C}"/>
              </a:ext>
            </a:extLst>
          </p:cNvPr>
          <p:cNvSpPr/>
          <p:nvPr/>
        </p:nvSpPr>
        <p:spPr>
          <a:xfrm>
            <a:off x="-6610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798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>
            <a:extLst>
              <a:ext uri="{FF2B5EF4-FFF2-40B4-BE49-F238E27FC236}">
                <a16:creationId xmlns:a16="http://schemas.microsoft.com/office/drawing/2014/main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Gia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video bài 3">
            <a:hlinkClick r:id="" action="ppaction://media"/>
            <a:extLst>
              <a:ext uri="{FF2B5EF4-FFF2-40B4-BE49-F238E27FC236}">
                <a16:creationId xmlns:a16="http://schemas.microsoft.com/office/drawing/2014/main" id="{842302B6-6D15-4EA1-BF29-88D54BA57A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822" y="1072444"/>
            <a:ext cx="8805334" cy="5104519"/>
          </a:xfrm>
        </p:spPr>
      </p:pic>
    </p:spTree>
    <p:extLst>
      <p:ext uri="{BB962C8B-B14F-4D97-AF65-F5344CB8AC3E}">
        <p14:creationId xmlns:p14="http://schemas.microsoft.com/office/powerpoint/2010/main" val="8366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0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563</Words>
  <Application>Microsoft Office PowerPoint</Application>
  <PresentationFormat>Widescreen</PresentationFormat>
  <Paragraphs>65</Paragraphs>
  <Slides>19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19</vt:i4>
      </vt:variant>
    </vt:vector>
  </HeadingPairs>
  <TitlesOfParts>
    <vt:vector size="46" baseType="lpstr">
      <vt:lpstr>微软雅黑</vt:lpstr>
      <vt:lpstr>宋体</vt:lpstr>
      <vt:lpstr>宋体</vt:lpstr>
      <vt:lpstr>arial</vt:lpstr>
      <vt:lpstr>arial</vt:lpstr>
      <vt:lpstr>Calibri</vt:lpstr>
      <vt:lpstr>Calibri Light</vt:lpstr>
      <vt:lpstr>等线</vt:lpstr>
      <vt:lpstr>Montserrat Medium</vt:lpstr>
      <vt:lpstr>Times New Roman</vt:lpstr>
      <vt:lpstr>字魂59号-创粗黑</vt:lpstr>
      <vt:lpstr>Office Theme</vt:lpstr>
      <vt:lpstr>1_Office Theme</vt:lpstr>
      <vt:lpstr>第一PPT，www.1ppt.com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2_Office Theme</vt:lpstr>
      <vt:lpstr>7_Office 主题</vt:lpstr>
      <vt:lpstr>8_Office 主题</vt:lpstr>
      <vt:lpstr>9_Office 主题</vt:lpstr>
      <vt:lpstr>10_Office 主题</vt:lpstr>
      <vt:lpstr>11_Office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STD-QUYNH ^^</dc:creator>
  <cp:lastModifiedBy>STD-QUYNH ^^</cp:lastModifiedBy>
  <cp:revision>1</cp:revision>
  <dcterms:created xsi:type="dcterms:W3CDTF">2024-09-30T13:59:05Z</dcterms:created>
  <dcterms:modified xsi:type="dcterms:W3CDTF">2024-09-30T13:59:24Z</dcterms:modified>
</cp:coreProperties>
</file>