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  <p:sldId id="47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8A380-9D5E-4A21-8DD8-8CCA96593FED}" type="datetimeFigureOut">
              <a:rPr lang="vi-VN" smtClean="0"/>
              <a:t>28/09/2024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C3FB-994E-4FBE-8577-4B8ADB47AF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11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en-VN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</a:t>
            </a:r>
            <a:endParaRPr lang="en-VN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13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261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275</cp:revision>
  <dcterms:created xsi:type="dcterms:W3CDTF">2021-06-02T01:34:28Z</dcterms:created>
  <dcterms:modified xsi:type="dcterms:W3CDTF">2024-09-28T01:33:08Z</dcterms:modified>
</cp:coreProperties>
</file>