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03547" y="0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45591" y="390415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586851" y="1050878"/>
            <a:ext cx="3581369" cy="28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4790359" y="1050877"/>
            <a:ext cx="3501763" cy="28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8106770" y="1050877"/>
            <a:ext cx="3810005" cy="287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1217472" y="4067798"/>
            <a:ext cx="3261818" cy="257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4564185" y="4067798"/>
            <a:ext cx="3133152" cy="25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8590620" y="3930556"/>
            <a:ext cx="3326155" cy="26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278</Words>
  <Application>Microsoft Office PowerPoint</Application>
  <PresentationFormat>Widescreen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UTM Cookies</vt:lpstr>
      <vt:lpstr>Arial</vt:lpstr>
      <vt:lpstr>Times New Roman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</cp:lastModifiedBy>
  <cp:revision>23</cp:revision>
  <dcterms:created xsi:type="dcterms:W3CDTF">2021-06-11T02:39:36Z</dcterms:created>
  <dcterms:modified xsi:type="dcterms:W3CDTF">2024-09-30T05:36:56Z</dcterms:modified>
</cp:coreProperties>
</file>