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9"/>
  </p:notesMasterIdLst>
  <p:sldIdLst>
    <p:sldId id="1320" r:id="rId2"/>
    <p:sldId id="257" r:id="rId3"/>
    <p:sldId id="374" r:id="rId4"/>
    <p:sldId id="352" r:id="rId5"/>
    <p:sldId id="258" r:id="rId6"/>
    <p:sldId id="353" r:id="rId7"/>
    <p:sldId id="260" r:id="rId8"/>
    <p:sldId id="370" r:id="rId9"/>
    <p:sldId id="375" r:id="rId10"/>
    <p:sldId id="263" r:id="rId11"/>
    <p:sldId id="267" r:id="rId12"/>
    <p:sldId id="364" r:id="rId13"/>
    <p:sldId id="365" r:id="rId14"/>
    <p:sldId id="366" r:id="rId15"/>
    <p:sldId id="320" r:id="rId16"/>
    <p:sldId id="361" r:id="rId17"/>
    <p:sldId id="371" r:id="rId18"/>
  </p:sldIdLst>
  <p:sldSz cx="9144000" cy="6858000" type="screen4x3"/>
  <p:notesSz cx="6858000" cy="9144000"/>
  <p:custDataLst>
    <p:tags r:id="rId20"/>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100"/>
    <a:srgbClr val="000099"/>
    <a:srgbClr val="006600"/>
    <a:srgbClr val="800000"/>
    <a:srgbClr val="FF0000"/>
    <a:srgbClr val="0A0660"/>
    <a:srgbClr val="660066"/>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4671" autoAdjust="0"/>
  </p:normalViewPr>
  <p:slideViewPr>
    <p:cSldViewPr>
      <p:cViewPr varScale="1">
        <p:scale>
          <a:sx n="75" d="100"/>
          <a:sy n="75" d="100"/>
        </p:scale>
        <p:origin x="164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fld id="{44100701-E338-4226-A841-3E0CDA741E70}" type="datetimeFigureOut">
              <a:rPr lang="en-US"/>
              <a:pPr/>
              <a:t>05/09/2024</a:t>
            </a:fld>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fld id="{2327FBE9-E757-4A9F-8E24-D8F39C3CAD93}" type="slidenum">
              <a:rPr lang="en-US"/>
              <a:pPr/>
              <a:t>‹#›</a:t>
            </a:fld>
            <a:endParaRPr lang="en-US"/>
          </a:p>
        </p:txBody>
      </p:sp>
    </p:spTree>
    <p:extLst>
      <p:ext uri="{BB962C8B-B14F-4D97-AF65-F5344CB8AC3E}">
        <p14:creationId xmlns:p14="http://schemas.microsoft.com/office/powerpoint/2010/main" val="18391734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Arial" charset="0"/>
      </a:defRPr>
    </a:lvl1pPr>
    <a:lvl2pPr marL="457200" algn="l" rtl="0" fontAlgn="base">
      <a:spcBef>
        <a:spcPct val="30000"/>
      </a:spcBef>
      <a:spcAft>
        <a:spcPct val="0"/>
      </a:spcAft>
      <a:defRPr sz="1200" kern="1200">
        <a:solidFill>
          <a:schemeClr val="tx1"/>
        </a:solidFill>
        <a:latin typeface="Calibri" pitchFamily="34" charset="0"/>
        <a:ea typeface="+mn-ea"/>
        <a:cs typeface="Arial" charset="0"/>
      </a:defRPr>
    </a:lvl2pPr>
    <a:lvl3pPr marL="914400" algn="l" rtl="0" fontAlgn="base">
      <a:spcBef>
        <a:spcPct val="30000"/>
      </a:spcBef>
      <a:spcAft>
        <a:spcPct val="0"/>
      </a:spcAft>
      <a:defRPr sz="1200" kern="1200">
        <a:solidFill>
          <a:schemeClr val="tx1"/>
        </a:solidFill>
        <a:latin typeface="Calibri" pitchFamily="34" charset="0"/>
        <a:ea typeface="+mn-ea"/>
        <a:cs typeface="Arial" charset="0"/>
      </a:defRPr>
    </a:lvl3pPr>
    <a:lvl4pPr marL="1371600" algn="l" rtl="0" fontAlgn="base">
      <a:spcBef>
        <a:spcPct val="30000"/>
      </a:spcBef>
      <a:spcAft>
        <a:spcPct val="0"/>
      </a:spcAft>
      <a:defRPr sz="1200" kern="1200">
        <a:solidFill>
          <a:schemeClr val="tx1"/>
        </a:solidFill>
        <a:latin typeface="Calibri" pitchFamily="34" charset="0"/>
        <a:ea typeface="+mn-ea"/>
        <a:cs typeface="Arial" charset="0"/>
      </a:defRPr>
    </a:lvl4pPr>
    <a:lvl5pPr marL="1828800" algn="l" rtl="0" fontAlgn="base">
      <a:spcBef>
        <a:spcPct val="30000"/>
      </a:spcBef>
      <a:spcAft>
        <a:spcPct val="0"/>
      </a:spcAft>
      <a:defRPr sz="1200" kern="1200">
        <a:solidFill>
          <a:schemeClr val="tx1"/>
        </a:solidFill>
        <a:latin typeface="Calibri" pitchFamily="34"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44274E0C-3AA8-85E8-6776-D89B5C0CAB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8BC7C1DE-68C3-F8D8-133D-438B5102D7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C8BDCFDC-6FDE-D426-F73C-772B786A54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cs typeface="Arial" panose="020B0604020202020204" pitchFamily="34" charset="0"/>
              </a:defRPr>
            </a:lvl1pPr>
            <a:lvl2pPr marL="742950" indent="-285750">
              <a:defRPr sz="2800">
                <a:solidFill>
                  <a:schemeClr val="tx2"/>
                </a:solidFill>
                <a:latin typeface="Arial" panose="020B0604020202020204" pitchFamily="34" charset="0"/>
                <a:cs typeface="Arial" panose="020B0604020202020204" pitchFamily="34" charset="0"/>
              </a:defRPr>
            </a:lvl2pPr>
            <a:lvl3pPr marL="1143000" indent="-228600">
              <a:defRPr sz="2800">
                <a:solidFill>
                  <a:schemeClr val="tx2"/>
                </a:solidFill>
                <a:latin typeface="Arial" panose="020B0604020202020204" pitchFamily="34" charset="0"/>
                <a:cs typeface="Arial" panose="020B0604020202020204" pitchFamily="34" charset="0"/>
              </a:defRPr>
            </a:lvl3pPr>
            <a:lvl4pPr marL="1600200" indent="-228600">
              <a:defRPr sz="2800">
                <a:solidFill>
                  <a:schemeClr val="tx2"/>
                </a:solidFill>
                <a:latin typeface="Arial" panose="020B0604020202020204" pitchFamily="34" charset="0"/>
                <a:cs typeface="Arial" panose="020B0604020202020204" pitchFamily="34" charset="0"/>
              </a:defRPr>
            </a:lvl4pPr>
            <a:lvl5pPr marL="2057400" indent="-228600">
              <a:defRPr sz="28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fld id="{B4676739-E501-4234-929D-DAD71CEF5030}" type="slidenum">
              <a:rPr lang="en-US" altLang="en-US" sz="1200" smtClean="0"/>
              <a:pPr/>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72393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27FBE9-E757-4A9F-8E24-D8F39C3CAD93}" type="slidenum">
              <a:rPr lang="en-US" smtClean="0"/>
              <a:pPr/>
              <a:t>17</a:t>
            </a:fld>
            <a:endParaRPr lang="en-US"/>
          </a:p>
        </p:txBody>
      </p:sp>
    </p:spTree>
    <p:extLst>
      <p:ext uri="{BB962C8B-B14F-4D97-AF65-F5344CB8AC3E}">
        <p14:creationId xmlns:p14="http://schemas.microsoft.com/office/powerpoint/2010/main" val="1651585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8863B1-BE22-43BE-8830-DDAD18A0AB68}" type="datetimeFigureOut">
              <a:rPr lang="en-US" smtClean="0"/>
              <a:pPr/>
              <a:t>05/09/2024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FA8E0-3433-4C00-B35C-54BDD2AF3D60}" type="slidenum">
              <a:rPr lang="en-US" smtClean="0"/>
              <a:pPr/>
              <a:t>‹#›</a:t>
            </a:fld>
            <a:endParaRPr lang="en-US"/>
          </a:p>
        </p:txBody>
      </p:sp>
    </p:spTree>
    <p:extLst>
      <p:ext uri="{BB962C8B-B14F-4D97-AF65-F5344CB8AC3E}">
        <p14:creationId xmlns:p14="http://schemas.microsoft.com/office/powerpoint/2010/main" val="1917250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65F6C5-83E2-4E08-8EE9-CE1943D19993}" type="datetimeFigureOut">
              <a:rPr lang="en-US" smtClean="0"/>
              <a:pPr/>
              <a:t>05/09/2024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04978-7EC0-4133-A540-B335C33CB638}" type="slidenum">
              <a:rPr lang="en-US" smtClean="0"/>
              <a:pPr/>
              <a:t>‹#›</a:t>
            </a:fld>
            <a:endParaRPr lang="en-US"/>
          </a:p>
        </p:txBody>
      </p:sp>
    </p:spTree>
    <p:extLst>
      <p:ext uri="{BB962C8B-B14F-4D97-AF65-F5344CB8AC3E}">
        <p14:creationId xmlns:p14="http://schemas.microsoft.com/office/powerpoint/2010/main" val="1260763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65F6C5-83E2-4E08-8EE9-CE1943D19993}" type="datetimeFigureOut">
              <a:rPr lang="en-US" smtClean="0"/>
              <a:pPr/>
              <a:t>05/09/2024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04978-7EC0-4133-A540-B335C33CB638}"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97822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65F6C5-83E2-4E08-8EE9-CE1943D19993}" type="datetimeFigureOut">
              <a:rPr lang="en-US" smtClean="0"/>
              <a:pPr/>
              <a:t>05/09/2024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04978-7EC0-4133-A540-B335C33CB638}" type="slidenum">
              <a:rPr lang="en-US" smtClean="0"/>
              <a:pPr/>
              <a:t>‹#›</a:t>
            </a:fld>
            <a:endParaRPr lang="en-US"/>
          </a:p>
        </p:txBody>
      </p:sp>
    </p:spTree>
    <p:extLst>
      <p:ext uri="{BB962C8B-B14F-4D97-AF65-F5344CB8AC3E}">
        <p14:creationId xmlns:p14="http://schemas.microsoft.com/office/powerpoint/2010/main" val="558319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65F6C5-83E2-4E08-8EE9-CE1943D19993}" type="datetimeFigureOut">
              <a:rPr lang="en-US" smtClean="0"/>
              <a:pPr/>
              <a:t>05/09/2024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04978-7EC0-4133-A540-B335C33CB638}"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37037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65F6C5-83E2-4E08-8EE9-CE1943D19993}" type="datetimeFigureOut">
              <a:rPr lang="en-US" smtClean="0"/>
              <a:pPr/>
              <a:t>05/09/2024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04978-7EC0-4133-A540-B335C33CB638}" type="slidenum">
              <a:rPr lang="en-US" smtClean="0"/>
              <a:pPr/>
              <a:t>‹#›</a:t>
            </a:fld>
            <a:endParaRPr lang="en-US"/>
          </a:p>
        </p:txBody>
      </p:sp>
    </p:spTree>
    <p:extLst>
      <p:ext uri="{BB962C8B-B14F-4D97-AF65-F5344CB8AC3E}">
        <p14:creationId xmlns:p14="http://schemas.microsoft.com/office/powerpoint/2010/main" val="1760342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A3951E-17A3-4157-A8E4-F45CA8B16B2C}" type="datetimeFigureOut">
              <a:rPr lang="en-US" smtClean="0"/>
              <a:pPr/>
              <a:t>05/09/2024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0119D3-042F-4C2D-96DB-430A43075EB4}" type="slidenum">
              <a:rPr lang="en-US" smtClean="0"/>
              <a:pPr/>
              <a:t>‹#›</a:t>
            </a:fld>
            <a:endParaRPr lang="en-US"/>
          </a:p>
        </p:txBody>
      </p:sp>
    </p:spTree>
    <p:extLst>
      <p:ext uri="{BB962C8B-B14F-4D97-AF65-F5344CB8AC3E}">
        <p14:creationId xmlns:p14="http://schemas.microsoft.com/office/powerpoint/2010/main" val="811241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CEC090-F15B-42B1-8A59-C2C715E4DBDB}" type="datetimeFigureOut">
              <a:rPr lang="en-US" smtClean="0"/>
              <a:pPr/>
              <a:t>05/09/2024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1F837-FF1D-4613-82A2-25B81D2F9AAE}" type="slidenum">
              <a:rPr lang="en-US" smtClean="0"/>
              <a:pPr/>
              <a:t>‹#›</a:t>
            </a:fld>
            <a:endParaRPr lang="en-US"/>
          </a:p>
        </p:txBody>
      </p:sp>
    </p:spTree>
    <p:extLst>
      <p:ext uri="{BB962C8B-B14F-4D97-AF65-F5344CB8AC3E}">
        <p14:creationId xmlns:p14="http://schemas.microsoft.com/office/powerpoint/2010/main" val="165261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E50570-6A48-43A8-993F-A0B7692E1BD3}" type="datetimeFigureOut">
              <a:rPr lang="en-US" smtClean="0"/>
              <a:pPr/>
              <a:t>05/09/2024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24C79-94F0-47FD-A957-414FEFA4DE34}" type="slidenum">
              <a:rPr lang="en-US" smtClean="0"/>
              <a:pPr/>
              <a:t>‹#›</a:t>
            </a:fld>
            <a:endParaRPr lang="en-US"/>
          </a:p>
        </p:txBody>
      </p:sp>
    </p:spTree>
    <p:extLst>
      <p:ext uri="{BB962C8B-B14F-4D97-AF65-F5344CB8AC3E}">
        <p14:creationId xmlns:p14="http://schemas.microsoft.com/office/powerpoint/2010/main" val="3483306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7C66CF-C7A4-4E34-AEF9-442B09AB53E7}" type="datetimeFigureOut">
              <a:rPr lang="en-US" smtClean="0"/>
              <a:pPr/>
              <a:t>05/09/2024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0755-A1DC-47B2-9A7B-9946EC6F8902}" type="slidenum">
              <a:rPr lang="en-US" smtClean="0"/>
              <a:pPr/>
              <a:t>‹#›</a:t>
            </a:fld>
            <a:endParaRPr lang="en-US"/>
          </a:p>
        </p:txBody>
      </p:sp>
    </p:spTree>
    <p:extLst>
      <p:ext uri="{BB962C8B-B14F-4D97-AF65-F5344CB8AC3E}">
        <p14:creationId xmlns:p14="http://schemas.microsoft.com/office/powerpoint/2010/main" val="311059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5BF9C9-13B8-4F87-A9EA-EE467C92207C}" type="datetimeFigureOut">
              <a:rPr lang="en-US" smtClean="0"/>
              <a:pPr/>
              <a:t>05/09/2024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3B390-50EB-4F1B-BD4A-832498808B25}" type="slidenum">
              <a:rPr lang="en-US" smtClean="0"/>
              <a:pPr/>
              <a:t>‹#›</a:t>
            </a:fld>
            <a:endParaRPr lang="en-US"/>
          </a:p>
        </p:txBody>
      </p:sp>
    </p:spTree>
    <p:extLst>
      <p:ext uri="{BB962C8B-B14F-4D97-AF65-F5344CB8AC3E}">
        <p14:creationId xmlns:p14="http://schemas.microsoft.com/office/powerpoint/2010/main" val="218116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C6A9B8-4B5C-4580-B665-242296140BB5}" type="datetimeFigureOut">
              <a:rPr lang="en-US" smtClean="0"/>
              <a:pPr/>
              <a:t>05/09/2024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ABAE0-2144-4389-8794-C4ED19C3A380}" type="slidenum">
              <a:rPr lang="en-US" smtClean="0"/>
              <a:pPr/>
              <a:t>‹#›</a:t>
            </a:fld>
            <a:endParaRPr lang="en-US"/>
          </a:p>
        </p:txBody>
      </p:sp>
    </p:spTree>
    <p:extLst>
      <p:ext uri="{BB962C8B-B14F-4D97-AF65-F5344CB8AC3E}">
        <p14:creationId xmlns:p14="http://schemas.microsoft.com/office/powerpoint/2010/main" val="36145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E5E505-61F9-4F8F-A854-CF509FE7A05F}" type="datetimeFigureOut">
              <a:rPr lang="en-US" smtClean="0"/>
              <a:pPr/>
              <a:t>05/09/2024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9C2EF0-BFA8-4326-9A3E-E12E2D328DEE}" type="slidenum">
              <a:rPr lang="en-US" smtClean="0"/>
              <a:pPr/>
              <a:t>‹#›</a:t>
            </a:fld>
            <a:endParaRPr lang="en-US"/>
          </a:p>
        </p:txBody>
      </p:sp>
    </p:spTree>
    <p:extLst>
      <p:ext uri="{BB962C8B-B14F-4D97-AF65-F5344CB8AC3E}">
        <p14:creationId xmlns:p14="http://schemas.microsoft.com/office/powerpoint/2010/main" val="114659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2D5CB-DD73-4846-9E1A-AC4019802215}" type="datetimeFigureOut">
              <a:rPr lang="en-US" smtClean="0"/>
              <a:pPr/>
              <a:t>05/09/2024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786D75-4935-4AAA-9BAD-F30188EA7AFA}" type="slidenum">
              <a:rPr lang="en-US" smtClean="0"/>
              <a:pPr/>
              <a:t>‹#›</a:t>
            </a:fld>
            <a:endParaRPr lang="en-US"/>
          </a:p>
        </p:txBody>
      </p:sp>
    </p:spTree>
    <p:extLst>
      <p:ext uri="{BB962C8B-B14F-4D97-AF65-F5344CB8AC3E}">
        <p14:creationId xmlns:p14="http://schemas.microsoft.com/office/powerpoint/2010/main" val="3478231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976002D-06ED-488E-B4E8-636F3CA31B74}" type="datetimeFigureOut">
              <a:rPr lang="en-US" smtClean="0"/>
              <a:pPr/>
              <a:t>05/09/2024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6D143-5848-4DF5-BA56-92A1DD110CB1}" type="slidenum">
              <a:rPr lang="en-US" smtClean="0"/>
              <a:pPr/>
              <a:t>‹#›</a:t>
            </a:fld>
            <a:endParaRPr lang="en-US"/>
          </a:p>
        </p:txBody>
      </p:sp>
    </p:spTree>
    <p:extLst>
      <p:ext uri="{BB962C8B-B14F-4D97-AF65-F5344CB8AC3E}">
        <p14:creationId xmlns:p14="http://schemas.microsoft.com/office/powerpoint/2010/main" val="3981943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F2D842-F685-45E6-A83B-D9E272B08A97}" type="datetimeFigureOut">
              <a:rPr lang="en-US" smtClean="0"/>
              <a:pPr/>
              <a:t>05/09/2024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14511C-81A4-4D39-B8FC-04016077D371}" type="slidenum">
              <a:rPr lang="en-US" smtClean="0"/>
              <a:pPr/>
              <a:t>‹#›</a:t>
            </a:fld>
            <a:endParaRPr lang="en-US"/>
          </a:p>
        </p:txBody>
      </p:sp>
    </p:spTree>
    <p:extLst>
      <p:ext uri="{BB962C8B-B14F-4D97-AF65-F5344CB8AC3E}">
        <p14:creationId xmlns:p14="http://schemas.microsoft.com/office/powerpoint/2010/main" val="47153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65F6C5-83E2-4E08-8EE9-CE1943D19993}" type="datetimeFigureOut">
              <a:rPr lang="en-US" smtClean="0"/>
              <a:pPr/>
              <a:t>05/09/2024</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F7304978-7EC0-4133-A540-B335C33CB638}" type="slidenum">
              <a:rPr lang="en-US" smtClean="0"/>
              <a:pPr/>
              <a:t>‹#›</a:t>
            </a:fld>
            <a:endParaRPr lang="en-US"/>
          </a:p>
        </p:txBody>
      </p:sp>
    </p:spTree>
    <p:extLst>
      <p:ext uri="{BB962C8B-B14F-4D97-AF65-F5344CB8AC3E}">
        <p14:creationId xmlns:p14="http://schemas.microsoft.com/office/powerpoint/2010/main" val="34916185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gif"/><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32.gif"/><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1.mp3"/><Relationship Id="rId7" Type="http://schemas.openxmlformats.org/officeDocument/2006/relationships/image" Target="../media/image35.gif"/><Relationship Id="rId2" Type="http://schemas.microsoft.com/office/2007/relationships/media" Target="../media/media1.mp3"/><Relationship Id="rId1" Type="http://schemas.openxmlformats.org/officeDocument/2006/relationships/tags" Target="../tags/tag18.xml"/><Relationship Id="rId6" Type="http://schemas.openxmlformats.org/officeDocument/2006/relationships/image" Target="../media/image34.gif"/><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4ADC0FD5-C660-82CD-BC84-DDA3B41012E2}"/>
              </a:ext>
            </a:extLst>
          </p:cNvPr>
          <p:cNvSpPr>
            <a:spLocks noChangeArrowheads="1"/>
          </p:cNvSpPr>
          <p:nvPr/>
        </p:nvSpPr>
        <p:spPr bwMode="auto">
          <a:xfrm>
            <a:off x="0" y="0"/>
            <a:ext cx="9083675" cy="6858000"/>
          </a:xfrm>
          <a:prstGeom prst="rect">
            <a:avLst/>
          </a:prstGeom>
          <a:solidFill>
            <a:srgbClr val="FFFFCC"/>
          </a:solidFill>
          <a:ln w="76200" cmpd="tri">
            <a:solidFill>
              <a:srgbClr val="0000FF"/>
            </a:solidFill>
            <a:miter lim="800000"/>
            <a:headEnd/>
            <a:tailEnd/>
          </a:ln>
        </p:spPr>
        <p:txBody>
          <a:bodyPr wrap="none" lIns="82060" tIns="41033" rIns="82060" bIns="41033" anchor="ctr"/>
          <a:lstStyle/>
          <a:p>
            <a:pPr defTabSz="820146">
              <a:defRPr/>
            </a:pPr>
            <a:endParaRPr lang="vi-VN" sz="1596">
              <a:solidFill>
                <a:srgbClr val="000000"/>
              </a:solidFill>
            </a:endParaRPr>
          </a:p>
        </p:txBody>
      </p:sp>
      <p:sp>
        <p:nvSpPr>
          <p:cNvPr id="51202" name="AutoShape 3">
            <a:extLst>
              <a:ext uri="{FF2B5EF4-FFF2-40B4-BE49-F238E27FC236}">
                <a16:creationId xmlns:a16="http://schemas.microsoft.com/office/drawing/2014/main" id="{B11719F1-199B-6194-A447-1C6145FFAE5B}"/>
              </a:ext>
            </a:extLst>
          </p:cNvPr>
          <p:cNvSpPr>
            <a:spLocks noChangeArrowheads="1"/>
          </p:cNvSpPr>
          <p:nvPr/>
        </p:nvSpPr>
        <p:spPr bwMode="auto">
          <a:xfrm>
            <a:off x="2171700" y="4783138"/>
            <a:ext cx="4648200" cy="1219200"/>
          </a:xfrm>
          <a:prstGeom prst="ellipseRibbon2">
            <a:avLst>
              <a:gd name="adj1" fmla="val 25000"/>
              <a:gd name="adj2" fmla="val 50000"/>
              <a:gd name="adj3" fmla="val 12500"/>
            </a:avLst>
          </a:prstGeom>
          <a:solidFill>
            <a:srgbClr val="0000FF"/>
          </a:solidFill>
          <a:ln w="9525">
            <a:noFill/>
            <a:round/>
            <a:headEnd/>
            <a:tailEnd/>
          </a:ln>
          <a:effectLst>
            <a:prstShdw prst="shdw15">
              <a:schemeClr val="bg2">
                <a:alpha val="50000"/>
              </a:schemeClr>
            </a:prstShdw>
          </a:effectLst>
        </p:spPr>
        <p:txBody>
          <a:bodyPr wrap="none" lIns="82060" tIns="41033" rIns="82060" bIns="41033" anchor="ctr"/>
          <a:lstStyle/>
          <a:p>
            <a:pPr defTabSz="820146">
              <a:defRPr/>
            </a:pPr>
            <a:endParaRPr lang="vi-VN" sz="1596">
              <a:solidFill>
                <a:srgbClr val="000000"/>
              </a:solidFill>
            </a:endParaRPr>
          </a:p>
        </p:txBody>
      </p:sp>
      <p:sp>
        <p:nvSpPr>
          <p:cNvPr id="51203" name="Rectangle 5">
            <a:extLst>
              <a:ext uri="{FF2B5EF4-FFF2-40B4-BE49-F238E27FC236}">
                <a16:creationId xmlns:a16="http://schemas.microsoft.com/office/drawing/2014/main" id="{8AF266BB-ACB9-A4BC-728F-AB7045F30EA0}"/>
              </a:ext>
            </a:extLst>
          </p:cNvPr>
          <p:cNvSpPr>
            <a:spLocks noChangeArrowheads="1"/>
          </p:cNvSpPr>
          <p:nvPr/>
        </p:nvSpPr>
        <p:spPr bwMode="auto">
          <a:xfrm>
            <a:off x="-96838" y="4686300"/>
            <a:ext cx="9144001" cy="1414463"/>
          </a:xfrm>
          <a:prstGeom prst="rect">
            <a:avLst/>
          </a:prstGeom>
          <a:gradFill rotWithShape="1">
            <a:gsLst>
              <a:gs pos="0">
                <a:srgbClr val="FFFFFF">
                  <a:alpha val="0"/>
                </a:srgbClr>
              </a:gs>
              <a:gs pos="100000">
                <a:srgbClr val="009900"/>
              </a:gs>
            </a:gsLst>
            <a:lin ang="5400000" scaled="1"/>
          </a:gradFill>
          <a:ln w="9525">
            <a:noFill/>
            <a:miter lim="800000"/>
            <a:headEnd/>
            <a:tailEnd/>
          </a:ln>
        </p:spPr>
        <p:txBody>
          <a:bodyPr wrap="none" lIns="82060" tIns="41033" rIns="82060" bIns="41033" anchor="ctr"/>
          <a:lstStyle/>
          <a:p>
            <a:pPr algn="ctr" defTabSz="820146">
              <a:defRPr/>
            </a:pPr>
            <a:r>
              <a:rPr lang="vi-VN" altLang="en-US" sz="1596" b="1" dirty="0">
                <a:solidFill>
                  <a:srgbClr val="FF0000"/>
                </a:solidFill>
                <a:latin typeface="Times New Roman" panose="02020603050405020304" pitchFamily="18" charset="0"/>
                <a:cs typeface="Times New Roman" panose="02020603050405020304" pitchFamily="18" charset="0"/>
              </a:rPr>
              <a:t>GV: NGUYỄN THỊ BÌNH</a:t>
            </a:r>
            <a:endParaRPr lang="uk-UA" altLang="en-US" sz="1596" b="1" dirty="0">
              <a:solidFill>
                <a:srgbClr val="FF0000"/>
              </a:solidFill>
              <a:latin typeface="Times New Roman" panose="02020603050405020304" pitchFamily="18" charset="0"/>
              <a:cs typeface="Times New Roman" panose="02020603050405020304" pitchFamily="18" charset="0"/>
            </a:endParaRPr>
          </a:p>
        </p:txBody>
      </p:sp>
      <p:pic>
        <p:nvPicPr>
          <p:cNvPr id="4101" name="Picture 8" descr="lite">
            <a:extLst>
              <a:ext uri="{FF2B5EF4-FFF2-40B4-BE49-F238E27FC236}">
                <a16:creationId xmlns:a16="http://schemas.microsoft.com/office/drawing/2014/main" id="{76857DCE-C218-FC52-4CEE-FB01F20D35F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2667000" y="5694363"/>
            <a:ext cx="4318000" cy="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15">
            <a:extLst>
              <a:ext uri="{FF2B5EF4-FFF2-40B4-BE49-F238E27FC236}">
                <a16:creationId xmlns:a16="http://schemas.microsoft.com/office/drawing/2014/main" id="{22E8B139-A462-1470-DEB5-4662688D84F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23163" y="863600"/>
            <a:ext cx="15446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descr="15">
            <a:extLst>
              <a:ext uri="{FF2B5EF4-FFF2-40B4-BE49-F238E27FC236}">
                <a16:creationId xmlns:a16="http://schemas.microsoft.com/office/drawing/2014/main" id="{AD25FA58-1743-5FA9-C213-D23688D0D54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5413" y="1150938"/>
            <a:ext cx="15446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WordArt 11">
            <a:extLst>
              <a:ext uri="{FF2B5EF4-FFF2-40B4-BE49-F238E27FC236}">
                <a16:creationId xmlns:a16="http://schemas.microsoft.com/office/drawing/2014/main" id="{37FC4706-9051-C3A9-1C7A-ADEA42D76D2F}"/>
              </a:ext>
            </a:extLst>
          </p:cNvPr>
          <p:cNvSpPr>
            <a:spLocks noChangeArrowheads="1" noChangeShapeType="1" noTextEdit="1"/>
          </p:cNvSpPr>
          <p:nvPr/>
        </p:nvSpPr>
        <p:spPr bwMode="auto">
          <a:xfrm>
            <a:off x="982663" y="1281113"/>
            <a:ext cx="6858000" cy="4354512"/>
          </a:xfrm>
          <a:prstGeom prst="rect">
            <a:avLst/>
          </a:prstGeom>
        </p:spPr>
        <p:txBody>
          <a:bodyPr spcFirstLastPara="1" wrap="none" fromWordArt="1">
            <a:prstTxWarp prst="textArchUp">
              <a:avLst>
                <a:gd name="adj" fmla="val 10800000"/>
              </a:avLst>
            </a:prstTxWarp>
          </a:bodyPr>
          <a:lstStyle/>
          <a:p>
            <a:pPr algn="ctr"/>
            <a:r>
              <a:rPr lang="vi-VN" sz="3265" b="1" kern="10">
                <a:ln w="9525">
                  <a:solidFill>
                    <a:srgbClr val="000000"/>
                  </a:solidFill>
                  <a:round/>
                  <a:headEnd/>
                  <a:tailEnd/>
                </a:ln>
                <a:solidFill>
                  <a:srgbClr val="0000FF"/>
                </a:solidFill>
                <a:effectLst>
                  <a:outerShdw dist="107763" dir="2700000" algn="ctr" rotWithShape="0">
                    <a:srgbClr val="FF00FF">
                      <a:alpha val="50000"/>
                    </a:srgbClr>
                  </a:outerShdw>
                </a:effectLst>
                <a:latin typeface="+mn-lt"/>
                <a:ea typeface="+mn-lt"/>
                <a:cs typeface="+mn-lt"/>
              </a:rPr>
              <a:t>TRƯỜNG TIỂU HỌC BÁT TRANG</a:t>
            </a:r>
            <a:endParaRPr lang="en-US" sz="3265" b="1" kern="10">
              <a:ln w="9525">
                <a:solidFill>
                  <a:srgbClr val="000000"/>
                </a:solidFill>
                <a:round/>
                <a:headEnd/>
                <a:tailEnd/>
              </a:ln>
              <a:solidFill>
                <a:srgbClr val="0000FF"/>
              </a:solidFill>
              <a:effectLst>
                <a:outerShdw dist="107763" dir="2700000" algn="ctr" rotWithShape="0">
                  <a:srgbClr val="FF00FF">
                    <a:alpha val="50000"/>
                  </a:srgbClr>
                </a:outerShdw>
              </a:effectLst>
              <a:latin typeface="+mn-lt"/>
              <a:ea typeface="+mn-lt"/>
              <a:cs typeface="+mn-lt"/>
            </a:endParaRPr>
          </a:p>
        </p:txBody>
      </p:sp>
      <p:sp>
        <p:nvSpPr>
          <p:cNvPr id="33804" name="WordArt 12">
            <a:extLst>
              <a:ext uri="{FF2B5EF4-FFF2-40B4-BE49-F238E27FC236}">
                <a16:creationId xmlns:a16="http://schemas.microsoft.com/office/drawing/2014/main" id="{EB760A28-07A6-C4B7-4EAB-CF639025A8E9}"/>
              </a:ext>
            </a:extLst>
          </p:cNvPr>
          <p:cNvSpPr>
            <a:spLocks noGrp="1" noRot="1" noMove="1" noResize="1" noEditPoints="1" noAdjustHandles="1" noChangeArrowheads="1" noChangeShapeType="1"/>
          </p:cNvSpPr>
          <p:nvPr/>
        </p:nvSpPr>
        <p:spPr bwMode="auto">
          <a:xfrm>
            <a:off x="2362604" y="3457799"/>
            <a:ext cx="3809424" cy="438884"/>
          </a:xfrm>
          <a:prstGeom prst="rect">
            <a:avLst/>
          </a:prstGeom>
        </p:spPr>
        <p:txBody>
          <a:bodyPr wrap="none" fromWordArt="1">
            <a:prstTxWarp prst="textPlain">
              <a:avLst>
                <a:gd name="adj" fmla="val 50000"/>
              </a:avLst>
            </a:prstTxWarp>
          </a:bodyPr>
          <a:lstStyle/>
          <a:p>
            <a:pPr algn="ctr">
              <a:defRPr/>
            </a:pPr>
            <a:r>
              <a:rPr lang="vi-VN" sz="3265" b="1" kern="10" dirty="0">
                <a:ln w="9525">
                  <a:solidFill>
                    <a:srgbClr val="000000"/>
                  </a:solidFill>
                  <a:round/>
                  <a:headEnd/>
                  <a:tailEnd/>
                </a:ln>
                <a:solidFill>
                  <a:srgbClr val="C00000"/>
                </a:solidFill>
                <a:effectLst>
                  <a:outerShdw dist="45791" dir="2021404" algn="ctr" rotWithShape="0">
                    <a:srgbClr val="B2B2B2">
                      <a:alpha val="79999"/>
                    </a:srgbClr>
                  </a:outerShdw>
                </a:effectLst>
                <a:latin typeface="Times New Roman"/>
                <a:cs typeface="Times New Roman"/>
              </a:rPr>
              <a:t>LUYỆN TỪ VÀ CÂU – LỚP 5</a:t>
            </a:r>
          </a:p>
        </p:txBody>
      </p:sp>
      <p:pic>
        <p:nvPicPr>
          <p:cNvPr id="4106" name="Picture 2">
            <a:extLst>
              <a:ext uri="{FF2B5EF4-FFF2-40B4-BE49-F238E27FC236}">
                <a16:creationId xmlns:a16="http://schemas.microsoft.com/office/drawing/2014/main" id="{56F57543-064A-EB3E-5293-59E454F315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473200"/>
            <a:ext cx="2913063"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23">
            <a:extLst>
              <a:ext uri="{FF2B5EF4-FFF2-40B4-BE49-F238E27FC236}">
                <a16:creationId xmlns:a16="http://schemas.microsoft.com/office/drawing/2014/main" id="{F33EA9EE-02AA-3795-B827-9AE440CE86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4000" y="1281113"/>
            <a:ext cx="85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3">
            <a:extLst>
              <a:ext uri="{FF2B5EF4-FFF2-40B4-BE49-F238E27FC236}">
                <a16:creationId xmlns:a16="http://schemas.microsoft.com/office/drawing/2014/main" id="{1AFB982E-270A-9D88-D083-EC53418ED0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525" y="1354138"/>
            <a:ext cx="85407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78" descr="SPARKLES">
            <a:extLst>
              <a:ext uri="{FF2B5EF4-FFF2-40B4-BE49-F238E27FC236}">
                <a16:creationId xmlns:a16="http://schemas.microsoft.com/office/drawing/2014/main" id="{0DE711BD-F94B-6605-AD2A-8615370D42C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829300" y="2332038"/>
            <a:ext cx="13541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8" descr="SPARKLES">
            <a:extLst>
              <a:ext uri="{FF2B5EF4-FFF2-40B4-BE49-F238E27FC236}">
                <a16:creationId xmlns:a16="http://schemas.microsoft.com/office/drawing/2014/main" id="{39C43847-D259-53A9-0A5E-29AAEC20A70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41463" y="2563813"/>
            <a:ext cx="13541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7" descr="flower7">
            <a:extLst>
              <a:ext uri="{FF2B5EF4-FFF2-40B4-BE49-F238E27FC236}">
                <a16:creationId xmlns:a16="http://schemas.microsoft.com/office/drawing/2014/main" id="{3A3B0F76-B9F1-2449-6577-CF8F91F7334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7850" y="960438"/>
            <a:ext cx="3810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7" descr="flower7">
            <a:extLst>
              <a:ext uri="{FF2B5EF4-FFF2-40B4-BE49-F238E27FC236}">
                <a16:creationId xmlns:a16="http://schemas.microsoft.com/office/drawing/2014/main" id="{10A9E1F2-A461-F622-ACA6-16058AC110EB}"/>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2938" y="1027113"/>
            <a:ext cx="3810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withEffect">
                                  <p:stCondLst>
                                    <p:cond delay="0"/>
                                  </p:stCondLst>
                                  <p:childTnLst>
                                    <p:animClr clrSpc="rgb" dir="cw">
                                      <p:cBhvr>
                                        <p:cTn id="6" dur="2000" fill="hold"/>
                                        <p:tgtEl>
                                          <p:spTgt spid="33804"/>
                                        </p:tgtEl>
                                        <p:attrNameLst>
                                          <p:attrName>stroke.color</p:attrName>
                                        </p:attrNameLst>
                                      </p:cBhvr>
                                      <p:to>
                                        <a:schemeClr val="accent2"/>
                                      </p:to>
                                    </p:animClr>
                                    <p:set>
                                      <p:cBhvr>
                                        <p:cTn id="7" dur="2000" fill="hold"/>
                                        <p:tgtEl>
                                          <p:spTgt spid="33804"/>
                                        </p:tgtEl>
                                        <p:attrNameLst>
                                          <p:attrName>stroke.on</p:attrName>
                                        </p:attrNameLst>
                                      </p:cBhvr>
                                      <p:to>
                                        <p:strVal val="true"/>
                                      </p:to>
                                    </p:set>
                                  </p:childTnLst>
                                </p:cTn>
                              </p:par>
                              <p:par>
                                <p:cTn id="8"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9" dur="500" fill="hold"/>
                                        <p:tgtEl>
                                          <p:spTgt spid="33804"/>
                                        </p:tgtEl>
                                        <p:attrNameLst>
                                          <p:attrName>style.color</p:attrName>
                                        </p:attrNameLst>
                                      </p:cBhvr>
                                      <p:by>
                                        <p:hsl h="7200000" s="0" l="0"/>
                                      </p:by>
                                    </p:animClr>
                                    <p:animClr clrSpc="hsl" dir="cw">
                                      <p:cBhvr>
                                        <p:cTn id="10" dur="500" fill="hold"/>
                                        <p:tgtEl>
                                          <p:spTgt spid="33804"/>
                                        </p:tgtEl>
                                        <p:attrNameLst>
                                          <p:attrName>fillcolor</p:attrName>
                                        </p:attrNameLst>
                                      </p:cBhvr>
                                      <p:by>
                                        <p:hsl h="7200000" s="0" l="0"/>
                                      </p:by>
                                    </p:animClr>
                                    <p:animClr clrSpc="hsl" dir="cw">
                                      <p:cBhvr>
                                        <p:cTn id="11" dur="500" fill="hold"/>
                                        <p:tgtEl>
                                          <p:spTgt spid="33804"/>
                                        </p:tgtEl>
                                        <p:attrNameLst>
                                          <p:attrName>stroke.color</p:attrName>
                                        </p:attrNameLst>
                                      </p:cBhvr>
                                      <p:by>
                                        <p:hsl h="7200000" s="0" l="0"/>
                                      </p:by>
                                    </p:animClr>
                                    <p:set>
                                      <p:cBhvr>
                                        <p:cTn id="12" dur="500" fill="hold"/>
                                        <p:tgtEl>
                                          <p:spTgt spid="338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7"/>
          <p:cNvGrpSpPr>
            <a:grpSpLocks/>
          </p:cNvGrpSpPr>
          <p:nvPr/>
        </p:nvGrpSpPr>
        <p:grpSpPr bwMode="auto">
          <a:xfrm>
            <a:off x="152400" y="1219201"/>
            <a:ext cx="7772400" cy="381000"/>
            <a:chOff x="672" y="768"/>
            <a:chExt cx="3312" cy="432"/>
          </a:xfrm>
        </p:grpSpPr>
        <p:sp useBgFill="1">
          <p:nvSpPr>
            <p:cNvPr id="10248" name="AutoShape 8"/>
            <p:cNvSpPr>
              <a:spLocks noChangeArrowheads="1"/>
            </p:cNvSpPr>
            <p:nvPr/>
          </p:nvSpPr>
          <p:spPr bwMode="auto">
            <a:xfrm>
              <a:off x="672" y="768"/>
              <a:ext cx="576" cy="432"/>
            </a:xfrm>
            <a:prstGeom prst="flowChartOffpageConnector">
              <a:avLst/>
            </a:prstGeom>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dirty="0">
                  <a:effectLst>
                    <a:outerShdw blurRad="38100" dist="38100" dir="2700000" algn="tl">
                      <a:srgbClr val="C0C0C0"/>
                    </a:outerShdw>
                  </a:effectLst>
                  <a:latin typeface="Times New Roman" pitchFamily="18" charset="0"/>
                </a:rPr>
                <a:t>A</a:t>
              </a:r>
            </a:p>
          </p:txBody>
        </p:sp>
        <p:sp useBgFill="1">
          <p:nvSpPr>
            <p:cNvPr id="10249" name="AutoShape 9"/>
            <p:cNvSpPr>
              <a:spLocks noChangeArrowheads="1"/>
            </p:cNvSpPr>
            <p:nvPr/>
          </p:nvSpPr>
          <p:spPr bwMode="auto">
            <a:xfrm>
              <a:off x="3408" y="768"/>
              <a:ext cx="576" cy="432"/>
            </a:xfrm>
            <a:prstGeom prst="flowChartOffpageConnector">
              <a:avLst/>
            </a:prstGeom>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4000" b="1" dirty="0">
                  <a:effectLst>
                    <a:outerShdw blurRad="38100" dist="38100" dir="2700000" algn="tl">
                      <a:srgbClr val="C0C0C0"/>
                    </a:outerShdw>
                  </a:effectLst>
                  <a:latin typeface="Times New Roman" pitchFamily="18" charset="0"/>
                </a:rPr>
                <a:t>B</a:t>
              </a:r>
            </a:p>
          </p:txBody>
        </p:sp>
      </p:grpSp>
      <p:sp>
        <p:nvSpPr>
          <p:cNvPr id="14339" name="Rectangle 10"/>
          <p:cNvSpPr>
            <a:spLocks noGrp="1" noChangeArrowheads="1"/>
          </p:cNvSpPr>
          <p:nvPr>
            <p:ph type="title" idx="4294967295"/>
          </p:nvPr>
        </p:nvSpPr>
        <p:spPr>
          <a:xfrm>
            <a:off x="381000" y="76200"/>
            <a:ext cx="8763000" cy="762000"/>
          </a:xfrm>
          <a:noFill/>
        </p:spPr>
        <p:txBody>
          <a:bodyPr anchor="ctr">
            <a:normAutofit/>
          </a:bodyPr>
          <a:lstStyle/>
          <a:p>
            <a:r>
              <a:rPr lang="en-US" sz="2900" b="1">
                <a:solidFill>
                  <a:srgbClr val="660066"/>
                </a:solidFill>
                <a:latin typeface="Times New Roman" pitchFamily="18" charset="0"/>
              </a:rPr>
              <a:t>b) </a:t>
            </a:r>
            <a:r>
              <a:rPr lang="en-US" sz="2900" b="1" err="1">
                <a:solidFill>
                  <a:srgbClr val="660066"/>
                </a:solidFill>
                <a:latin typeface="Times New Roman" pitchFamily="18" charset="0"/>
              </a:rPr>
              <a:t>Nối</a:t>
            </a:r>
            <a:r>
              <a:rPr lang="en-US" sz="2900" b="1">
                <a:solidFill>
                  <a:srgbClr val="660066"/>
                </a:solidFill>
                <a:latin typeface="Times New Roman" pitchFamily="18" charset="0"/>
              </a:rPr>
              <a:t> </a:t>
            </a:r>
            <a:r>
              <a:rPr lang="en-US" sz="2900" b="1" err="1">
                <a:solidFill>
                  <a:srgbClr val="660066"/>
                </a:solidFill>
                <a:latin typeface="Times New Roman" pitchFamily="18" charset="0"/>
              </a:rPr>
              <a:t>các</a:t>
            </a:r>
            <a:r>
              <a:rPr lang="en-US" sz="2900" b="1">
                <a:solidFill>
                  <a:srgbClr val="660066"/>
                </a:solidFill>
                <a:latin typeface="Times New Roman" pitchFamily="18" charset="0"/>
              </a:rPr>
              <a:t> t</a:t>
            </a:r>
            <a:r>
              <a:rPr lang="vi-VN" sz="2900" b="1">
                <a:solidFill>
                  <a:srgbClr val="660066"/>
                </a:solidFill>
                <a:latin typeface="Times New Roman" pitchFamily="18" charset="0"/>
              </a:rPr>
              <a:t>ừ</a:t>
            </a:r>
            <a:r>
              <a:rPr lang="en-US" sz="2900" b="1">
                <a:solidFill>
                  <a:srgbClr val="660066"/>
                </a:solidFill>
                <a:latin typeface="Times New Roman" pitchFamily="18" charset="0"/>
              </a:rPr>
              <a:t> ở </a:t>
            </a:r>
            <a:r>
              <a:rPr lang="en-US" sz="2900" b="1" err="1">
                <a:solidFill>
                  <a:srgbClr val="660066"/>
                </a:solidFill>
                <a:latin typeface="Times New Roman" pitchFamily="18" charset="0"/>
              </a:rPr>
              <a:t>cột</a:t>
            </a:r>
            <a:r>
              <a:rPr lang="en-US" sz="2900" b="1">
                <a:solidFill>
                  <a:srgbClr val="660066"/>
                </a:solidFill>
                <a:latin typeface="Times New Roman" pitchFamily="18" charset="0"/>
              </a:rPr>
              <a:t> A </a:t>
            </a:r>
            <a:r>
              <a:rPr lang="en-US" sz="2900" b="1" err="1">
                <a:solidFill>
                  <a:srgbClr val="660066"/>
                </a:solidFill>
                <a:latin typeface="Times New Roman" pitchFamily="18" charset="0"/>
              </a:rPr>
              <a:t>ứng</a:t>
            </a:r>
            <a:r>
              <a:rPr lang="en-US" sz="2900" b="1">
                <a:solidFill>
                  <a:srgbClr val="660066"/>
                </a:solidFill>
                <a:latin typeface="Times New Roman" pitchFamily="18" charset="0"/>
              </a:rPr>
              <a:t> </a:t>
            </a:r>
            <a:r>
              <a:rPr lang="en-US" sz="2900" b="1" err="1">
                <a:solidFill>
                  <a:srgbClr val="660066"/>
                </a:solidFill>
                <a:latin typeface="Times New Roman" pitchFamily="18" charset="0"/>
              </a:rPr>
              <a:t>với</a:t>
            </a:r>
            <a:r>
              <a:rPr lang="en-US" sz="2900" b="1">
                <a:solidFill>
                  <a:srgbClr val="660066"/>
                </a:solidFill>
                <a:latin typeface="Times New Roman" pitchFamily="18" charset="0"/>
              </a:rPr>
              <a:t> </a:t>
            </a:r>
            <a:r>
              <a:rPr lang="en-US" sz="2900" b="1" err="1">
                <a:solidFill>
                  <a:srgbClr val="660066"/>
                </a:solidFill>
                <a:latin typeface="Times New Roman" pitchFamily="18" charset="0"/>
              </a:rPr>
              <a:t>nghĩa</a:t>
            </a:r>
            <a:r>
              <a:rPr lang="en-US" sz="2900" b="1">
                <a:solidFill>
                  <a:srgbClr val="660066"/>
                </a:solidFill>
                <a:latin typeface="Times New Roman" pitchFamily="18" charset="0"/>
              </a:rPr>
              <a:t> ở </a:t>
            </a:r>
            <a:r>
              <a:rPr lang="en-US" sz="2900" b="1" err="1">
                <a:solidFill>
                  <a:srgbClr val="660066"/>
                </a:solidFill>
                <a:latin typeface="Times New Roman" pitchFamily="18" charset="0"/>
              </a:rPr>
              <a:t>cột</a:t>
            </a:r>
            <a:r>
              <a:rPr lang="en-US" sz="2900" b="1">
                <a:solidFill>
                  <a:srgbClr val="660066"/>
                </a:solidFill>
                <a:latin typeface="Times New Roman" pitchFamily="18" charset="0"/>
              </a:rPr>
              <a:t> B.</a:t>
            </a:r>
          </a:p>
        </p:txBody>
      </p:sp>
      <p:grpSp>
        <p:nvGrpSpPr>
          <p:cNvPr id="14340" name="Group 11"/>
          <p:cNvGrpSpPr>
            <a:grpSpLocks/>
          </p:cNvGrpSpPr>
          <p:nvPr/>
        </p:nvGrpSpPr>
        <p:grpSpPr bwMode="auto">
          <a:xfrm>
            <a:off x="0" y="2286000"/>
            <a:ext cx="8915400" cy="3581400"/>
            <a:chOff x="384" y="1344"/>
            <a:chExt cx="5232" cy="2256"/>
          </a:xfrm>
        </p:grpSpPr>
        <p:sp>
          <p:nvSpPr>
            <p:cNvPr id="14344" name="AutoShape 12"/>
            <p:cNvSpPr>
              <a:spLocks noChangeArrowheads="1"/>
            </p:cNvSpPr>
            <p:nvPr/>
          </p:nvSpPr>
          <p:spPr bwMode="auto">
            <a:xfrm>
              <a:off x="384" y="1440"/>
              <a:ext cx="1056" cy="520"/>
            </a:xfrm>
            <a:prstGeom prst="flowChartProcess">
              <a:avLst/>
            </a:prstGeom>
            <a:gradFill rotWithShape="1">
              <a:gsLst>
                <a:gs pos="0">
                  <a:srgbClr val="99CCFF"/>
                </a:gs>
                <a:gs pos="50000">
                  <a:srgbClr val="F2F9FF"/>
                </a:gs>
                <a:gs pos="100000">
                  <a:srgbClr val="99CCFF"/>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sp3d>
            <a:extLst>
              <a:ext uri="{AF507438-7753-43E0-B8FC-AC1667EBCBE1}">
                <a14:hiddenEffects xmlns:a14="http://schemas.microsoft.com/office/drawing/2010/main">
                  <a:effectLst>
                    <a:outerShdw dist="107763" dir="13500000" sx="125000" sy="125000" algn="br" rotWithShape="0">
                      <a:schemeClr val="bg2">
                        <a:alpha val="50000"/>
                      </a:schemeClr>
                    </a:outerShdw>
                  </a:effectLst>
                </a14:hiddenEffects>
              </a:ext>
            </a:extLst>
          </p:spPr>
          <p:txBody>
            <a:bodyPr wrap="none" anchor="ctr">
              <a:flatTx/>
            </a:bodyPr>
            <a:lstStyle/>
            <a:p>
              <a:pPr algn="ctr" eaLnBrk="0" hangingPunct="0"/>
              <a:r>
                <a:rPr lang="en-US" sz="3600" b="1" dirty="0" err="1">
                  <a:solidFill>
                    <a:srgbClr val="130BAF"/>
                  </a:solidFill>
                  <a:latin typeface="Times New Roman" pitchFamily="18" charset="0"/>
                </a:rPr>
                <a:t>sinh</a:t>
              </a:r>
              <a:r>
                <a:rPr lang="en-US" sz="3600" b="1" dirty="0">
                  <a:solidFill>
                    <a:srgbClr val="130BAF"/>
                  </a:solidFill>
                  <a:latin typeface="Times New Roman" pitchFamily="18" charset="0"/>
                </a:rPr>
                <a:t> </a:t>
              </a:r>
              <a:r>
                <a:rPr lang="en-US" sz="3600" b="1" dirty="0" err="1">
                  <a:solidFill>
                    <a:srgbClr val="130BAF"/>
                  </a:solidFill>
                  <a:latin typeface="Times New Roman" pitchFamily="18" charset="0"/>
                </a:rPr>
                <a:t>vật</a:t>
              </a:r>
              <a:endParaRPr lang="en-US" sz="3600" b="1" dirty="0">
                <a:solidFill>
                  <a:srgbClr val="130BAF"/>
                </a:solidFill>
                <a:latin typeface="VNI-Vari" pitchFamily="2" charset="0"/>
              </a:endParaRPr>
            </a:p>
          </p:txBody>
        </p:sp>
        <p:sp>
          <p:nvSpPr>
            <p:cNvPr id="14345" name="AutoShape 13"/>
            <p:cNvSpPr>
              <a:spLocks noChangeArrowheads="1"/>
            </p:cNvSpPr>
            <p:nvPr/>
          </p:nvSpPr>
          <p:spPr bwMode="auto">
            <a:xfrm>
              <a:off x="384" y="2304"/>
              <a:ext cx="1056" cy="497"/>
            </a:xfrm>
            <a:prstGeom prst="flowChartProcess">
              <a:avLst/>
            </a:prstGeom>
            <a:gradFill rotWithShape="1">
              <a:gsLst>
                <a:gs pos="0">
                  <a:srgbClr val="99CCFF"/>
                </a:gs>
                <a:gs pos="50000">
                  <a:srgbClr val="F2F9FF"/>
                </a:gs>
                <a:gs pos="100000">
                  <a:srgbClr val="99CCFF"/>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sp3d>
            <a:extLst>
              <a:ext uri="{AF507438-7753-43E0-B8FC-AC1667EBCBE1}">
                <a14:hiddenEffects xmlns:a14="http://schemas.microsoft.com/office/drawing/2010/main">
                  <a:effectLst>
                    <a:outerShdw dist="107763" dir="13500000" sx="125000" sy="125000" algn="br" rotWithShape="0">
                      <a:schemeClr val="bg2">
                        <a:alpha val="50000"/>
                      </a:schemeClr>
                    </a:outerShdw>
                  </a:effectLst>
                </a14:hiddenEffects>
              </a:ext>
            </a:extLst>
          </p:spPr>
          <p:txBody>
            <a:bodyPr wrap="none" anchor="ctr">
              <a:flatTx/>
            </a:bodyPr>
            <a:lstStyle/>
            <a:p>
              <a:pPr algn="ctr" eaLnBrk="0" hangingPunct="0"/>
              <a:r>
                <a:rPr lang="en-US" sz="3600" b="1" err="1">
                  <a:solidFill>
                    <a:srgbClr val="130BAF"/>
                  </a:solidFill>
                  <a:latin typeface="Times New Roman" pitchFamily="18" charset="0"/>
                </a:rPr>
                <a:t>sinh</a:t>
              </a:r>
              <a:r>
                <a:rPr lang="en-US" sz="3600" b="1">
                  <a:solidFill>
                    <a:srgbClr val="130BAF"/>
                  </a:solidFill>
                  <a:latin typeface="Times New Roman" pitchFamily="18" charset="0"/>
                </a:rPr>
                <a:t> </a:t>
              </a:r>
              <a:r>
                <a:rPr lang="en-US" sz="3600" b="1" err="1">
                  <a:solidFill>
                    <a:srgbClr val="130BAF"/>
                  </a:solidFill>
                  <a:latin typeface="Times New Roman" pitchFamily="18" charset="0"/>
                </a:rPr>
                <a:t>thái</a:t>
              </a:r>
              <a:endParaRPr lang="en-US" sz="3600" b="1">
                <a:solidFill>
                  <a:srgbClr val="130BAF"/>
                </a:solidFill>
                <a:latin typeface="VNI-Vari" pitchFamily="2" charset="0"/>
              </a:endParaRPr>
            </a:p>
          </p:txBody>
        </p:sp>
        <p:sp>
          <p:nvSpPr>
            <p:cNvPr id="14346" name="AutoShape 14"/>
            <p:cNvSpPr>
              <a:spLocks noChangeArrowheads="1"/>
            </p:cNvSpPr>
            <p:nvPr/>
          </p:nvSpPr>
          <p:spPr bwMode="auto">
            <a:xfrm>
              <a:off x="384" y="3168"/>
              <a:ext cx="1056" cy="432"/>
            </a:xfrm>
            <a:prstGeom prst="flowChartProcess">
              <a:avLst/>
            </a:prstGeom>
            <a:gradFill rotWithShape="1">
              <a:gsLst>
                <a:gs pos="0">
                  <a:srgbClr val="99CCFF"/>
                </a:gs>
                <a:gs pos="50000">
                  <a:srgbClr val="F2F9FF"/>
                </a:gs>
                <a:gs pos="100000">
                  <a:srgbClr val="99CCFF"/>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sp3d>
            <a:extLst>
              <a:ext uri="{AF507438-7753-43E0-B8FC-AC1667EBCBE1}">
                <a14:hiddenEffects xmlns:a14="http://schemas.microsoft.com/office/drawing/2010/main">
                  <a:effectLst>
                    <a:outerShdw dist="107763" dir="13500000" sx="125000" sy="125000" algn="br" rotWithShape="0">
                      <a:schemeClr val="bg2">
                        <a:alpha val="50000"/>
                      </a:schemeClr>
                    </a:outerShdw>
                  </a:effectLst>
                </a14:hiddenEffects>
              </a:ext>
            </a:extLst>
          </p:spPr>
          <p:txBody>
            <a:bodyPr wrap="none" anchor="ctr">
              <a:flatTx/>
            </a:bodyPr>
            <a:lstStyle/>
            <a:p>
              <a:pPr algn="ctr" eaLnBrk="0" hangingPunct="0"/>
              <a:r>
                <a:rPr lang="en-US" sz="3600" b="1" err="1">
                  <a:solidFill>
                    <a:srgbClr val="130BAF"/>
                  </a:solidFill>
                  <a:latin typeface="Times New Roman" pitchFamily="18" charset="0"/>
                </a:rPr>
                <a:t>hình</a:t>
              </a:r>
              <a:r>
                <a:rPr lang="en-US" sz="3600" b="1">
                  <a:solidFill>
                    <a:srgbClr val="130BAF"/>
                  </a:solidFill>
                  <a:latin typeface="Times New Roman" pitchFamily="18" charset="0"/>
                </a:rPr>
                <a:t> </a:t>
              </a:r>
              <a:r>
                <a:rPr lang="en-US" sz="3600" b="1" err="1">
                  <a:solidFill>
                    <a:srgbClr val="130BAF"/>
                  </a:solidFill>
                  <a:latin typeface="Times New Roman" pitchFamily="18" charset="0"/>
                </a:rPr>
                <a:t>thái</a:t>
              </a:r>
              <a:endParaRPr lang="en-US" sz="3600" b="1">
                <a:solidFill>
                  <a:srgbClr val="130BAF"/>
                </a:solidFill>
                <a:latin typeface="VNI-Vari" pitchFamily="2" charset="0"/>
              </a:endParaRPr>
            </a:p>
          </p:txBody>
        </p:sp>
        <p:sp>
          <p:nvSpPr>
            <p:cNvPr id="10255" name="AutoShape 15"/>
            <p:cNvSpPr>
              <a:spLocks noChangeArrowheads="1"/>
            </p:cNvSpPr>
            <p:nvPr/>
          </p:nvSpPr>
          <p:spPr bwMode="auto">
            <a:xfrm>
              <a:off x="1824" y="1344"/>
              <a:ext cx="3792" cy="616"/>
            </a:xfrm>
            <a:prstGeom prst="flowChartProcess">
              <a:avLst/>
            </a:prstGeom>
            <a:gradFill rotWithShape="0">
              <a:gsLst>
                <a:gs pos="0">
                  <a:srgbClr val="FFFFFF">
                    <a:gamma/>
                    <a:shade val="82353"/>
                    <a:invGamma/>
                  </a:srgbClr>
                </a:gs>
                <a:gs pos="50000">
                  <a:srgbClr val="FFFFFF">
                    <a:alpha val="77000"/>
                  </a:srgbClr>
                </a:gs>
                <a:gs pos="100000">
                  <a:srgbClr val="FFFFFF">
                    <a:gamma/>
                    <a:shade val="82353"/>
                    <a:invGamma/>
                  </a:srgbClr>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flatTx/>
            </a:bodyPr>
            <a:lstStyle/>
            <a:p>
              <a:pPr algn="ctr">
                <a:defRPr/>
              </a:pPr>
              <a:r>
                <a:rPr lang="en-US" sz="2800" b="1" err="1">
                  <a:solidFill>
                    <a:srgbClr val="080100"/>
                  </a:solidFill>
                  <a:latin typeface="Times New Roman" pitchFamily="18" charset="0"/>
                </a:rPr>
                <a:t>quan</a:t>
              </a:r>
              <a:r>
                <a:rPr lang="en-US" sz="2800" b="1">
                  <a:solidFill>
                    <a:srgbClr val="080100"/>
                  </a:solidFill>
                  <a:latin typeface="Times New Roman" pitchFamily="18" charset="0"/>
                </a:rPr>
                <a:t> </a:t>
              </a:r>
              <a:r>
                <a:rPr lang="en-US" sz="2800" b="1" err="1">
                  <a:solidFill>
                    <a:srgbClr val="080100"/>
                  </a:solidFill>
                  <a:latin typeface="Times New Roman" pitchFamily="18" charset="0"/>
                </a:rPr>
                <a:t>hê</a:t>
              </a:r>
              <a:r>
                <a:rPr lang="en-US" sz="2800" b="1">
                  <a:solidFill>
                    <a:srgbClr val="080100"/>
                  </a:solidFill>
                  <a:latin typeface="Times New Roman" pitchFamily="18" charset="0"/>
                </a:rPr>
                <a:t>̣ </a:t>
              </a:r>
              <a:r>
                <a:rPr lang="en-US" sz="2800" b="1" err="1">
                  <a:solidFill>
                    <a:srgbClr val="080100"/>
                  </a:solidFill>
                  <a:latin typeface="Times New Roman" pitchFamily="18" charset="0"/>
                </a:rPr>
                <a:t>giữa</a:t>
              </a:r>
              <a:r>
                <a:rPr lang="en-US" sz="2800" b="1">
                  <a:solidFill>
                    <a:srgbClr val="080100"/>
                  </a:solidFill>
                  <a:latin typeface="Times New Roman" pitchFamily="18" charset="0"/>
                </a:rPr>
                <a:t> </a:t>
              </a:r>
              <a:r>
                <a:rPr lang="en-US" sz="2800" b="1" err="1">
                  <a:solidFill>
                    <a:srgbClr val="080100"/>
                  </a:solidFill>
                  <a:latin typeface="Times New Roman" pitchFamily="18" charset="0"/>
                </a:rPr>
                <a:t>sinh</a:t>
              </a:r>
              <a:r>
                <a:rPr lang="en-US" sz="2800" b="1">
                  <a:solidFill>
                    <a:srgbClr val="080100"/>
                  </a:solidFill>
                  <a:latin typeface="Times New Roman" pitchFamily="18" charset="0"/>
                </a:rPr>
                <a:t> </a:t>
              </a:r>
              <a:r>
                <a:rPr lang="en-US" sz="2800" b="1" err="1">
                  <a:solidFill>
                    <a:srgbClr val="080100"/>
                  </a:solidFill>
                  <a:latin typeface="Times New Roman" pitchFamily="18" charset="0"/>
                </a:rPr>
                <a:t>vật</a:t>
              </a:r>
              <a:r>
                <a:rPr lang="en-US" sz="2800" b="1">
                  <a:solidFill>
                    <a:srgbClr val="080100"/>
                  </a:solidFill>
                  <a:latin typeface="Times New Roman" pitchFamily="18" charset="0"/>
                </a:rPr>
                <a:t> (</a:t>
              </a:r>
              <a:r>
                <a:rPr lang="en-US" sz="2800" b="1" err="1">
                  <a:solidFill>
                    <a:srgbClr val="080100"/>
                  </a:solidFill>
                  <a:latin typeface="Times New Roman" pitchFamily="18" charset="0"/>
                </a:rPr>
                <a:t>kê</a:t>
              </a:r>
              <a:r>
                <a:rPr lang="en-US" sz="2800" b="1">
                  <a:solidFill>
                    <a:srgbClr val="080100"/>
                  </a:solidFill>
                  <a:latin typeface="Times New Roman" pitchFamily="18" charset="0"/>
                </a:rPr>
                <a:t>̉ cả </a:t>
              </a:r>
              <a:r>
                <a:rPr lang="en-US" sz="2800" b="1" err="1">
                  <a:solidFill>
                    <a:srgbClr val="080100"/>
                  </a:solidFill>
                  <a:latin typeface="Times New Roman" pitchFamily="18" charset="0"/>
                </a:rPr>
                <a:t>người</a:t>
              </a:r>
              <a:r>
                <a:rPr lang="en-US" sz="2800" b="1">
                  <a:solidFill>
                    <a:srgbClr val="080100"/>
                  </a:solidFill>
                  <a:latin typeface="Times New Roman" pitchFamily="18" charset="0"/>
                </a:rPr>
                <a:t>) </a:t>
              </a:r>
            </a:p>
            <a:p>
              <a:pPr algn="ctr">
                <a:defRPr/>
              </a:pPr>
              <a:r>
                <a:rPr lang="en-US" sz="2800" b="1" err="1">
                  <a:solidFill>
                    <a:srgbClr val="080100"/>
                  </a:solidFill>
                  <a:latin typeface="Times New Roman" pitchFamily="18" charset="0"/>
                </a:rPr>
                <a:t>với</a:t>
              </a:r>
              <a:r>
                <a:rPr lang="en-US" sz="2800" b="1">
                  <a:solidFill>
                    <a:srgbClr val="080100"/>
                  </a:solidFill>
                  <a:latin typeface="Times New Roman" pitchFamily="18" charset="0"/>
                </a:rPr>
                <a:t> </a:t>
              </a:r>
              <a:r>
                <a:rPr lang="en-US" sz="2800" b="1" err="1">
                  <a:solidFill>
                    <a:srgbClr val="080100"/>
                  </a:solidFill>
                  <a:latin typeface="Times New Roman" pitchFamily="18" charset="0"/>
                </a:rPr>
                <a:t>môi</a:t>
              </a:r>
              <a:r>
                <a:rPr lang="en-US" sz="2800" b="1">
                  <a:solidFill>
                    <a:srgbClr val="080100"/>
                  </a:solidFill>
                  <a:latin typeface="Times New Roman" pitchFamily="18" charset="0"/>
                </a:rPr>
                <a:t> </a:t>
              </a:r>
              <a:r>
                <a:rPr lang="en-US" sz="2800" b="1" err="1">
                  <a:solidFill>
                    <a:srgbClr val="080100"/>
                  </a:solidFill>
                  <a:latin typeface="Times New Roman" pitchFamily="18" charset="0"/>
                </a:rPr>
                <a:t>trường</a:t>
              </a:r>
              <a:r>
                <a:rPr lang="en-US" sz="2800" b="1">
                  <a:solidFill>
                    <a:srgbClr val="080100"/>
                  </a:solidFill>
                  <a:latin typeface="Times New Roman" pitchFamily="18" charset="0"/>
                </a:rPr>
                <a:t> </a:t>
              </a:r>
              <a:r>
                <a:rPr lang="en-US" sz="2800" b="1" err="1">
                  <a:solidFill>
                    <a:srgbClr val="080100"/>
                  </a:solidFill>
                  <a:latin typeface="Times New Roman" pitchFamily="18" charset="0"/>
                </a:rPr>
                <a:t>xung</a:t>
              </a:r>
              <a:r>
                <a:rPr lang="en-US" sz="2800" b="1">
                  <a:solidFill>
                    <a:srgbClr val="080100"/>
                  </a:solidFill>
                  <a:latin typeface="Times New Roman" pitchFamily="18" charset="0"/>
                </a:rPr>
                <a:t> </a:t>
              </a:r>
              <a:r>
                <a:rPr lang="en-US" sz="2800" b="1" err="1">
                  <a:solidFill>
                    <a:srgbClr val="080100"/>
                  </a:solidFill>
                  <a:latin typeface="Times New Roman" pitchFamily="18" charset="0"/>
                </a:rPr>
                <a:t>quanh</a:t>
              </a:r>
              <a:r>
                <a:rPr lang="en-US" sz="2800" b="1">
                  <a:solidFill>
                    <a:srgbClr val="080100"/>
                  </a:solidFill>
                  <a:latin typeface="Times New Roman" pitchFamily="18" charset="0"/>
                </a:rPr>
                <a:t>.</a:t>
              </a:r>
              <a:endParaRPr lang="en-US" sz="2800" b="1">
                <a:solidFill>
                  <a:srgbClr val="080100"/>
                </a:solidFill>
                <a:latin typeface="VNI-Vari" pitchFamily="2" charset="0"/>
              </a:endParaRPr>
            </a:p>
          </p:txBody>
        </p:sp>
        <p:sp>
          <p:nvSpPr>
            <p:cNvPr id="10256" name="AutoShape 16"/>
            <p:cNvSpPr>
              <a:spLocks noChangeArrowheads="1"/>
            </p:cNvSpPr>
            <p:nvPr/>
          </p:nvSpPr>
          <p:spPr bwMode="auto">
            <a:xfrm>
              <a:off x="1824" y="2208"/>
              <a:ext cx="3792" cy="664"/>
            </a:xfrm>
            <a:prstGeom prst="flowChartProcess">
              <a:avLst/>
            </a:prstGeom>
            <a:gradFill rotWithShape="0">
              <a:gsLst>
                <a:gs pos="0">
                  <a:srgbClr val="FFFFFF">
                    <a:gamma/>
                    <a:shade val="82353"/>
                    <a:invGamma/>
                  </a:srgbClr>
                </a:gs>
                <a:gs pos="50000">
                  <a:srgbClr val="FFFFFF">
                    <a:alpha val="77000"/>
                  </a:srgbClr>
                </a:gs>
                <a:gs pos="100000">
                  <a:srgbClr val="FFFFFF">
                    <a:gamma/>
                    <a:shade val="82353"/>
                    <a:invGamma/>
                  </a:srgbClr>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flatTx/>
            </a:bodyPr>
            <a:lstStyle/>
            <a:p>
              <a:pPr>
                <a:defRPr/>
              </a:pPr>
              <a:r>
                <a:rPr lang="en-US" sz="2400" b="1" dirty="0" err="1">
                  <a:solidFill>
                    <a:srgbClr val="080100"/>
                  </a:solidFill>
                  <a:latin typeface="Times New Roman" pitchFamily="18" charset="0"/>
                </a:rPr>
                <a:t>tên</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gọi</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chung</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các</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vật</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sống</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bao</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gồm</a:t>
              </a:r>
              <a:r>
                <a:rPr lang="en-US" sz="2400" b="1" dirty="0">
                  <a:solidFill>
                    <a:srgbClr val="080100"/>
                  </a:solidFill>
                  <a:latin typeface="Times New Roman" pitchFamily="18" charset="0"/>
                </a:rPr>
                <a:t> </a:t>
              </a:r>
            </a:p>
            <a:p>
              <a:pPr>
                <a:defRPr/>
              </a:pPr>
              <a:r>
                <a:rPr lang="en-US" sz="2400" b="1" dirty="0" err="1">
                  <a:solidFill>
                    <a:srgbClr val="080100"/>
                  </a:solidFill>
                  <a:latin typeface="Times New Roman" pitchFamily="18" charset="0"/>
                </a:rPr>
                <a:t>động</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vật</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thực</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vật</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va</a:t>
              </a:r>
              <a:r>
                <a:rPr lang="en-US" sz="2400" b="1" dirty="0">
                  <a:solidFill>
                    <a:srgbClr val="080100"/>
                  </a:solidFill>
                  <a:latin typeface="Times New Roman" pitchFamily="18" charset="0"/>
                </a:rPr>
                <a:t>̀ vi </a:t>
              </a:r>
              <a:r>
                <a:rPr lang="en-US" sz="2400" b="1" dirty="0" err="1">
                  <a:solidFill>
                    <a:srgbClr val="080100"/>
                  </a:solidFill>
                  <a:latin typeface="Times New Roman" pitchFamily="18" charset="0"/>
                </a:rPr>
                <a:t>sinh</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vật</a:t>
              </a:r>
              <a:r>
                <a:rPr lang="en-US" sz="2400" b="1" dirty="0">
                  <a:solidFill>
                    <a:srgbClr val="080100"/>
                  </a:solidFill>
                  <a:latin typeface="Times New Roman" pitchFamily="18" charset="0"/>
                </a:rPr>
                <a:t>, có </a:t>
              </a:r>
              <a:r>
                <a:rPr lang="en-US" sz="2400" b="1" dirty="0" err="1">
                  <a:solidFill>
                    <a:srgbClr val="080100"/>
                  </a:solidFill>
                  <a:latin typeface="Times New Roman" pitchFamily="18" charset="0"/>
                </a:rPr>
                <a:t>sinh</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ra</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lớn</a:t>
              </a:r>
              <a:r>
                <a:rPr lang="en-US" sz="2400" b="1" dirty="0">
                  <a:solidFill>
                    <a:srgbClr val="080100"/>
                  </a:solidFill>
                  <a:latin typeface="Times New Roman" pitchFamily="18" charset="0"/>
                </a:rPr>
                <a:t> </a:t>
              </a:r>
            </a:p>
            <a:p>
              <a:pPr>
                <a:defRPr/>
              </a:pPr>
              <a:r>
                <a:rPr lang="en-US" sz="2400" b="1" dirty="0" err="1">
                  <a:solidFill>
                    <a:srgbClr val="080100"/>
                  </a:solidFill>
                  <a:latin typeface="Times New Roman" pitchFamily="18" charset="0"/>
                </a:rPr>
                <a:t>lên</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và</a:t>
              </a:r>
              <a:r>
                <a:rPr lang="en-US" sz="2400" b="1" dirty="0">
                  <a:solidFill>
                    <a:srgbClr val="080100"/>
                  </a:solidFill>
                  <a:latin typeface="Times New Roman" pitchFamily="18" charset="0"/>
                </a:rPr>
                <a:t> </a:t>
              </a:r>
              <a:r>
                <a:rPr lang="en-US" sz="2400" b="1" dirty="0" err="1">
                  <a:solidFill>
                    <a:srgbClr val="080100"/>
                  </a:solidFill>
                  <a:latin typeface="Times New Roman" pitchFamily="18" charset="0"/>
                </a:rPr>
                <a:t>chết</a:t>
              </a:r>
              <a:r>
                <a:rPr lang="en-US" sz="2400" b="1" dirty="0">
                  <a:solidFill>
                    <a:srgbClr val="080100"/>
                  </a:solidFill>
                  <a:latin typeface="Times New Roman" pitchFamily="18" charset="0"/>
                </a:rPr>
                <a:t>.</a:t>
              </a:r>
              <a:endParaRPr lang="en-US" sz="2400" b="1" dirty="0">
                <a:solidFill>
                  <a:srgbClr val="080100"/>
                </a:solidFill>
                <a:latin typeface="VNI-Vari" pitchFamily="2" charset="0"/>
              </a:endParaRPr>
            </a:p>
          </p:txBody>
        </p:sp>
        <p:sp>
          <p:nvSpPr>
            <p:cNvPr id="10257" name="AutoShape 17"/>
            <p:cNvSpPr>
              <a:spLocks noChangeArrowheads="1"/>
            </p:cNvSpPr>
            <p:nvPr/>
          </p:nvSpPr>
          <p:spPr bwMode="auto">
            <a:xfrm>
              <a:off x="1824" y="3070"/>
              <a:ext cx="3792" cy="530"/>
            </a:xfrm>
            <a:prstGeom prst="flowChartProcess">
              <a:avLst/>
            </a:prstGeom>
            <a:gradFill rotWithShape="0">
              <a:gsLst>
                <a:gs pos="0">
                  <a:srgbClr val="FFFFFF">
                    <a:gamma/>
                    <a:shade val="82353"/>
                    <a:invGamma/>
                  </a:srgbClr>
                </a:gs>
                <a:gs pos="50000">
                  <a:srgbClr val="FFFFFF">
                    <a:alpha val="77000"/>
                  </a:srgbClr>
                </a:gs>
                <a:gs pos="100000">
                  <a:srgbClr val="FFFFFF">
                    <a:gamma/>
                    <a:shade val="82353"/>
                    <a:invGamma/>
                  </a:srgbClr>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sz="2800" b="1" err="1">
                  <a:solidFill>
                    <a:srgbClr val="080100"/>
                  </a:solidFill>
                  <a:latin typeface="Times New Roman" pitchFamily="18" charset="0"/>
                </a:rPr>
                <a:t>hình</a:t>
              </a:r>
              <a:r>
                <a:rPr lang="en-US" sz="2800" b="1">
                  <a:solidFill>
                    <a:srgbClr val="080100"/>
                  </a:solidFill>
                  <a:latin typeface="Times New Roman" pitchFamily="18" charset="0"/>
                </a:rPr>
                <a:t> </a:t>
              </a:r>
              <a:r>
                <a:rPr lang="en-US" sz="2800" b="1" err="1">
                  <a:solidFill>
                    <a:srgbClr val="080100"/>
                  </a:solidFill>
                  <a:latin typeface="Times New Roman" pitchFamily="18" charset="0"/>
                </a:rPr>
                <a:t>thức</a:t>
              </a:r>
              <a:r>
                <a:rPr lang="en-US" sz="2800" b="1">
                  <a:solidFill>
                    <a:srgbClr val="080100"/>
                  </a:solidFill>
                  <a:latin typeface="Times New Roman" pitchFamily="18" charset="0"/>
                </a:rPr>
                <a:t> </a:t>
              </a:r>
              <a:r>
                <a:rPr lang="en-US" sz="2800" b="1" err="1">
                  <a:solidFill>
                    <a:srgbClr val="080100"/>
                  </a:solidFill>
                  <a:latin typeface="Times New Roman" pitchFamily="18" charset="0"/>
                </a:rPr>
                <a:t>biểu</a:t>
              </a:r>
              <a:r>
                <a:rPr lang="en-US" sz="2800" b="1">
                  <a:solidFill>
                    <a:srgbClr val="080100"/>
                  </a:solidFill>
                  <a:latin typeface="Times New Roman" pitchFamily="18" charset="0"/>
                </a:rPr>
                <a:t> </a:t>
              </a:r>
              <a:r>
                <a:rPr lang="en-US" sz="2800" b="1" err="1">
                  <a:solidFill>
                    <a:srgbClr val="080100"/>
                  </a:solidFill>
                  <a:latin typeface="Times New Roman" pitchFamily="18" charset="0"/>
                </a:rPr>
                <a:t>hiện</a:t>
              </a:r>
              <a:r>
                <a:rPr lang="en-US" sz="2800" b="1">
                  <a:solidFill>
                    <a:srgbClr val="080100"/>
                  </a:solidFill>
                  <a:latin typeface="Times New Roman" pitchFamily="18" charset="0"/>
                </a:rPr>
                <a:t> </a:t>
              </a:r>
              <a:r>
                <a:rPr lang="en-US" sz="2800" b="1" err="1">
                  <a:solidFill>
                    <a:srgbClr val="080100"/>
                  </a:solidFill>
                  <a:latin typeface="Times New Roman" pitchFamily="18" charset="0"/>
                </a:rPr>
                <a:t>ra</a:t>
              </a:r>
              <a:r>
                <a:rPr lang="en-US" sz="2800" b="1">
                  <a:solidFill>
                    <a:srgbClr val="080100"/>
                  </a:solidFill>
                  <a:latin typeface="Times New Roman" pitchFamily="18" charset="0"/>
                </a:rPr>
                <a:t> </a:t>
              </a:r>
              <a:r>
                <a:rPr lang="en-US" sz="2800" b="1" err="1">
                  <a:solidFill>
                    <a:srgbClr val="080100"/>
                  </a:solidFill>
                  <a:latin typeface="Times New Roman" pitchFamily="18" charset="0"/>
                </a:rPr>
                <a:t>bên</a:t>
              </a:r>
              <a:r>
                <a:rPr lang="en-US" sz="2800" b="1">
                  <a:solidFill>
                    <a:srgbClr val="080100"/>
                  </a:solidFill>
                  <a:latin typeface="Times New Roman" pitchFamily="18" charset="0"/>
                </a:rPr>
                <a:t> </a:t>
              </a:r>
              <a:r>
                <a:rPr lang="en-US" sz="2800" b="1" err="1">
                  <a:solidFill>
                    <a:srgbClr val="080100"/>
                  </a:solidFill>
                  <a:latin typeface="Times New Roman" pitchFamily="18" charset="0"/>
                </a:rPr>
                <a:t>ngoài</a:t>
              </a:r>
              <a:r>
                <a:rPr lang="en-US" sz="2800" b="1">
                  <a:solidFill>
                    <a:srgbClr val="080100"/>
                  </a:solidFill>
                  <a:latin typeface="Times New Roman" pitchFamily="18" charset="0"/>
                </a:rPr>
                <a:t> </a:t>
              </a:r>
              <a:r>
                <a:rPr lang="en-US" sz="2800" b="1" err="1">
                  <a:solidFill>
                    <a:srgbClr val="080100"/>
                  </a:solidFill>
                  <a:latin typeface="Times New Roman" pitchFamily="18" charset="0"/>
                </a:rPr>
                <a:t>của</a:t>
              </a:r>
              <a:r>
                <a:rPr lang="en-US" sz="2800" b="1">
                  <a:solidFill>
                    <a:srgbClr val="080100"/>
                  </a:solidFill>
                  <a:latin typeface="Times New Roman" pitchFamily="18" charset="0"/>
                </a:rPr>
                <a:t> </a:t>
              </a:r>
            </a:p>
            <a:p>
              <a:pPr algn="ctr">
                <a:defRPr/>
              </a:pPr>
              <a:r>
                <a:rPr lang="en-US" sz="2800" b="1" err="1">
                  <a:solidFill>
                    <a:srgbClr val="080100"/>
                  </a:solidFill>
                  <a:latin typeface="Times New Roman" pitchFamily="18" charset="0"/>
                </a:rPr>
                <a:t>sư</a:t>
              </a:r>
              <a:r>
                <a:rPr lang="en-US" sz="2800" b="1">
                  <a:solidFill>
                    <a:srgbClr val="080100"/>
                  </a:solidFill>
                  <a:latin typeface="Times New Roman" pitchFamily="18" charset="0"/>
                </a:rPr>
                <a:t>̣ </a:t>
              </a:r>
              <a:r>
                <a:rPr lang="en-US" sz="2800" b="1" err="1">
                  <a:solidFill>
                    <a:srgbClr val="080100"/>
                  </a:solidFill>
                  <a:latin typeface="Times New Roman" pitchFamily="18" charset="0"/>
                </a:rPr>
                <a:t>vật</a:t>
              </a:r>
              <a:r>
                <a:rPr lang="en-US" sz="2800" b="1">
                  <a:solidFill>
                    <a:srgbClr val="080100"/>
                  </a:solidFill>
                  <a:latin typeface="Times New Roman" pitchFamily="18" charset="0"/>
                </a:rPr>
                <a:t>, có </a:t>
              </a:r>
              <a:r>
                <a:rPr lang="en-US" sz="2800" b="1" err="1">
                  <a:solidFill>
                    <a:srgbClr val="080100"/>
                  </a:solidFill>
                  <a:latin typeface="Times New Roman" pitchFamily="18" charset="0"/>
                </a:rPr>
                <a:t>thê</a:t>
              </a:r>
              <a:r>
                <a:rPr lang="en-US" sz="2800" b="1">
                  <a:solidFill>
                    <a:srgbClr val="080100"/>
                  </a:solidFill>
                  <a:latin typeface="Times New Roman" pitchFamily="18" charset="0"/>
                </a:rPr>
                <a:t>̉ </a:t>
              </a:r>
              <a:r>
                <a:rPr lang="en-US" sz="2800" b="1" err="1">
                  <a:solidFill>
                    <a:srgbClr val="080100"/>
                  </a:solidFill>
                  <a:latin typeface="Times New Roman" pitchFamily="18" charset="0"/>
                </a:rPr>
                <a:t>quan</a:t>
              </a:r>
              <a:r>
                <a:rPr lang="en-US" sz="2800" b="1">
                  <a:solidFill>
                    <a:srgbClr val="080100"/>
                  </a:solidFill>
                  <a:latin typeface="Times New Roman" pitchFamily="18" charset="0"/>
                </a:rPr>
                <a:t> </a:t>
              </a:r>
              <a:r>
                <a:rPr lang="en-US" sz="2800" b="1" err="1">
                  <a:solidFill>
                    <a:srgbClr val="080100"/>
                  </a:solidFill>
                  <a:latin typeface="Times New Roman" pitchFamily="18" charset="0"/>
                </a:rPr>
                <a:t>sát</a:t>
              </a:r>
              <a:r>
                <a:rPr lang="en-US" sz="2800" b="1">
                  <a:solidFill>
                    <a:srgbClr val="080100"/>
                  </a:solidFill>
                  <a:latin typeface="Times New Roman" pitchFamily="18" charset="0"/>
                </a:rPr>
                <a:t> </a:t>
              </a:r>
              <a:r>
                <a:rPr lang="en-US" sz="2800" b="1" err="1">
                  <a:solidFill>
                    <a:srgbClr val="080100"/>
                  </a:solidFill>
                  <a:latin typeface="Times New Roman" pitchFamily="18" charset="0"/>
                </a:rPr>
                <a:t>được</a:t>
              </a:r>
              <a:r>
                <a:rPr lang="en-US" sz="2800" b="1">
                  <a:solidFill>
                    <a:srgbClr val="080100"/>
                  </a:solidFill>
                  <a:latin typeface="Times New Roman" pitchFamily="18" charset="0"/>
                </a:rPr>
                <a:t>.</a:t>
              </a:r>
              <a:endParaRPr lang="en-US" sz="2800" b="1">
                <a:solidFill>
                  <a:srgbClr val="080100"/>
                </a:solidFill>
                <a:latin typeface="VNI-Vari" pitchFamily="2" charset="0"/>
              </a:endParaRPr>
            </a:p>
          </p:txBody>
        </p:sp>
      </p:grpSp>
      <p:sp>
        <p:nvSpPr>
          <p:cNvPr id="10259" name="Line 19"/>
          <p:cNvSpPr>
            <a:spLocks noChangeShapeType="1"/>
          </p:cNvSpPr>
          <p:nvPr/>
        </p:nvSpPr>
        <p:spPr bwMode="auto">
          <a:xfrm>
            <a:off x="1905000" y="2590800"/>
            <a:ext cx="609600" cy="1676400"/>
          </a:xfrm>
          <a:prstGeom prst="line">
            <a:avLst/>
          </a:prstGeom>
          <a:noFill/>
          <a:ln w="889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0" name="Line 20"/>
          <p:cNvSpPr>
            <a:spLocks noChangeShapeType="1"/>
          </p:cNvSpPr>
          <p:nvPr/>
        </p:nvSpPr>
        <p:spPr bwMode="auto">
          <a:xfrm flipV="1">
            <a:off x="1934817" y="2743200"/>
            <a:ext cx="609600" cy="1600200"/>
          </a:xfrm>
          <a:prstGeom prst="line">
            <a:avLst/>
          </a:prstGeom>
          <a:noFill/>
          <a:ln w="889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261" name="Line 21"/>
          <p:cNvSpPr>
            <a:spLocks noChangeShapeType="1"/>
          </p:cNvSpPr>
          <p:nvPr/>
        </p:nvSpPr>
        <p:spPr bwMode="auto">
          <a:xfrm>
            <a:off x="1921565" y="5454926"/>
            <a:ext cx="609600" cy="76200"/>
          </a:xfrm>
          <a:prstGeom prst="line">
            <a:avLst/>
          </a:prstGeom>
          <a:noFill/>
          <a:ln w="889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4361" name="AutoShape 25"/>
          <p:cNvSpPr>
            <a:spLocks noChangeArrowheads="1"/>
          </p:cNvSpPr>
          <p:nvPr/>
        </p:nvSpPr>
        <p:spPr bwMode="auto">
          <a:xfrm>
            <a:off x="1298283" y="636939"/>
            <a:ext cx="5334000" cy="1583008"/>
          </a:xfrm>
          <a:prstGeom prst="cloudCallout">
            <a:avLst>
              <a:gd name="adj1" fmla="val -31963"/>
              <a:gd name="adj2" fmla="val 11372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3200" b="1">
                <a:solidFill>
                  <a:srgbClr val="FFFF00"/>
                </a:solidFill>
                <a:latin typeface="Times New Roman" pitchFamily="18" charset="0"/>
              </a:rPr>
              <a:t>Thảo luận nhóm, làm phiếu</a:t>
            </a:r>
          </a:p>
        </p:txBody>
      </p:sp>
      <p:pic>
        <p:nvPicPr>
          <p:cNvPr id="17" name="Picture 112" descr="KINHHIENV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355" y="1485900"/>
            <a:ext cx="307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4" descr="20111104_sinhhoc_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639" y="2590800"/>
            <a:ext cx="25146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xit" presetSubtype="0" fill="hold" nodeType="clickEffect">
                                  <p:stCondLst>
                                    <p:cond delay="0"/>
                                  </p:stCondLst>
                                  <p:childTnLst>
                                    <p:anim to="" calcmode="lin" valueType="num">
                                      <p:cBhvr>
                                        <p:cTn id="16" dur="1"/>
                                        <p:tgtEl>
                                          <p:spTgt spid="18"/>
                                        </p:tgtEl>
                                        <p:attrNameLst>
                                          <p:attrName/>
                                        </p:attrNameLst>
                                      </p:cBhvr>
                                    </p:anim>
                                    <p:set>
                                      <p:cBhvr>
                                        <p:cTn id="17" dur="1" fill="hold">
                                          <p:stCondLst>
                                            <p:cond delay="0"/>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4361"/>
                                        </p:tgtEl>
                                        <p:attrNameLst>
                                          <p:attrName>style.visibility</p:attrName>
                                        </p:attrNameLst>
                                      </p:cBhvr>
                                      <p:to>
                                        <p:strVal val="visible"/>
                                      </p:to>
                                    </p:set>
                                    <p:anim calcmode="lin" valueType="num">
                                      <p:cBhvr>
                                        <p:cTn id="27" dur="500" fill="hold"/>
                                        <p:tgtEl>
                                          <p:spTgt spid="1436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4361"/>
                                        </p:tgtEl>
                                        <p:attrNameLst>
                                          <p:attrName>ppt_y</p:attrName>
                                        </p:attrNameLst>
                                      </p:cBhvr>
                                      <p:tavLst>
                                        <p:tav tm="0">
                                          <p:val>
                                            <p:strVal val="#ppt_y"/>
                                          </p:val>
                                        </p:tav>
                                        <p:tav tm="100000">
                                          <p:val>
                                            <p:strVal val="#ppt_y"/>
                                          </p:val>
                                        </p:tav>
                                      </p:tavLst>
                                    </p:anim>
                                    <p:anim calcmode="lin" valueType="num">
                                      <p:cBhvr>
                                        <p:cTn id="29" dur="500" fill="hold"/>
                                        <p:tgtEl>
                                          <p:spTgt spid="1436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436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4361"/>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0259"/>
                                        </p:tgtEl>
                                        <p:attrNameLst>
                                          <p:attrName>style.visibility</p:attrName>
                                        </p:attrNameLst>
                                      </p:cBhvr>
                                      <p:to>
                                        <p:strVal val="visible"/>
                                      </p:to>
                                    </p:set>
                                    <p:animEffect transition="in" filter="box(in)">
                                      <p:cBhvr>
                                        <p:cTn id="36" dur="500"/>
                                        <p:tgtEl>
                                          <p:spTgt spid="10259"/>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0260"/>
                                        </p:tgtEl>
                                        <p:attrNameLst>
                                          <p:attrName>style.visibility</p:attrName>
                                        </p:attrNameLst>
                                      </p:cBhvr>
                                      <p:to>
                                        <p:strVal val="visible"/>
                                      </p:to>
                                    </p:set>
                                    <p:animEffect transition="in" filter="box(in)">
                                      <p:cBhvr>
                                        <p:cTn id="41" dur="500"/>
                                        <p:tgtEl>
                                          <p:spTgt spid="1026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261"/>
                                        </p:tgtEl>
                                        <p:attrNameLst>
                                          <p:attrName>style.visibility</p:attrName>
                                        </p:attrNameLst>
                                      </p:cBhvr>
                                      <p:to>
                                        <p:strVal val="visible"/>
                                      </p:to>
                                    </p:set>
                                    <p:anim calcmode="lin" valueType="num">
                                      <p:cBhvr additive="base">
                                        <p:cTn id="46" dur="500" fill="hold"/>
                                        <p:tgtEl>
                                          <p:spTgt spid="10261"/>
                                        </p:tgtEl>
                                        <p:attrNameLst>
                                          <p:attrName>ppt_x</p:attrName>
                                        </p:attrNameLst>
                                      </p:cBhvr>
                                      <p:tavLst>
                                        <p:tav tm="0">
                                          <p:val>
                                            <p:strVal val="#ppt_x"/>
                                          </p:val>
                                        </p:tav>
                                        <p:tav tm="100000">
                                          <p:val>
                                            <p:strVal val="#ppt_x"/>
                                          </p:val>
                                        </p:tav>
                                      </p:tavLst>
                                    </p:anim>
                                    <p:anim calcmode="lin" valueType="num">
                                      <p:cBhvr additive="base">
                                        <p:cTn id="47" dur="500" fill="hold"/>
                                        <p:tgtEl>
                                          <p:spTgt spid="10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9" grpId="0" animBg="1"/>
      <p:bldP spid="10260" grpId="0" animBg="1"/>
      <p:bldP spid="10261" grpId="0" animBg="1"/>
      <p:bldP spid="143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14340" name="Rectangle 4"/>
          <p:cNvSpPr>
            <a:spLocks noGrp="1" noChangeArrowheads="1"/>
          </p:cNvSpPr>
          <p:nvPr>
            <p:ph type="title" idx="4294967295"/>
          </p:nvPr>
        </p:nvSpPr>
        <p:spPr>
          <a:xfrm>
            <a:off x="0" y="1295400"/>
            <a:ext cx="9144000" cy="2057400"/>
          </a:xfrm>
          <a:noFill/>
        </p:spPr>
        <p:txBody>
          <a:bodyPr anchor="ctr"/>
          <a:lstStyle/>
          <a:p>
            <a:pPr algn="just"/>
            <a:r>
              <a:rPr lang="en-US" sz="2900" b="1">
                <a:solidFill>
                  <a:srgbClr val="002060"/>
                </a:solidFill>
                <a:latin typeface="Times New Roman" pitchFamily="18" charset="0"/>
              </a:rPr>
              <a:t>3. </a:t>
            </a:r>
            <a:r>
              <a:rPr lang="en-US" sz="2900" b="1" cap="none">
                <a:solidFill>
                  <a:srgbClr val="002060"/>
                </a:solidFill>
                <a:latin typeface="Times New Roman" pitchFamily="18" charset="0"/>
              </a:rPr>
              <a:t>Thay từ </a:t>
            </a:r>
            <a:r>
              <a:rPr lang="en-US" sz="2900" b="1" i="1" cap="none">
                <a:solidFill>
                  <a:srgbClr val="002060"/>
                </a:solidFill>
                <a:latin typeface="Times New Roman" pitchFamily="18" charset="0"/>
              </a:rPr>
              <a:t>bảo v</a:t>
            </a:r>
            <a:r>
              <a:rPr lang="vi-VN" sz="2900" b="1" i="1" cap="none">
                <a:solidFill>
                  <a:srgbClr val="002060"/>
                </a:solidFill>
                <a:latin typeface="Times New Roman" pitchFamily="18" charset="0"/>
              </a:rPr>
              <a:t>ệ</a:t>
            </a:r>
            <a:r>
              <a:rPr lang="en-US" sz="2900" b="1" cap="none">
                <a:solidFill>
                  <a:srgbClr val="002060"/>
                </a:solidFill>
                <a:latin typeface="Times New Roman" pitchFamily="18" charset="0"/>
              </a:rPr>
              <a:t> trong câu sau bằng một t</a:t>
            </a:r>
            <a:r>
              <a:rPr lang="vi-VN" sz="2900" b="1" cap="none">
                <a:solidFill>
                  <a:srgbClr val="002060"/>
                </a:solidFill>
                <a:latin typeface="Times New Roman" pitchFamily="18" charset="0"/>
              </a:rPr>
              <a:t>ừ</a:t>
            </a:r>
            <a:r>
              <a:rPr lang="en-US" sz="2900" b="1" cap="none">
                <a:solidFill>
                  <a:srgbClr val="002060"/>
                </a:solidFill>
                <a:latin typeface="Times New Roman" pitchFamily="18" charset="0"/>
              </a:rPr>
              <a:t> đồng nghĩa với nó:</a:t>
            </a:r>
            <a:r>
              <a:rPr lang="en-US" sz="3700">
                <a:solidFill>
                  <a:srgbClr val="002060"/>
                </a:solidFill>
              </a:rPr>
              <a:t>  </a:t>
            </a:r>
          </a:p>
        </p:txBody>
      </p:sp>
      <p:sp>
        <p:nvSpPr>
          <p:cNvPr id="14341" name="Rectangle 5"/>
          <p:cNvSpPr>
            <a:spLocks noGrp="1" noChangeArrowheads="1"/>
          </p:cNvSpPr>
          <p:nvPr>
            <p:ph type="body" idx="4294967295"/>
          </p:nvPr>
        </p:nvSpPr>
        <p:spPr>
          <a:xfrm>
            <a:off x="228600" y="3200400"/>
            <a:ext cx="8915400" cy="533400"/>
          </a:xfrm>
          <a:noFill/>
        </p:spPr>
        <p:txBody>
          <a:bodyPr/>
          <a:lstStyle/>
          <a:p>
            <a:pPr algn="just">
              <a:lnSpc>
                <a:spcPct val="80000"/>
              </a:lnSpc>
              <a:buFont typeface="Wingdings" pitchFamily="2" charset="2"/>
              <a:buNone/>
            </a:pPr>
            <a:r>
              <a:rPr lang="en-US"/>
              <a:t> </a:t>
            </a:r>
            <a:r>
              <a:rPr lang="vi-VN" b="1"/>
              <a:t>*</a:t>
            </a:r>
            <a:r>
              <a:rPr lang="en-US" sz="3500" b="1">
                <a:solidFill>
                  <a:srgbClr val="000099"/>
                </a:solidFill>
                <a:latin typeface="Times New Roman" pitchFamily="18" charset="0"/>
              </a:rPr>
              <a:t>Chúng em </a:t>
            </a:r>
            <a:r>
              <a:rPr lang="en-US" sz="3500" b="1">
                <a:solidFill>
                  <a:srgbClr val="FF0000"/>
                </a:solidFill>
                <a:latin typeface="Times New Roman" pitchFamily="18" charset="0"/>
              </a:rPr>
              <a:t>bảo v</a:t>
            </a:r>
            <a:r>
              <a:rPr lang="vi-VN" sz="3500" b="1">
                <a:solidFill>
                  <a:srgbClr val="FF0000"/>
                </a:solidFill>
                <a:latin typeface="Times New Roman" pitchFamily="18" charset="0"/>
              </a:rPr>
              <a:t>ệ</a:t>
            </a:r>
            <a:r>
              <a:rPr lang="en-US" sz="3500" b="1">
                <a:solidFill>
                  <a:srgbClr val="000099"/>
                </a:solidFill>
                <a:latin typeface="Times New Roman" pitchFamily="18" charset="0"/>
              </a:rPr>
              <a:t>    môi trường sạch đẹp.</a:t>
            </a:r>
          </a:p>
        </p:txBody>
      </p:sp>
      <p:sp>
        <p:nvSpPr>
          <p:cNvPr id="15366" name="WordArt 10"/>
          <p:cNvSpPr>
            <a:spLocks noChangeArrowheads="1" noChangeShapeType="1" noTextEdit="1"/>
          </p:cNvSpPr>
          <p:nvPr/>
        </p:nvSpPr>
        <p:spPr bwMode="auto">
          <a:xfrm>
            <a:off x="1790700" y="1219200"/>
            <a:ext cx="59817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solidFill>
                  <a:srgbClr val="800000"/>
                </a:solidFill>
                <a:effectLst>
                  <a:outerShdw dist="45791" dir="2021404" algn="ctr" rotWithShape="0">
                    <a:srgbClr val="B2B2B2">
                      <a:alpha val="79999"/>
                    </a:srgbClr>
                  </a:outerShdw>
                </a:effectLst>
                <a:latin typeface="Times New Roman"/>
                <a:cs typeface="Times New Roman"/>
              </a:rPr>
              <a:t>MỞ RỘNG VỐN TỪ: BẢO VỆ MÔI TRƯỜNG</a:t>
            </a:r>
          </a:p>
        </p:txBody>
      </p:sp>
      <p:sp>
        <p:nvSpPr>
          <p:cNvPr id="14352" name="Line 16"/>
          <p:cNvSpPr>
            <a:spLocks noChangeShapeType="1"/>
          </p:cNvSpPr>
          <p:nvPr/>
        </p:nvSpPr>
        <p:spPr bwMode="auto">
          <a:xfrm>
            <a:off x="1790700" y="2209800"/>
            <a:ext cx="11049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 name="Rectangle 5"/>
          <p:cNvSpPr>
            <a:spLocks noChangeArrowheads="1"/>
          </p:cNvSpPr>
          <p:nvPr/>
        </p:nvSpPr>
        <p:spPr bwMode="auto">
          <a:xfrm>
            <a:off x="228600" y="411480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lnSpc>
                <a:spcPct val="80000"/>
              </a:lnSpc>
              <a:spcBef>
                <a:spcPct val="20000"/>
              </a:spcBef>
              <a:buClr>
                <a:schemeClr val="bg2"/>
              </a:buClr>
              <a:buSzPct val="70000"/>
              <a:buFont typeface="Wingdings" pitchFamily="2" charset="2"/>
              <a:buNone/>
            </a:pPr>
            <a:r>
              <a:rPr lang="en-US" sz="3100"/>
              <a:t> </a:t>
            </a:r>
            <a:r>
              <a:rPr lang="vi-VN" sz="3100" b="1"/>
              <a:t>*</a:t>
            </a:r>
            <a:r>
              <a:rPr lang="en-US" sz="3500" b="1" err="1">
                <a:solidFill>
                  <a:srgbClr val="000099"/>
                </a:solidFill>
                <a:latin typeface="Times New Roman" pitchFamily="18" charset="0"/>
              </a:rPr>
              <a:t>Chúng</a:t>
            </a:r>
            <a:r>
              <a:rPr lang="en-US" sz="3500" b="1">
                <a:solidFill>
                  <a:srgbClr val="000099"/>
                </a:solidFill>
                <a:latin typeface="Times New Roman" pitchFamily="18" charset="0"/>
              </a:rPr>
              <a:t> </a:t>
            </a:r>
            <a:r>
              <a:rPr lang="en-US" sz="3500" b="1" err="1">
                <a:solidFill>
                  <a:srgbClr val="000099"/>
                </a:solidFill>
                <a:latin typeface="Times New Roman" pitchFamily="18" charset="0"/>
              </a:rPr>
              <a:t>em</a:t>
            </a:r>
            <a:r>
              <a:rPr lang="en-US" sz="3500" b="1">
                <a:solidFill>
                  <a:srgbClr val="000099"/>
                </a:solidFill>
                <a:latin typeface="Times New Roman" pitchFamily="18" charset="0"/>
              </a:rPr>
              <a:t> </a:t>
            </a:r>
            <a:r>
              <a:rPr lang="vi-VN" sz="3500" b="1">
                <a:solidFill>
                  <a:srgbClr val="FF0000"/>
                </a:solidFill>
                <a:latin typeface="Times New Roman" pitchFamily="18" charset="0"/>
              </a:rPr>
              <a:t>bảo vệ</a:t>
            </a:r>
            <a:r>
              <a:rPr lang="vi-VN" sz="3500" b="1">
                <a:solidFill>
                  <a:srgbClr val="000099"/>
                </a:solidFill>
                <a:latin typeface="Times New Roman" pitchFamily="18" charset="0"/>
              </a:rPr>
              <a:t> </a:t>
            </a:r>
            <a:r>
              <a:rPr lang="en-US" sz="3500" b="1">
                <a:solidFill>
                  <a:srgbClr val="000099"/>
                </a:solidFill>
                <a:latin typeface="Times New Roman" pitchFamily="18" charset="0"/>
              </a:rPr>
              <a:t>  </a:t>
            </a:r>
            <a:r>
              <a:rPr lang="en-US" sz="3500" b="1" err="1">
                <a:solidFill>
                  <a:srgbClr val="000099"/>
                </a:solidFill>
                <a:latin typeface="Times New Roman" pitchFamily="18" charset="0"/>
              </a:rPr>
              <a:t>môi</a:t>
            </a:r>
            <a:r>
              <a:rPr lang="en-US" sz="3500" b="1">
                <a:solidFill>
                  <a:srgbClr val="000099"/>
                </a:solidFill>
                <a:latin typeface="Times New Roman" pitchFamily="18" charset="0"/>
              </a:rPr>
              <a:t> </a:t>
            </a:r>
            <a:r>
              <a:rPr lang="en-US" sz="3500" b="1" err="1">
                <a:solidFill>
                  <a:srgbClr val="000099"/>
                </a:solidFill>
                <a:latin typeface="Times New Roman" pitchFamily="18" charset="0"/>
              </a:rPr>
              <a:t>trường</a:t>
            </a:r>
            <a:r>
              <a:rPr lang="en-US" sz="3500" b="1">
                <a:solidFill>
                  <a:srgbClr val="000099"/>
                </a:solidFill>
                <a:latin typeface="Times New Roman" pitchFamily="18" charset="0"/>
              </a:rPr>
              <a:t> </a:t>
            </a:r>
            <a:r>
              <a:rPr lang="en-US" sz="3500" b="1" err="1">
                <a:solidFill>
                  <a:srgbClr val="000099"/>
                </a:solidFill>
                <a:latin typeface="Times New Roman" pitchFamily="18" charset="0"/>
              </a:rPr>
              <a:t>sạch</a:t>
            </a:r>
            <a:r>
              <a:rPr lang="en-US" sz="3500" b="1">
                <a:solidFill>
                  <a:srgbClr val="000099"/>
                </a:solidFill>
                <a:latin typeface="Times New Roman" pitchFamily="18" charset="0"/>
              </a:rPr>
              <a:t> </a:t>
            </a:r>
            <a:r>
              <a:rPr lang="en-US" sz="3500" b="1" err="1">
                <a:solidFill>
                  <a:srgbClr val="000099"/>
                </a:solidFill>
                <a:latin typeface="Times New Roman" pitchFamily="18" charset="0"/>
              </a:rPr>
              <a:t>đẹp</a:t>
            </a:r>
            <a:r>
              <a:rPr lang="en-US" sz="3500" b="1">
                <a:solidFill>
                  <a:srgbClr val="000099"/>
                </a:solidFill>
                <a:latin typeface="Times New Roman" pitchFamily="18" charset="0"/>
              </a:rPr>
              <a:t>.</a:t>
            </a:r>
          </a:p>
        </p:txBody>
      </p:sp>
      <p:sp useBgFill="1">
        <p:nvSpPr>
          <p:cNvPr id="3" name="Rectangle 6"/>
          <p:cNvSpPr>
            <a:spLocks noChangeArrowheads="1"/>
          </p:cNvSpPr>
          <p:nvPr/>
        </p:nvSpPr>
        <p:spPr bwMode="auto">
          <a:xfrm>
            <a:off x="2514600" y="3167514"/>
            <a:ext cx="1600200" cy="6096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vi-VN" sz="3600" b="1">
                <a:solidFill>
                  <a:srgbClr val="FF0000"/>
                </a:solidFill>
                <a:effectLst>
                  <a:outerShdw blurRad="38100" dist="38100" dir="2700000" algn="tl">
                    <a:srgbClr val="C0C0C0"/>
                  </a:outerShdw>
                </a:effectLst>
                <a:latin typeface="Times New Roman" pitchFamily="18" charset="0"/>
              </a:rPr>
              <a:t>giữ gìn</a:t>
            </a:r>
          </a:p>
        </p:txBody>
      </p:sp>
      <p:sp>
        <p:nvSpPr>
          <p:cNvPr id="15381" name="Text Box 8"/>
          <p:cNvSpPr txBox="1">
            <a:spLocks noChangeArrowheads="1"/>
          </p:cNvSpPr>
          <p:nvPr/>
        </p:nvSpPr>
        <p:spPr bwMode="auto">
          <a:xfrm>
            <a:off x="3154428" y="616152"/>
            <a:ext cx="325259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r>
              <a:rPr lang="en-US" sz="2800" b="1" u="sng">
                <a:solidFill>
                  <a:srgbClr val="000099"/>
                </a:solidFill>
              </a:rPr>
              <a:t>Luyện từ và câu</a:t>
            </a:r>
          </a:p>
        </p:txBody>
      </p:sp>
      <p:cxnSp>
        <p:nvCxnSpPr>
          <p:cNvPr id="5" name="Straight Connector 4"/>
          <p:cNvCxnSpPr/>
          <p:nvPr/>
        </p:nvCxnSpPr>
        <p:spPr>
          <a:xfrm>
            <a:off x="6858000" y="2209800"/>
            <a:ext cx="2209800" cy="0"/>
          </a:xfrm>
          <a:prstGeom prst="line">
            <a:avLst/>
          </a:prstGeom>
          <a:ln w="38100"/>
        </p:spPr>
        <p:style>
          <a:lnRef idx="3">
            <a:schemeClr val="accent6"/>
          </a:lnRef>
          <a:fillRef idx="0">
            <a:schemeClr val="accent6"/>
          </a:fillRef>
          <a:effectRef idx="2">
            <a:schemeClr val="accent6"/>
          </a:effectRef>
          <a:fontRef idx="minor">
            <a:schemeClr val="tx1"/>
          </a:fontRef>
        </p:style>
      </p:cxnSp>
      <p:sp useBgFill="1">
        <p:nvSpPr>
          <p:cNvPr id="14342" name="Rectangle 6"/>
          <p:cNvSpPr>
            <a:spLocks noChangeArrowheads="1"/>
          </p:cNvSpPr>
          <p:nvPr/>
        </p:nvSpPr>
        <p:spPr bwMode="auto">
          <a:xfrm>
            <a:off x="2514600" y="3957435"/>
            <a:ext cx="1600200" cy="7620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vi-VN" sz="3600" b="1">
                <a:solidFill>
                  <a:srgbClr val="FF0000"/>
                </a:solidFill>
                <a:effectLst>
                  <a:outerShdw blurRad="38100" dist="38100" dir="2700000" algn="tl">
                    <a:srgbClr val="C0C0C0"/>
                  </a:outerShdw>
                </a:effectLst>
                <a:latin typeface="Times New Roman" pitchFamily="18" charset="0"/>
              </a:rPr>
              <a:t>gìn giữ</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341">
                                            <p:txEl>
                                              <p:pRg st="0" end="0"/>
                                            </p:txEl>
                                          </p:spTgt>
                                        </p:tgtEl>
                                        <p:attrNameLst>
                                          <p:attrName>style.visibility</p:attrName>
                                        </p:attrNameLst>
                                      </p:cBhvr>
                                      <p:to>
                                        <p:strVal val="visible"/>
                                      </p:to>
                                    </p:set>
                                    <p:animEffect transition="in" filter="dissolve">
                                      <p:cBhvr>
                                        <p:cTn id="10" dur="500"/>
                                        <p:tgtEl>
                                          <p:spTgt spid="143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352"/>
                                        </p:tgtEl>
                                        <p:attrNameLst>
                                          <p:attrName>style.visibility</p:attrName>
                                        </p:attrNameLst>
                                      </p:cBhvr>
                                      <p:to>
                                        <p:strVal val="visible"/>
                                      </p:to>
                                    </p:set>
                                    <p:animEffect transition="in" filter="dissolve">
                                      <p:cBhvr>
                                        <p:cTn id="15" dur="500"/>
                                        <p:tgtEl>
                                          <p:spTgt spid="1435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box(in)">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342"/>
                                        </p:tgtEl>
                                        <p:attrNameLst>
                                          <p:attrName>style.visibility</p:attrName>
                                        </p:attrNameLst>
                                      </p:cBhvr>
                                      <p:to>
                                        <p:strVal val="visible"/>
                                      </p:to>
                                    </p:set>
                                    <p:animEffect transition="in" filter="fade">
                                      <p:cBhvr>
                                        <p:cTn id="33" dur="1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build="p" bldLvl="2"/>
      <p:bldP spid="14352" grpId="0" animBg="1"/>
      <p:bldP spid="2" grpId="0" build="allAtOnce"/>
      <p:bldP spid="3" grpId="0" animBg="1"/>
      <p:bldP spid="143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1613"/>
            <a:ext cx="8686800" cy="655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780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7" name="Picture 7" descr="43965359201209151702087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300663"/>
          </a:xfrm>
          <a:prstGeom prst="rect">
            <a:avLst/>
          </a:prstGeom>
          <a:noFill/>
          <a:extLst>
            <a:ext uri="{909E8E84-426E-40DD-AFC4-6F175D3DCCD1}">
              <a14:hiddenFill xmlns:a14="http://schemas.microsoft.com/office/drawing/2010/main">
                <a:solidFill>
                  <a:srgbClr val="FFFFFF"/>
                </a:solidFill>
              </a14:hiddenFill>
            </a:ext>
          </a:extLst>
        </p:spPr>
      </p:pic>
      <p:sp>
        <p:nvSpPr>
          <p:cNvPr id="112649" name="Rectangle 9"/>
          <p:cNvSpPr>
            <a:spLocks noChangeArrowheads="1"/>
          </p:cNvSpPr>
          <p:nvPr/>
        </p:nvSpPr>
        <p:spPr bwMode="auto">
          <a:xfrm>
            <a:off x="0" y="5334000"/>
            <a:ext cx="9144000" cy="1524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FF0000"/>
                </a:solidFill>
                <a:latin typeface="Times New Roman" pitchFamily="18" charset="0"/>
              </a:rPr>
              <a:t>H</a:t>
            </a:r>
            <a:r>
              <a:rPr lang="vi-VN" sz="3600" b="1">
                <a:solidFill>
                  <a:srgbClr val="FF0000"/>
                </a:solidFill>
                <a:latin typeface="Times New Roman" pitchFamily="18" charset="0"/>
              </a:rPr>
              <a:t>ÀNH ĐỘNG NHỎ, Ý NGHĨA LỚN.</a:t>
            </a:r>
            <a:endParaRPr lang="en-US" sz="3600" b="1">
              <a:solidFill>
                <a:srgbClr val="FF0000"/>
              </a:solidFill>
              <a:latin typeface="Times New Roman" pitchFamily="18" charset="0"/>
            </a:endParaRPr>
          </a:p>
        </p:txBody>
      </p:sp>
    </p:spTree>
    <p:custDataLst>
      <p:tags r:id="rId1"/>
    </p:custDataLst>
    <p:extLst>
      <p:ext uri="{BB962C8B-B14F-4D97-AF65-F5344CB8AC3E}">
        <p14:creationId xmlns:p14="http://schemas.microsoft.com/office/powerpoint/2010/main" val="3795612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anim calcmode="lin" valueType="num">
                                      <p:cBhvr additive="base">
                                        <p:cTn id="7" dur="500" fill="hold"/>
                                        <p:tgtEl>
                                          <p:spTgt spid="112649"/>
                                        </p:tgtEl>
                                        <p:attrNameLst>
                                          <p:attrName>ppt_x</p:attrName>
                                        </p:attrNameLst>
                                      </p:cBhvr>
                                      <p:tavLst>
                                        <p:tav tm="0">
                                          <p:val>
                                            <p:strVal val="#ppt_x"/>
                                          </p:val>
                                        </p:tav>
                                        <p:tav tm="100000">
                                          <p:val>
                                            <p:strVal val="#ppt_x"/>
                                          </p:val>
                                        </p:tav>
                                      </p:tavLst>
                                    </p:anim>
                                    <p:anim calcmode="lin" valueType="num">
                                      <p:cBhvr additive="base">
                                        <p:cTn id="8" dur="500" fill="hold"/>
                                        <p:tgtEl>
                                          <p:spTgt spid="1126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419600" cy="6858000"/>
          </a:xfrm>
          <a:prstGeom prst="rect">
            <a:avLst/>
          </a:prstGeom>
        </p:spPr>
      </p:pic>
      <p:pic>
        <p:nvPicPr>
          <p:cNvPr id="3" name="Picture 2"/>
          <p:cNvPicPr>
            <a:picLocks noChangeAspect="1"/>
          </p:cNvPicPr>
          <p:nvPr/>
        </p:nvPicPr>
        <p:blipFill>
          <a:blip r:embed="rId4"/>
          <a:stretch>
            <a:fillRect/>
          </a:stretch>
        </p:blipFill>
        <p:spPr>
          <a:xfrm>
            <a:off x="4419600" y="0"/>
            <a:ext cx="4724400" cy="6858000"/>
          </a:xfrm>
          <a:prstGeom prst="rect">
            <a:avLst/>
          </a:prstGeom>
        </p:spPr>
      </p:pic>
    </p:spTree>
    <p:custDataLst>
      <p:tags r:id="rId1"/>
    </p:custDataLst>
    <p:extLst>
      <p:ext uri="{BB962C8B-B14F-4D97-AF65-F5344CB8AC3E}">
        <p14:creationId xmlns:p14="http://schemas.microsoft.com/office/powerpoint/2010/main" val="1104493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1752600" y="990600"/>
            <a:ext cx="6858000" cy="3124200"/>
            <a:chOff x="0" y="672"/>
            <a:chExt cx="4320" cy="1968"/>
          </a:xfrm>
        </p:grpSpPr>
        <p:grpSp>
          <p:nvGrpSpPr>
            <p:cNvPr id="58371" name="Group 3"/>
            <p:cNvGrpSpPr>
              <a:grpSpLocks/>
            </p:cNvGrpSpPr>
            <p:nvPr/>
          </p:nvGrpSpPr>
          <p:grpSpPr bwMode="auto">
            <a:xfrm>
              <a:off x="1152" y="1344"/>
              <a:ext cx="2016" cy="288"/>
              <a:chOff x="2016" y="1488"/>
              <a:chExt cx="2016" cy="288"/>
            </a:xfrm>
          </p:grpSpPr>
          <p:sp>
            <p:nvSpPr>
              <p:cNvPr id="60420" name="Rectangle 4"/>
              <p:cNvSpPr>
                <a:spLocks noChangeArrowheads="1"/>
              </p:cNvSpPr>
              <p:nvPr/>
            </p:nvSpPr>
            <p:spPr bwMode="auto">
              <a:xfrm>
                <a:off x="3456"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0033CC"/>
                    </a:solidFill>
                    <a:effectLst>
                      <a:outerShdw blurRad="38100" dist="38100" dir="2700000" algn="tl">
                        <a:srgbClr val="C0C0C0"/>
                      </a:outerShdw>
                    </a:effectLst>
                    <a:latin typeface="Times New Roman" pitchFamily="18" charset="0"/>
                  </a:rPr>
                  <a:t>Ô</a:t>
                </a:r>
              </a:p>
            </p:txBody>
          </p:sp>
          <p:sp>
            <p:nvSpPr>
              <p:cNvPr id="60421" name="Rectangle 5"/>
              <p:cNvSpPr>
                <a:spLocks noChangeArrowheads="1"/>
              </p:cNvSpPr>
              <p:nvPr/>
            </p:nvSpPr>
            <p:spPr bwMode="auto">
              <a:xfrm>
                <a:off x="2016" y="1488"/>
                <a:ext cx="288" cy="288"/>
              </a:xfrm>
              <a:prstGeom prst="rect">
                <a:avLst/>
              </a:prstGeom>
              <a:gradFill rotWithShape="1">
                <a:gsLst>
                  <a:gs pos="0">
                    <a:srgbClr val="FFFF00"/>
                  </a:gs>
                  <a:gs pos="100000">
                    <a:srgbClr val="0000FF"/>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effectLst>
                      <a:outerShdw blurRad="38100" dist="38100" dir="2700000" algn="tl">
                        <a:srgbClr val="FFFFFF"/>
                      </a:outerShdw>
                    </a:effectLst>
                    <a:latin typeface="Times New Roman" pitchFamily="18" charset="0"/>
                  </a:rPr>
                  <a:t>C</a:t>
                </a:r>
              </a:p>
            </p:txBody>
          </p:sp>
          <p:sp>
            <p:nvSpPr>
              <p:cNvPr id="58374" name="Rectangle 6"/>
              <p:cNvSpPr>
                <a:spLocks noChangeArrowheads="1"/>
              </p:cNvSpPr>
              <p:nvPr/>
            </p:nvSpPr>
            <p:spPr bwMode="auto">
              <a:xfrm>
                <a:off x="3168"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U</a:t>
                </a:r>
              </a:p>
            </p:txBody>
          </p:sp>
          <p:sp>
            <p:nvSpPr>
              <p:cNvPr id="58375" name="Rectangle 7"/>
              <p:cNvSpPr>
                <a:spLocks noChangeArrowheads="1"/>
              </p:cNvSpPr>
              <p:nvPr/>
            </p:nvSpPr>
            <p:spPr bwMode="auto">
              <a:xfrm>
                <a:off x="2880"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M</a:t>
                </a:r>
              </a:p>
            </p:txBody>
          </p:sp>
          <p:sp>
            <p:nvSpPr>
              <p:cNvPr id="58376" name="Rectangle 8"/>
              <p:cNvSpPr>
                <a:spLocks noChangeArrowheads="1"/>
              </p:cNvSpPr>
              <p:nvPr/>
            </p:nvSpPr>
            <p:spPr bwMode="auto">
              <a:xfrm>
                <a:off x="3744"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vi-VN" sz="2800" b="1">
                    <a:solidFill>
                      <a:srgbClr val="000099"/>
                    </a:solidFill>
                    <a:latin typeface="Times New Roman" pitchFamily="18" charset="0"/>
                  </a:rPr>
                  <a:t>I</a:t>
                </a:r>
                <a:endParaRPr lang="en-US" sz="2800" b="1">
                  <a:solidFill>
                    <a:srgbClr val="000099"/>
                  </a:solidFill>
                  <a:latin typeface="Times New Roman" pitchFamily="18" charset="0"/>
                </a:endParaRPr>
              </a:p>
            </p:txBody>
          </p:sp>
          <p:sp>
            <p:nvSpPr>
              <p:cNvPr id="58377" name="Rectangle 9"/>
              <p:cNvSpPr>
                <a:spLocks noChangeArrowheads="1"/>
              </p:cNvSpPr>
              <p:nvPr/>
            </p:nvSpPr>
            <p:spPr bwMode="auto">
              <a:xfrm>
                <a:off x="2304"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O</a:t>
                </a:r>
              </a:p>
            </p:txBody>
          </p:sp>
          <p:sp>
            <p:nvSpPr>
              <p:cNvPr id="60426" name="Rectangle 10"/>
              <p:cNvSpPr>
                <a:spLocks noChangeArrowheads="1"/>
              </p:cNvSpPr>
              <p:nvPr/>
            </p:nvSpPr>
            <p:spPr bwMode="auto">
              <a:xfrm>
                <a:off x="2592" y="1488"/>
                <a:ext cx="288" cy="288"/>
              </a:xfrm>
              <a:prstGeom prst="rect">
                <a:avLst/>
              </a:prstGeom>
              <a:gradFill rotWithShape="1">
                <a:gsLst>
                  <a:gs pos="0">
                    <a:srgbClr val="FFFF00"/>
                  </a:gs>
                  <a:gs pos="100000">
                    <a:srgbClr val="0000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effectLst>
                      <a:outerShdw blurRad="38100" dist="38100" dir="2700000" algn="tl">
                        <a:srgbClr val="FFFFFF"/>
                      </a:outerShdw>
                    </a:effectLst>
                    <a:latin typeface="Times New Roman" pitchFamily="18" charset="0"/>
                  </a:rPr>
                  <a:t>N</a:t>
                </a:r>
              </a:p>
            </p:txBody>
          </p:sp>
        </p:grpSp>
        <p:grpSp>
          <p:nvGrpSpPr>
            <p:cNvPr id="58379" name="Group 11"/>
            <p:cNvGrpSpPr>
              <a:grpSpLocks/>
            </p:cNvGrpSpPr>
            <p:nvPr/>
          </p:nvGrpSpPr>
          <p:grpSpPr bwMode="auto">
            <a:xfrm>
              <a:off x="288" y="1008"/>
              <a:ext cx="3168" cy="288"/>
              <a:chOff x="1440" y="1152"/>
              <a:chExt cx="3168" cy="288"/>
            </a:xfrm>
          </p:grpSpPr>
          <p:sp>
            <p:nvSpPr>
              <p:cNvPr id="58380" name="Rectangle 12"/>
              <p:cNvSpPr>
                <a:spLocks noChangeArrowheads="1"/>
              </p:cNvSpPr>
              <p:nvPr/>
            </p:nvSpPr>
            <p:spPr bwMode="auto">
              <a:xfrm>
                <a:off x="3168" y="1152"/>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FF0000"/>
                    </a:solidFill>
                    <a:latin typeface="Times New Roman" pitchFamily="18" charset="0"/>
                  </a:rPr>
                  <a:t>N</a:t>
                </a:r>
              </a:p>
            </p:txBody>
          </p:sp>
          <p:sp>
            <p:nvSpPr>
              <p:cNvPr id="58381" name="Rectangle 13"/>
              <p:cNvSpPr>
                <a:spLocks noChangeArrowheads="1"/>
              </p:cNvSpPr>
              <p:nvPr/>
            </p:nvSpPr>
            <p:spPr bwMode="auto">
              <a:xfrm>
                <a:off x="1728"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Ê</a:t>
                </a:r>
              </a:p>
            </p:txBody>
          </p:sp>
          <p:sp>
            <p:nvSpPr>
              <p:cNvPr id="58382" name="Rectangle 14"/>
              <p:cNvSpPr>
                <a:spLocks noChangeArrowheads="1"/>
              </p:cNvSpPr>
              <p:nvPr/>
            </p:nvSpPr>
            <p:spPr bwMode="auto">
              <a:xfrm>
                <a:off x="2016"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383" name="Rectangle 15"/>
              <p:cNvSpPr>
                <a:spLocks noChangeArrowheads="1"/>
              </p:cNvSpPr>
              <p:nvPr/>
            </p:nvSpPr>
            <p:spPr bwMode="auto">
              <a:xfrm>
                <a:off x="3456" y="1152"/>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G</a:t>
                </a:r>
              </a:p>
            </p:txBody>
          </p:sp>
          <p:sp>
            <p:nvSpPr>
              <p:cNvPr id="58384" name="Rectangle 16"/>
              <p:cNvSpPr>
                <a:spLocks noChangeArrowheads="1"/>
              </p:cNvSpPr>
              <p:nvPr/>
            </p:nvSpPr>
            <p:spPr bwMode="auto">
              <a:xfrm>
                <a:off x="288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Ô</a:t>
                </a:r>
              </a:p>
            </p:txBody>
          </p:sp>
          <p:sp>
            <p:nvSpPr>
              <p:cNvPr id="58385" name="Rectangle 17"/>
              <p:cNvSpPr>
                <a:spLocks noChangeArrowheads="1"/>
              </p:cNvSpPr>
              <p:nvPr/>
            </p:nvSpPr>
            <p:spPr bwMode="auto">
              <a:xfrm>
                <a:off x="432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Y</a:t>
                </a:r>
              </a:p>
            </p:txBody>
          </p:sp>
          <p:sp>
            <p:nvSpPr>
              <p:cNvPr id="58386" name="Rectangle 18"/>
              <p:cNvSpPr>
                <a:spLocks noChangeArrowheads="1"/>
              </p:cNvSpPr>
              <p:nvPr/>
            </p:nvSpPr>
            <p:spPr bwMode="auto">
              <a:xfrm>
                <a:off x="2592"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R</a:t>
                </a:r>
              </a:p>
            </p:txBody>
          </p:sp>
          <p:sp>
            <p:nvSpPr>
              <p:cNvPr id="58387" name="Rectangle 19"/>
              <p:cNvSpPr>
                <a:spLocks noChangeArrowheads="1"/>
              </p:cNvSpPr>
              <p:nvPr/>
            </p:nvSpPr>
            <p:spPr bwMode="auto">
              <a:xfrm>
                <a:off x="2304"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388" name="Rectangle 20"/>
              <p:cNvSpPr>
                <a:spLocks noChangeArrowheads="1"/>
              </p:cNvSpPr>
              <p:nvPr/>
            </p:nvSpPr>
            <p:spPr bwMode="auto">
              <a:xfrm>
                <a:off x="4032"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Â</a:t>
                </a:r>
              </a:p>
            </p:txBody>
          </p:sp>
          <p:sp>
            <p:nvSpPr>
              <p:cNvPr id="58389" name="Rectangle 21"/>
              <p:cNvSpPr>
                <a:spLocks noChangeArrowheads="1"/>
              </p:cNvSpPr>
              <p:nvPr/>
            </p:nvSpPr>
            <p:spPr bwMode="auto">
              <a:xfrm>
                <a:off x="144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390" name="Rectangle 22"/>
              <p:cNvSpPr>
                <a:spLocks noChangeArrowheads="1"/>
              </p:cNvSpPr>
              <p:nvPr/>
            </p:nvSpPr>
            <p:spPr bwMode="auto">
              <a:xfrm>
                <a:off x="3744"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C</a:t>
                </a:r>
              </a:p>
            </p:txBody>
          </p:sp>
        </p:grpSp>
        <p:grpSp>
          <p:nvGrpSpPr>
            <p:cNvPr id="58391" name="Group 23"/>
            <p:cNvGrpSpPr>
              <a:grpSpLocks/>
            </p:cNvGrpSpPr>
            <p:nvPr/>
          </p:nvGrpSpPr>
          <p:grpSpPr bwMode="auto">
            <a:xfrm>
              <a:off x="864" y="672"/>
              <a:ext cx="2880" cy="288"/>
              <a:chOff x="2016" y="816"/>
              <a:chExt cx="2880" cy="288"/>
            </a:xfrm>
          </p:grpSpPr>
          <p:sp>
            <p:nvSpPr>
              <p:cNvPr id="58392" name="Rectangle 24"/>
              <p:cNvSpPr>
                <a:spLocks noChangeArrowheads="1"/>
              </p:cNvSpPr>
              <p:nvPr/>
            </p:nvSpPr>
            <p:spPr bwMode="auto">
              <a:xfrm>
                <a:off x="2304" y="81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FF0000"/>
                    </a:solidFill>
                    <a:latin typeface="Times New Roman" pitchFamily="18" charset="0"/>
                  </a:rPr>
                  <a:t>A</a:t>
                </a:r>
              </a:p>
            </p:txBody>
          </p:sp>
          <p:sp>
            <p:nvSpPr>
              <p:cNvPr id="58393" name="Rectangle 25"/>
              <p:cNvSpPr>
                <a:spLocks noChangeArrowheads="1"/>
              </p:cNvSpPr>
              <p:nvPr/>
            </p:nvSpPr>
            <p:spPr bwMode="auto">
              <a:xfrm>
                <a:off x="2016"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L</a:t>
                </a:r>
              </a:p>
            </p:txBody>
          </p:sp>
          <p:sp>
            <p:nvSpPr>
              <p:cNvPr id="58394" name="Rectangle 26"/>
              <p:cNvSpPr>
                <a:spLocks noChangeArrowheads="1"/>
              </p:cNvSpPr>
              <p:nvPr/>
            </p:nvSpPr>
            <p:spPr bwMode="auto">
              <a:xfrm>
                <a:off x="2592"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P</a:t>
                </a:r>
              </a:p>
            </p:txBody>
          </p:sp>
          <p:sp>
            <p:nvSpPr>
              <p:cNvPr id="60443" name="Rectangle 27"/>
              <p:cNvSpPr>
                <a:spLocks noChangeArrowheads="1"/>
              </p:cNvSpPr>
              <p:nvPr/>
            </p:nvSpPr>
            <p:spPr bwMode="auto">
              <a:xfrm>
                <a:off x="3456" y="816"/>
                <a:ext cx="288" cy="288"/>
              </a:xfrm>
              <a:prstGeom prst="rect">
                <a:avLst/>
              </a:prstGeom>
              <a:gradFill rotWithShape="1">
                <a:gsLst>
                  <a:gs pos="0">
                    <a:srgbClr val="FFFF00"/>
                  </a:gs>
                  <a:gs pos="100000">
                    <a:srgbClr val="0000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rgbClr val="FF0000"/>
                    </a:solidFill>
                    <a:effectLst>
                      <a:outerShdw blurRad="38100" dist="38100" dir="2700000" algn="tl">
                        <a:srgbClr val="000000"/>
                      </a:outerShdw>
                    </a:effectLst>
                    <a:latin typeface="Times New Roman" pitchFamily="18" charset="0"/>
                  </a:rPr>
                  <a:t>I</a:t>
                </a:r>
              </a:p>
            </p:txBody>
          </p:sp>
          <p:sp>
            <p:nvSpPr>
              <p:cNvPr id="58396" name="Rectangle 28"/>
              <p:cNvSpPr>
                <a:spLocks noChangeArrowheads="1"/>
              </p:cNvSpPr>
              <p:nvPr/>
            </p:nvSpPr>
            <p:spPr bwMode="auto">
              <a:xfrm>
                <a:off x="3168" y="81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O</a:t>
                </a:r>
              </a:p>
            </p:txBody>
          </p:sp>
          <p:sp>
            <p:nvSpPr>
              <p:cNvPr id="58397" name="Rectangle 29"/>
              <p:cNvSpPr>
                <a:spLocks noChangeArrowheads="1"/>
              </p:cNvSpPr>
              <p:nvPr/>
            </p:nvSpPr>
            <p:spPr bwMode="auto">
              <a:xfrm>
                <a:off x="2880"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H</a:t>
                </a:r>
              </a:p>
            </p:txBody>
          </p:sp>
          <p:sp>
            <p:nvSpPr>
              <p:cNvPr id="58398" name="Rectangle 30"/>
              <p:cNvSpPr>
                <a:spLocks noChangeArrowheads="1"/>
              </p:cNvSpPr>
              <p:nvPr/>
            </p:nvSpPr>
            <p:spPr bwMode="auto">
              <a:xfrm>
                <a:off x="3744"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X</a:t>
                </a:r>
              </a:p>
            </p:txBody>
          </p:sp>
          <p:sp>
            <p:nvSpPr>
              <p:cNvPr id="58399" name="Rectangle 31"/>
              <p:cNvSpPr>
                <a:spLocks noChangeArrowheads="1"/>
              </p:cNvSpPr>
              <p:nvPr/>
            </p:nvSpPr>
            <p:spPr bwMode="auto">
              <a:xfrm>
                <a:off x="4032"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A</a:t>
                </a:r>
              </a:p>
            </p:txBody>
          </p:sp>
          <p:sp>
            <p:nvSpPr>
              <p:cNvPr id="58400" name="Rectangle 32"/>
              <p:cNvSpPr>
                <a:spLocks noChangeArrowheads="1"/>
              </p:cNvSpPr>
              <p:nvPr/>
            </p:nvSpPr>
            <p:spPr bwMode="auto">
              <a:xfrm>
                <a:off x="4320"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sp>
            <p:nvSpPr>
              <p:cNvPr id="58401" name="Rectangle 33"/>
              <p:cNvSpPr>
                <a:spLocks noChangeArrowheads="1"/>
              </p:cNvSpPr>
              <p:nvPr/>
            </p:nvSpPr>
            <p:spPr bwMode="auto">
              <a:xfrm>
                <a:off x="4608"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H</a:t>
                </a:r>
              </a:p>
            </p:txBody>
          </p:sp>
        </p:grpSp>
        <p:grpSp>
          <p:nvGrpSpPr>
            <p:cNvPr id="58402" name="Group 34"/>
            <p:cNvGrpSpPr>
              <a:grpSpLocks/>
            </p:cNvGrpSpPr>
            <p:nvPr/>
          </p:nvGrpSpPr>
          <p:grpSpPr bwMode="auto">
            <a:xfrm>
              <a:off x="576" y="2352"/>
              <a:ext cx="3168" cy="288"/>
              <a:chOff x="1824" y="2496"/>
              <a:chExt cx="3168" cy="288"/>
            </a:xfrm>
          </p:grpSpPr>
          <p:sp>
            <p:nvSpPr>
              <p:cNvPr id="58403" name="Rectangle 35"/>
              <p:cNvSpPr>
                <a:spLocks noChangeArrowheads="1"/>
              </p:cNvSpPr>
              <p:nvPr/>
            </p:nvSpPr>
            <p:spPr bwMode="auto">
              <a:xfrm>
                <a:off x="182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404" name="Rectangle 36"/>
              <p:cNvSpPr>
                <a:spLocks noChangeArrowheads="1"/>
              </p:cNvSpPr>
              <p:nvPr/>
            </p:nvSpPr>
            <p:spPr bwMode="auto">
              <a:xfrm>
                <a:off x="2400"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Y</a:t>
                </a:r>
              </a:p>
            </p:txBody>
          </p:sp>
          <p:sp>
            <p:nvSpPr>
              <p:cNvPr id="60453" name="Rectangle 37"/>
              <p:cNvSpPr>
                <a:spLocks noChangeArrowheads="1"/>
              </p:cNvSpPr>
              <p:nvPr/>
            </p:nvSpPr>
            <p:spPr bwMode="auto">
              <a:xfrm>
                <a:off x="2688" y="2496"/>
                <a:ext cx="288" cy="288"/>
              </a:xfrm>
              <a:prstGeom prst="rect">
                <a:avLst/>
              </a:prstGeom>
              <a:gradFill rotWithShape="1">
                <a:gsLst>
                  <a:gs pos="0">
                    <a:srgbClr val="FFFF00"/>
                  </a:gs>
                  <a:gs pos="100000">
                    <a:srgbClr val="0000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vi-VN" sz="2800" b="1">
                    <a:solidFill>
                      <a:srgbClr val="FF0000"/>
                    </a:solidFill>
                    <a:effectLst>
                      <a:outerShdw blurRad="38100" dist="38100" dir="2700000" algn="tl">
                        <a:srgbClr val="000000"/>
                      </a:outerShdw>
                    </a:effectLst>
                    <a:latin typeface="Times New Roman" pitchFamily="18" charset="0"/>
                  </a:rPr>
                  <a:t>Ê</a:t>
                </a:r>
                <a:endParaRPr lang="en-US" sz="2800" b="1">
                  <a:solidFill>
                    <a:srgbClr val="FF0000"/>
                  </a:solidFill>
                  <a:effectLst>
                    <a:outerShdw blurRad="38100" dist="38100" dir="2700000" algn="tl">
                      <a:srgbClr val="000000"/>
                    </a:outerShdw>
                  </a:effectLst>
                  <a:latin typeface="Times New Roman" pitchFamily="18" charset="0"/>
                </a:endParaRPr>
              </a:p>
            </p:txBody>
          </p:sp>
          <p:sp>
            <p:nvSpPr>
              <p:cNvPr id="58406" name="Rectangle 38"/>
              <p:cNvSpPr>
                <a:spLocks noChangeArrowheads="1"/>
              </p:cNvSpPr>
              <p:nvPr/>
            </p:nvSpPr>
            <p:spPr bwMode="auto">
              <a:xfrm>
                <a:off x="3552" y="249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R</a:t>
                </a:r>
              </a:p>
            </p:txBody>
          </p:sp>
          <p:sp>
            <p:nvSpPr>
              <p:cNvPr id="58407" name="Rectangle 39"/>
              <p:cNvSpPr>
                <a:spLocks noChangeArrowheads="1"/>
              </p:cNvSpPr>
              <p:nvPr/>
            </p:nvSpPr>
            <p:spPr bwMode="auto">
              <a:xfrm>
                <a:off x="326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408" name="Rectangle 40"/>
              <p:cNvSpPr>
                <a:spLocks noChangeArrowheads="1"/>
              </p:cNvSpPr>
              <p:nvPr/>
            </p:nvSpPr>
            <p:spPr bwMode="auto">
              <a:xfrm>
                <a:off x="3840"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U</a:t>
                </a:r>
              </a:p>
            </p:txBody>
          </p:sp>
          <p:sp>
            <p:nvSpPr>
              <p:cNvPr id="58409" name="Rectangle 41"/>
              <p:cNvSpPr>
                <a:spLocks noChangeArrowheads="1"/>
              </p:cNvSpPr>
              <p:nvPr/>
            </p:nvSpPr>
            <p:spPr bwMode="auto">
              <a:xfrm>
                <a:off x="4128"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Y</a:t>
                </a:r>
              </a:p>
            </p:txBody>
          </p:sp>
          <p:sp>
            <p:nvSpPr>
              <p:cNvPr id="58410" name="Rectangle 42"/>
              <p:cNvSpPr>
                <a:spLocks noChangeArrowheads="1"/>
              </p:cNvSpPr>
              <p:nvPr/>
            </p:nvSpPr>
            <p:spPr bwMode="auto">
              <a:xfrm>
                <a:off x="4416"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vi-VN" sz="2800" b="1">
                    <a:solidFill>
                      <a:srgbClr val="000099"/>
                    </a:solidFill>
                    <a:latin typeface="Times New Roman" pitchFamily="18" charset="0"/>
                  </a:rPr>
                  <a:t>Ê</a:t>
                </a:r>
                <a:endParaRPr lang="en-US" sz="2800" b="1">
                  <a:solidFill>
                    <a:srgbClr val="000099"/>
                  </a:solidFill>
                  <a:latin typeface="Times New Roman" pitchFamily="18" charset="0"/>
                </a:endParaRPr>
              </a:p>
            </p:txBody>
          </p:sp>
          <p:sp>
            <p:nvSpPr>
              <p:cNvPr id="58411" name="Rectangle 43"/>
              <p:cNvSpPr>
                <a:spLocks noChangeArrowheads="1"/>
              </p:cNvSpPr>
              <p:nvPr/>
            </p:nvSpPr>
            <p:spPr bwMode="auto">
              <a:xfrm>
                <a:off x="470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sp>
            <p:nvSpPr>
              <p:cNvPr id="58412" name="Rectangle 44"/>
              <p:cNvSpPr>
                <a:spLocks noChangeArrowheads="1"/>
              </p:cNvSpPr>
              <p:nvPr/>
            </p:nvSpPr>
            <p:spPr bwMode="auto">
              <a:xfrm>
                <a:off x="2112"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U</a:t>
                </a:r>
              </a:p>
            </p:txBody>
          </p:sp>
          <p:sp>
            <p:nvSpPr>
              <p:cNvPr id="58413" name="Rectangle 45"/>
              <p:cNvSpPr>
                <a:spLocks noChangeArrowheads="1"/>
              </p:cNvSpPr>
              <p:nvPr/>
            </p:nvSpPr>
            <p:spPr bwMode="auto">
              <a:xfrm>
                <a:off x="2976"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grpSp>
        <p:grpSp>
          <p:nvGrpSpPr>
            <p:cNvPr id="58414" name="Group 46"/>
            <p:cNvGrpSpPr>
              <a:grpSpLocks/>
            </p:cNvGrpSpPr>
            <p:nvPr/>
          </p:nvGrpSpPr>
          <p:grpSpPr bwMode="auto">
            <a:xfrm>
              <a:off x="0" y="2016"/>
              <a:ext cx="4320" cy="288"/>
              <a:chOff x="1248" y="2160"/>
              <a:chExt cx="4320" cy="288"/>
            </a:xfrm>
          </p:grpSpPr>
          <p:sp>
            <p:nvSpPr>
              <p:cNvPr id="58415" name="Rectangle 47"/>
              <p:cNvSpPr>
                <a:spLocks noChangeArrowheads="1"/>
              </p:cNvSpPr>
              <p:nvPr/>
            </p:nvSpPr>
            <p:spPr bwMode="auto">
              <a:xfrm>
                <a:off x="297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T</a:t>
                </a:r>
              </a:p>
            </p:txBody>
          </p:sp>
          <p:sp>
            <p:nvSpPr>
              <p:cNvPr id="58416" name="Rectangle 48"/>
              <p:cNvSpPr>
                <a:spLocks noChangeArrowheads="1"/>
              </p:cNvSpPr>
              <p:nvPr/>
            </p:nvSpPr>
            <p:spPr bwMode="auto">
              <a:xfrm>
                <a:off x="1248" y="2160"/>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FF0000"/>
                    </a:solidFill>
                    <a:latin typeface="Times New Roman" pitchFamily="18" charset="0"/>
                  </a:rPr>
                  <a:t>V</a:t>
                </a:r>
              </a:p>
            </p:txBody>
          </p:sp>
          <p:sp>
            <p:nvSpPr>
              <p:cNvPr id="58417" name="Rectangle 49"/>
              <p:cNvSpPr>
                <a:spLocks noChangeArrowheads="1"/>
              </p:cNvSpPr>
              <p:nvPr/>
            </p:nvSpPr>
            <p:spPr bwMode="auto">
              <a:xfrm>
                <a:off x="2112"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I</a:t>
                </a:r>
              </a:p>
            </p:txBody>
          </p:sp>
          <p:sp>
            <p:nvSpPr>
              <p:cNvPr id="58418" name="Rectangle 50"/>
              <p:cNvSpPr>
                <a:spLocks noChangeArrowheads="1"/>
              </p:cNvSpPr>
              <p:nvPr/>
            </p:nvSpPr>
            <p:spPr bwMode="auto">
              <a:xfrm>
                <a:off x="182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S</a:t>
                </a:r>
              </a:p>
            </p:txBody>
          </p:sp>
          <p:sp>
            <p:nvSpPr>
              <p:cNvPr id="58419" name="Rectangle 51"/>
              <p:cNvSpPr>
                <a:spLocks noChangeArrowheads="1"/>
              </p:cNvSpPr>
              <p:nvPr/>
            </p:nvSpPr>
            <p:spPr bwMode="auto">
              <a:xfrm>
                <a:off x="2688"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H</a:t>
                </a:r>
              </a:p>
            </p:txBody>
          </p:sp>
          <p:sp>
            <p:nvSpPr>
              <p:cNvPr id="58420" name="Rectangle 52"/>
              <p:cNvSpPr>
                <a:spLocks noChangeArrowheads="1"/>
              </p:cNvSpPr>
              <p:nvPr/>
            </p:nvSpPr>
            <p:spPr bwMode="auto">
              <a:xfrm>
                <a:off x="326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R</a:t>
                </a:r>
              </a:p>
            </p:txBody>
          </p:sp>
          <p:sp>
            <p:nvSpPr>
              <p:cNvPr id="58421" name="Rectangle 53"/>
              <p:cNvSpPr>
                <a:spLocks noChangeArrowheads="1"/>
              </p:cNvSpPr>
              <p:nvPr/>
            </p:nvSpPr>
            <p:spPr bwMode="auto">
              <a:xfrm>
                <a:off x="384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Ơ</a:t>
                </a:r>
              </a:p>
            </p:txBody>
          </p:sp>
          <p:sp>
            <p:nvSpPr>
              <p:cNvPr id="58422" name="Rectangle 54"/>
              <p:cNvSpPr>
                <a:spLocks noChangeArrowheads="1"/>
              </p:cNvSpPr>
              <p:nvPr/>
            </p:nvSpPr>
            <p:spPr bwMode="auto">
              <a:xfrm>
                <a:off x="4128"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sp>
            <p:nvSpPr>
              <p:cNvPr id="58423" name="Rectangle 55"/>
              <p:cNvSpPr>
                <a:spLocks noChangeArrowheads="1"/>
              </p:cNvSpPr>
              <p:nvPr/>
            </p:nvSpPr>
            <p:spPr bwMode="auto">
              <a:xfrm>
                <a:off x="441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G</a:t>
                </a:r>
              </a:p>
            </p:txBody>
          </p:sp>
          <p:sp>
            <p:nvSpPr>
              <p:cNvPr id="58424" name="Rectangle 56"/>
              <p:cNvSpPr>
                <a:spLocks noChangeArrowheads="1"/>
              </p:cNvSpPr>
              <p:nvPr/>
            </p:nvSpPr>
            <p:spPr bwMode="auto">
              <a:xfrm>
                <a:off x="470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L</a:t>
                </a:r>
              </a:p>
            </p:txBody>
          </p:sp>
          <p:sp>
            <p:nvSpPr>
              <p:cNvPr id="58425" name="Rectangle 57"/>
              <p:cNvSpPr>
                <a:spLocks noChangeArrowheads="1"/>
              </p:cNvSpPr>
              <p:nvPr/>
            </p:nvSpPr>
            <p:spPr bwMode="auto">
              <a:xfrm>
                <a:off x="240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sp>
            <p:nvSpPr>
              <p:cNvPr id="58426" name="Rectangle 58"/>
              <p:cNvSpPr>
                <a:spLocks noChangeArrowheads="1"/>
              </p:cNvSpPr>
              <p:nvPr/>
            </p:nvSpPr>
            <p:spPr bwMode="auto">
              <a:xfrm>
                <a:off x="4992" y="2160"/>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vi-VN" sz="2800" b="1">
                    <a:solidFill>
                      <a:srgbClr val="FF0000"/>
                    </a:solidFill>
                    <a:latin typeface="Times New Roman" pitchFamily="18" charset="0"/>
                  </a:rPr>
                  <a:t>Ơ</a:t>
                </a:r>
                <a:endParaRPr lang="en-US" sz="2800" b="1">
                  <a:solidFill>
                    <a:srgbClr val="FF0000"/>
                  </a:solidFill>
                  <a:latin typeface="Times New Roman" pitchFamily="18" charset="0"/>
                </a:endParaRPr>
              </a:p>
            </p:txBody>
          </p:sp>
          <p:sp>
            <p:nvSpPr>
              <p:cNvPr id="58427" name="Rectangle 59"/>
              <p:cNvSpPr>
                <a:spLocks noChangeArrowheads="1"/>
              </p:cNvSpPr>
              <p:nvPr/>
            </p:nvSpPr>
            <p:spPr bwMode="auto">
              <a:xfrm>
                <a:off x="528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P</a:t>
                </a:r>
              </a:p>
            </p:txBody>
          </p:sp>
          <p:sp>
            <p:nvSpPr>
              <p:cNvPr id="60476" name="Rectangle 60"/>
              <p:cNvSpPr>
                <a:spLocks noChangeArrowheads="1"/>
              </p:cNvSpPr>
              <p:nvPr/>
            </p:nvSpPr>
            <p:spPr bwMode="auto">
              <a:xfrm>
                <a:off x="3552" y="2160"/>
                <a:ext cx="288" cy="288"/>
              </a:xfrm>
              <a:prstGeom prst="rect">
                <a:avLst/>
              </a:prstGeom>
              <a:gradFill rotWithShape="1">
                <a:gsLst>
                  <a:gs pos="0">
                    <a:srgbClr val="FFFF00"/>
                  </a:gs>
                  <a:gs pos="100000">
                    <a:srgbClr val="0000FF"/>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rgbClr val="FF0000"/>
                    </a:solidFill>
                    <a:effectLst>
                      <a:outerShdw blurRad="38100" dist="38100" dir="2700000" algn="tl">
                        <a:srgbClr val="000000"/>
                      </a:outerShdw>
                    </a:effectLst>
                    <a:latin typeface="Times New Roman" pitchFamily="18" charset="0"/>
                  </a:rPr>
                  <a:t>Ư</a:t>
                </a:r>
              </a:p>
            </p:txBody>
          </p:sp>
          <p:sp>
            <p:nvSpPr>
              <p:cNvPr id="58429" name="Rectangle 61"/>
              <p:cNvSpPr>
                <a:spLocks noChangeArrowheads="1"/>
              </p:cNvSpPr>
              <p:nvPr/>
            </p:nvSpPr>
            <p:spPr bwMode="auto">
              <a:xfrm>
                <a:off x="153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Ệ</a:t>
                </a:r>
              </a:p>
            </p:txBody>
          </p:sp>
        </p:grpSp>
        <p:grpSp>
          <p:nvGrpSpPr>
            <p:cNvPr id="58430" name="Group 62"/>
            <p:cNvGrpSpPr>
              <a:grpSpLocks/>
            </p:cNvGrpSpPr>
            <p:nvPr/>
          </p:nvGrpSpPr>
          <p:grpSpPr bwMode="auto">
            <a:xfrm>
              <a:off x="576" y="1680"/>
              <a:ext cx="1728" cy="288"/>
              <a:chOff x="1824" y="1824"/>
              <a:chExt cx="1728" cy="288"/>
            </a:xfrm>
          </p:grpSpPr>
          <p:sp>
            <p:nvSpPr>
              <p:cNvPr id="58431" name="Rectangle 63"/>
              <p:cNvSpPr>
                <a:spLocks noChangeArrowheads="1"/>
              </p:cNvSpPr>
              <p:nvPr/>
            </p:nvSpPr>
            <p:spPr bwMode="auto">
              <a:xfrm>
                <a:off x="1824" y="1824"/>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FF0000"/>
                    </a:solidFill>
                    <a:latin typeface="Times New Roman" pitchFamily="18" charset="0"/>
                  </a:rPr>
                  <a:t>B</a:t>
                </a:r>
              </a:p>
            </p:txBody>
          </p:sp>
          <p:sp>
            <p:nvSpPr>
              <p:cNvPr id="58432" name="Rectangle 64"/>
              <p:cNvSpPr>
                <a:spLocks noChangeArrowheads="1"/>
              </p:cNvSpPr>
              <p:nvPr/>
            </p:nvSpPr>
            <p:spPr bwMode="auto">
              <a:xfrm>
                <a:off x="2112"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r>
                  <a:rPr lang="en-US" sz="2800" b="1">
                    <a:solidFill>
                      <a:srgbClr val="000099"/>
                    </a:solidFill>
                    <a:latin typeface="Times New Roman" pitchFamily="18" charset="0"/>
                  </a:rPr>
                  <a:t>A</a:t>
                </a:r>
              </a:p>
            </p:txBody>
          </p:sp>
          <p:sp>
            <p:nvSpPr>
              <p:cNvPr id="58433" name="Rectangle 65"/>
              <p:cNvSpPr>
                <a:spLocks noChangeArrowheads="1"/>
              </p:cNvSpPr>
              <p:nvPr/>
            </p:nvSpPr>
            <p:spPr bwMode="auto">
              <a:xfrm>
                <a:off x="2400"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O</a:t>
                </a:r>
              </a:p>
            </p:txBody>
          </p:sp>
          <p:sp>
            <p:nvSpPr>
              <p:cNvPr id="58434" name="Rectangle 66"/>
              <p:cNvSpPr>
                <a:spLocks noChangeArrowheads="1"/>
              </p:cNvSpPr>
              <p:nvPr/>
            </p:nvSpPr>
            <p:spPr bwMode="auto">
              <a:xfrm>
                <a:off x="3264"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N</a:t>
                </a:r>
              </a:p>
            </p:txBody>
          </p:sp>
          <p:sp>
            <p:nvSpPr>
              <p:cNvPr id="58440" name="Rectangle 72"/>
              <p:cNvSpPr>
                <a:spLocks noChangeArrowheads="1"/>
              </p:cNvSpPr>
              <p:nvPr/>
            </p:nvSpPr>
            <p:spPr bwMode="auto">
              <a:xfrm>
                <a:off x="2976"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000099"/>
                    </a:solidFill>
                    <a:latin typeface="Times New Roman" pitchFamily="18" charset="0"/>
                  </a:rPr>
                  <a:t>O</a:t>
                </a:r>
              </a:p>
            </p:txBody>
          </p:sp>
          <p:sp>
            <p:nvSpPr>
              <p:cNvPr id="58441" name="Rectangle 73"/>
              <p:cNvSpPr>
                <a:spLocks noChangeArrowheads="1"/>
              </p:cNvSpPr>
              <p:nvPr/>
            </p:nvSpPr>
            <p:spPr bwMode="auto">
              <a:xfrm>
                <a:off x="2688" y="1824"/>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2800" b="1">
                    <a:solidFill>
                      <a:srgbClr val="FF0000"/>
                    </a:solidFill>
                    <a:latin typeface="Times New Roman" pitchFamily="18" charset="0"/>
                  </a:rPr>
                  <a:t>T</a:t>
                </a:r>
              </a:p>
            </p:txBody>
          </p:sp>
        </p:grpSp>
      </p:grpSp>
      <p:grpSp>
        <p:nvGrpSpPr>
          <p:cNvPr id="60490" name="Group 74"/>
          <p:cNvGrpSpPr>
            <a:grpSpLocks/>
          </p:cNvGrpSpPr>
          <p:nvPr/>
        </p:nvGrpSpPr>
        <p:grpSpPr bwMode="auto">
          <a:xfrm>
            <a:off x="1066800" y="6248400"/>
            <a:ext cx="685800" cy="304800"/>
            <a:chOff x="672" y="768"/>
            <a:chExt cx="1392" cy="432"/>
          </a:xfrm>
        </p:grpSpPr>
        <p:grpSp>
          <p:nvGrpSpPr>
            <p:cNvPr id="58443" name="Group 75"/>
            <p:cNvGrpSpPr>
              <a:grpSpLocks/>
            </p:cNvGrpSpPr>
            <p:nvPr/>
          </p:nvGrpSpPr>
          <p:grpSpPr bwMode="auto">
            <a:xfrm>
              <a:off x="672" y="768"/>
              <a:ext cx="1392" cy="432"/>
              <a:chOff x="672" y="768"/>
              <a:chExt cx="1392" cy="432"/>
            </a:xfrm>
          </p:grpSpPr>
          <p:sp>
            <p:nvSpPr>
              <p:cNvPr id="58444" name="Oval 76"/>
              <p:cNvSpPr>
                <a:spLocks noChangeArrowheads="1"/>
              </p:cNvSpPr>
              <p:nvPr/>
            </p:nvSpPr>
            <p:spPr bwMode="auto">
              <a:xfrm>
                <a:off x="672" y="768"/>
                <a:ext cx="576" cy="43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endParaRPr lang="vi-VN">
                  <a:latin typeface="Times New Roman" pitchFamily="18" charset="0"/>
                </a:endParaRPr>
              </a:p>
            </p:txBody>
          </p:sp>
          <p:sp>
            <p:nvSpPr>
              <p:cNvPr id="58445" name="Rectangle 77"/>
              <p:cNvSpPr>
                <a:spLocks noChangeArrowheads="1"/>
              </p:cNvSpPr>
              <p:nvPr/>
            </p:nvSpPr>
            <p:spPr bwMode="auto">
              <a:xfrm>
                <a:off x="1152" y="928"/>
                <a:ext cx="912"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endParaRPr lang="vi-VN">
                  <a:latin typeface="Times New Roman" pitchFamily="18" charset="0"/>
                </a:endParaRPr>
              </a:p>
            </p:txBody>
          </p:sp>
          <p:sp>
            <p:nvSpPr>
              <p:cNvPr id="58446" name="Freeform 78"/>
              <p:cNvSpPr>
                <a:spLocks/>
              </p:cNvSpPr>
              <p:nvPr/>
            </p:nvSpPr>
            <p:spPr bwMode="auto">
              <a:xfrm>
                <a:off x="1728" y="816"/>
                <a:ext cx="336" cy="144"/>
              </a:xfrm>
              <a:custGeom>
                <a:avLst/>
                <a:gdLst>
                  <a:gd name="T0" fmla="*/ 0 w 336"/>
                  <a:gd name="T1" fmla="*/ 0 h 144"/>
                  <a:gd name="T2" fmla="*/ 0 w 336"/>
                  <a:gd name="T3" fmla="*/ 144 h 144"/>
                  <a:gd name="T4" fmla="*/ 336 w 336"/>
                  <a:gd name="T5" fmla="*/ 144 h 144"/>
                  <a:gd name="T6" fmla="*/ 336 w 336"/>
                  <a:gd name="T7" fmla="*/ 0 h 144"/>
                  <a:gd name="T8" fmla="*/ 288 w 336"/>
                  <a:gd name="T9" fmla="*/ 0 h 144"/>
                  <a:gd name="T10" fmla="*/ 288 w 336"/>
                  <a:gd name="T11" fmla="*/ 48 h 144"/>
                  <a:gd name="T12" fmla="*/ 192 w 336"/>
                  <a:gd name="T13" fmla="*/ 48 h 144"/>
                  <a:gd name="T14" fmla="*/ 192 w 336"/>
                  <a:gd name="T15" fmla="*/ 0 h 144"/>
                  <a:gd name="T16" fmla="*/ 96 w 336"/>
                  <a:gd name="T17" fmla="*/ 0 h 144"/>
                  <a:gd name="T18" fmla="*/ 96 w 336"/>
                  <a:gd name="T19" fmla="*/ 48 h 144"/>
                  <a:gd name="T20" fmla="*/ 48 w 336"/>
                  <a:gd name="T21" fmla="*/ 0 h 144"/>
                  <a:gd name="T22" fmla="*/ 0 w 336"/>
                  <a:gd name="T23" fmla="*/ 0 h 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144">
                    <a:moveTo>
                      <a:pt x="0" y="0"/>
                    </a:moveTo>
                    <a:lnTo>
                      <a:pt x="0" y="144"/>
                    </a:lnTo>
                    <a:lnTo>
                      <a:pt x="336" y="144"/>
                    </a:lnTo>
                    <a:lnTo>
                      <a:pt x="336" y="0"/>
                    </a:lnTo>
                    <a:lnTo>
                      <a:pt x="288" y="0"/>
                    </a:lnTo>
                    <a:lnTo>
                      <a:pt x="288" y="48"/>
                    </a:lnTo>
                    <a:lnTo>
                      <a:pt x="192" y="48"/>
                    </a:lnTo>
                    <a:lnTo>
                      <a:pt x="192" y="0"/>
                    </a:lnTo>
                    <a:lnTo>
                      <a:pt x="96" y="0"/>
                    </a:lnTo>
                    <a:lnTo>
                      <a:pt x="96" y="48"/>
                    </a:lnTo>
                    <a:lnTo>
                      <a:pt x="48" y="0"/>
                    </a:lnTo>
                    <a:lnTo>
                      <a:pt x="0" y="0"/>
                    </a:lnTo>
                    <a:close/>
                  </a:path>
                </a:pathLst>
              </a:cu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lstStyle/>
              <a:p>
                <a:endParaRPr lang="vi-VN"/>
              </a:p>
            </p:txBody>
          </p:sp>
        </p:grpSp>
        <p:sp>
          <p:nvSpPr>
            <p:cNvPr id="58447" name="Oval 79"/>
            <p:cNvSpPr>
              <a:spLocks noChangeArrowheads="1"/>
            </p:cNvSpPr>
            <p:nvPr/>
          </p:nvSpPr>
          <p:spPr bwMode="auto">
            <a:xfrm>
              <a:off x="720" y="912"/>
              <a:ext cx="144" cy="14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endParaRPr lang="vi-VN">
                <a:latin typeface="Times New Roman" pitchFamily="18" charset="0"/>
              </a:endParaRPr>
            </a:p>
          </p:txBody>
        </p:sp>
      </p:grpSp>
      <p:sp>
        <p:nvSpPr>
          <p:cNvPr id="60496" name="AutoShape 80"/>
          <p:cNvSpPr>
            <a:spLocks noChangeArrowheads="1"/>
          </p:cNvSpPr>
          <p:nvPr/>
        </p:nvSpPr>
        <p:spPr bwMode="auto">
          <a:xfrm rot="5400000">
            <a:off x="1066800" y="9906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r>
              <a:rPr lang="en-US" sz="2000" b="1">
                <a:solidFill>
                  <a:schemeClr val="bg1"/>
                </a:solidFill>
                <a:latin typeface="Times New Roman" pitchFamily="18" charset="0"/>
              </a:rPr>
              <a:t>1</a:t>
            </a:r>
          </a:p>
        </p:txBody>
      </p:sp>
      <p:sp>
        <p:nvSpPr>
          <p:cNvPr id="60497" name="AutoShape 81"/>
          <p:cNvSpPr>
            <a:spLocks noChangeArrowheads="1"/>
          </p:cNvSpPr>
          <p:nvPr/>
        </p:nvSpPr>
        <p:spPr bwMode="auto">
          <a:xfrm rot="5400000">
            <a:off x="1066800" y="15240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r>
              <a:rPr lang="en-US" sz="2000" b="1">
                <a:solidFill>
                  <a:schemeClr val="bg1"/>
                </a:solidFill>
                <a:latin typeface="Times New Roman" pitchFamily="18" charset="0"/>
              </a:rPr>
              <a:t>2</a:t>
            </a:r>
          </a:p>
        </p:txBody>
      </p:sp>
      <p:sp>
        <p:nvSpPr>
          <p:cNvPr id="60498" name="AutoShape 82"/>
          <p:cNvSpPr>
            <a:spLocks noChangeArrowheads="1"/>
          </p:cNvSpPr>
          <p:nvPr/>
        </p:nvSpPr>
        <p:spPr bwMode="auto">
          <a:xfrm rot="5400000">
            <a:off x="1066800" y="20574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r>
              <a:rPr lang="en-US" sz="2000" b="1">
                <a:solidFill>
                  <a:schemeClr val="bg1"/>
                </a:solidFill>
                <a:latin typeface="Times New Roman" pitchFamily="18" charset="0"/>
              </a:rPr>
              <a:t>3</a:t>
            </a:r>
          </a:p>
        </p:txBody>
      </p:sp>
      <p:sp>
        <p:nvSpPr>
          <p:cNvPr id="60499" name="AutoShape 83"/>
          <p:cNvSpPr>
            <a:spLocks noChangeArrowheads="1"/>
          </p:cNvSpPr>
          <p:nvPr/>
        </p:nvSpPr>
        <p:spPr bwMode="auto">
          <a:xfrm rot="5400000">
            <a:off x="1066800" y="25908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r>
              <a:rPr lang="en-US" sz="2000" b="1">
                <a:solidFill>
                  <a:schemeClr val="bg1"/>
                </a:solidFill>
                <a:latin typeface="Times New Roman" pitchFamily="18" charset="0"/>
              </a:rPr>
              <a:t>4</a:t>
            </a:r>
          </a:p>
        </p:txBody>
      </p:sp>
      <p:sp>
        <p:nvSpPr>
          <p:cNvPr id="60500" name="AutoShape 84"/>
          <p:cNvSpPr>
            <a:spLocks noChangeArrowheads="1"/>
          </p:cNvSpPr>
          <p:nvPr/>
        </p:nvSpPr>
        <p:spPr bwMode="auto">
          <a:xfrm rot="5400000">
            <a:off x="1066800" y="31242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r>
              <a:rPr lang="en-US" sz="2400" b="1">
                <a:solidFill>
                  <a:schemeClr val="bg1"/>
                </a:solidFill>
                <a:latin typeface="Times New Roman" pitchFamily="18" charset="0"/>
              </a:rPr>
              <a:t>5</a:t>
            </a:r>
          </a:p>
        </p:txBody>
      </p:sp>
      <p:sp>
        <p:nvSpPr>
          <p:cNvPr id="60501" name="AutoShape 85"/>
          <p:cNvSpPr>
            <a:spLocks noChangeArrowheads="1"/>
          </p:cNvSpPr>
          <p:nvPr/>
        </p:nvSpPr>
        <p:spPr bwMode="auto">
          <a:xfrm rot="5400000">
            <a:off x="1066800" y="3657600"/>
            <a:ext cx="457200" cy="457200"/>
          </a:xfrm>
          <a:prstGeom prst="triangle">
            <a:avLst>
              <a:gd name="adj" fmla="val 50000"/>
            </a:avLst>
          </a:prstGeom>
          <a:solidFill>
            <a:srgbClr val="FF00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r>
              <a:rPr lang="en-US" sz="2400" b="1">
                <a:solidFill>
                  <a:schemeClr val="bg1"/>
                </a:solidFill>
                <a:latin typeface="Times New Roman" pitchFamily="18" charset="0"/>
              </a:rPr>
              <a:t>6</a:t>
            </a:r>
          </a:p>
        </p:txBody>
      </p:sp>
      <p:grpSp>
        <p:nvGrpSpPr>
          <p:cNvPr id="60502" name="Group 86"/>
          <p:cNvGrpSpPr>
            <a:grpSpLocks/>
          </p:cNvGrpSpPr>
          <p:nvPr/>
        </p:nvGrpSpPr>
        <p:grpSpPr bwMode="auto">
          <a:xfrm>
            <a:off x="457200" y="228600"/>
            <a:ext cx="7543800" cy="609600"/>
            <a:chOff x="720" y="96"/>
            <a:chExt cx="4752" cy="384"/>
          </a:xfrm>
        </p:grpSpPr>
        <p:sp>
          <p:nvSpPr>
            <p:cNvPr id="58455" name="WordArt 87"/>
            <p:cNvSpPr>
              <a:spLocks noChangeArrowheads="1" noChangeShapeType="1" noTextEdit="1"/>
            </p:cNvSpPr>
            <p:nvPr/>
          </p:nvSpPr>
          <p:spPr bwMode="auto">
            <a:xfrm>
              <a:off x="720" y="96"/>
              <a:ext cx="4752" cy="306"/>
            </a:xfrm>
            <a:prstGeom prst="rect">
              <a:avLst/>
            </a:prstGeom>
          </p:spPr>
          <p:txBody>
            <a:bodyPr wrap="none" fromWordArt="1">
              <a:prstTxWarp prst="textPlain">
                <a:avLst>
                  <a:gd name="adj" fmla="val 50000"/>
                </a:avLst>
              </a:prstTxWarp>
              <a:scene3d>
                <a:camera prst="legacyPerspectiveFront">
                  <a:rot lat="20699998" lon="0" rev="0"/>
                </a:camera>
                <a:lightRig rig="legacyFlat3" dir="t"/>
              </a:scene3d>
              <a:sp3d extrusionH="430200" prstMaterial="legacyMatte">
                <a:extrusionClr>
                  <a:schemeClr val="bg1"/>
                </a:extrusionClr>
              </a:sp3d>
            </a:bodyPr>
            <a:lstStyle/>
            <a:p>
              <a:pPr algn="ctr"/>
              <a:r>
                <a:rPr lang="vi-VN" sz="3200" b="1" i="1" kern="10">
                  <a:ln w="9525">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18900000" scaled="1"/>
                  </a:gradFill>
                  <a:latin typeface="Times New Roman"/>
                  <a:cs typeface="Times New Roman"/>
                </a:rPr>
                <a:t>TRÒ CHƠI Ô CHỮ</a:t>
              </a:r>
            </a:p>
          </p:txBody>
        </p:sp>
        <p:sp>
          <p:nvSpPr>
            <p:cNvPr id="58456" name="Rectangle 88"/>
            <p:cNvSpPr>
              <a:spLocks noChangeArrowheads="1"/>
            </p:cNvSpPr>
            <p:nvPr/>
          </p:nvSpPr>
          <p:spPr bwMode="auto">
            <a:xfrm>
              <a:off x="720" y="432"/>
              <a:ext cx="4752" cy="48"/>
            </a:xfrm>
            <a:prstGeom prst="rect">
              <a:avLst/>
            </a:prstGeom>
            <a:gradFill rotWithShape="1">
              <a:gsLst>
                <a:gs pos="0">
                  <a:srgbClr val="FF0000"/>
                </a:gs>
                <a:gs pos="100000">
                  <a:srgbClr val="FFFF00"/>
                </a:gs>
              </a:gsLst>
              <a:lin ang="0" scaled="1"/>
            </a:gradFill>
            <a:ln w="9525">
              <a:miter lim="800000"/>
              <a:headEnd/>
              <a:tailEnd/>
            </a:ln>
            <a:effectLst/>
            <a:scene3d>
              <a:camera prst="legacyObliqueTopRight">
                <a:rot lat="20699998" lon="0" rev="0"/>
              </a:camera>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vi-VN">
                <a:latin typeface="Times New Roman" pitchFamily="18" charset="0"/>
              </a:endParaRPr>
            </a:p>
          </p:txBody>
        </p:sp>
      </p:grpSp>
      <p:grpSp>
        <p:nvGrpSpPr>
          <p:cNvPr id="58457" name="Group 89"/>
          <p:cNvGrpSpPr>
            <a:grpSpLocks/>
          </p:cNvGrpSpPr>
          <p:nvPr/>
        </p:nvGrpSpPr>
        <p:grpSpPr bwMode="auto">
          <a:xfrm>
            <a:off x="1981200" y="6172200"/>
            <a:ext cx="6400800" cy="457200"/>
            <a:chOff x="1248" y="3888"/>
            <a:chExt cx="4032" cy="288"/>
          </a:xfrm>
        </p:grpSpPr>
        <p:sp>
          <p:nvSpPr>
            <p:cNvPr id="60506" name="Rectangle 90"/>
            <p:cNvSpPr>
              <a:spLocks noChangeArrowheads="1"/>
            </p:cNvSpPr>
            <p:nvPr/>
          </p:nvSpPr>
          <p:spPr bwMode="auto">
            <a:xfrm>
              <a:off x="1248"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B</a:t>
              </a:r>
            </a:p>
          </p:txBody>
        </p:sp>
        <p:sp>
          <p:nvSpPr>
            <p:cNvPr id="60507" name="Rectangle 91"/>
            <p:cNvSpPr>
              <a:spLocks noChangeArrowheads="1"/>
            </p:cNvSpPr>
            <p:nvPr/>
          </p:nvSpPr>
          <p:spPr bwMode="auto">
            <a:xfrm>
              <a:off x="4992"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G</a:t>
              </a:r>
            </a:p>
          </p:txBody>
        </p:sp>
        <p:sp>
          <p:nvSpPr>
            <p:cNvPr id="60508" name="Rectangle 92"/>
            <p:cNvSpPr>
              <a:spLocks noChangeArrowheads="1"/>
            </p:cNvSpPr>
            <p:nvPr/>
          </p:nvSpPr>
          <p:spPr bwMode="auto">
            <a:xfrm>
              <a:off x="2112"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V</a:t>
              </a:r>
            </a:p>
          </p:txBody>
        </p:sp>
        <p:sp>
          <p:nvSpPr>
            <p:cNvPr id="60509" name="Rectangle 93"/>
            <p:cNvSpPr>
              <a:spLocks noChangeArrowheads="1"/>
            </p:cNvSpPr>
            <p:nvPr/>
          </p:nvSpPr>
          <p:spPr bwMode="auto">
            <a:xfrm>
              <a:off x="2400"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vi-VN" sz="2800" b="1">
                  <a:solidFill>
                    <a:schemeClr val="hlink"/>
                  </a:solidFill>
                  <a:effectLst>
                    <a:outerShdw blurRad="38100" dist="38100" dir="2700000" algn="tl">
                      <a:srgbClr val="000000"/>
                    </a:outerShdw>
                  </a:effectLst>
                  <a:latin typeface="Times New Roman" pitchFamily="18" charset="0"/>
                </a:rPr>
                <a:t>Ệ</a:t>
              </a: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10" name="Rectangle 94"/>
            <p:cNvSpPr>
              <a:spLocks noChangeArrowheads="1"/>
            </p:cNvSpPr>
            <p:nvPr/>
          </p:nvSpPr>
          <p:spPr bwMode="auto">
            <a:xfrm>
              <a:off x="3264"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I</a:t>
              </a:r>
            </a:p>
          </p:txBody>
        </p:sp>
        <p:sp>
          <p:nvSpPr>
            <p:cNvPr id="60511" name="Rectangle 95"/>
            <p:cNvSpPr>
              <a:spLocks noChangeArrowheads="1"/>
            </p:cNvSpPr>
            <p:nvPr/>
          </p:nvSpPr>
          <p:spPr bwMode="auto">
            <a:xfrm>
              <a:off x="3552"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T</a:t>
              </a:r>
            </a:p>
          </p:txBody>
        </p:sp>
        <p:sp>
          <p:nvSpPr>
            <p:cNvPr id="60512" name="Rectangle 96"/>
            <p:cNvSpPr>
              <a:spLocks noChangeArrowheads="1"/>
            </p:cNvSpPr>
            <p:nvPr/>
          </p:nvSpPr>
          <p:spPr bwMode="auto">
            <a:xfrm>
              <a:off x="3840"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R</a:t>
              </a:r>
            </a:p>
          </p:txBody>
        </p:sp>
        <p:sp>
          <p:nvSpPr>
            <p:cNvPr id="60513" name="Rectangle 97"/>
            <p:cNvSpPr>
              <a:spLocks noChangeArrowheads="1"/>
            </p:cNvSpPr>
            <p:nvPr/>
          </p:nvSpPr>
          <p:spPr bwMode="auto">
            <a:xfrm>
              <a:off x="1824" y="3888"/>
              <a:ext cx="288" cy="288"/>
            </a:xfrm>
            <a:prstGeom prst="rect">
              <a:avLst/>
            </a:prstGeom>
            <a:gradFill rotWithShape="1">
              <a:gsLst>
                <a:gs pos="0">
                  <a:srgbClr val="FFFF66"/>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O</a:t>
              </a:r>
            </a:p>
          </p:txBody>
        </p:sp>
        <p:sp>
          <p:nvSpPr>
            <p:cNvPr id="60514" name="Rectangle 98"/>
            <p:cNvSpPr>
              <a:spLocks noChangeArrowheads="1"/>
            </p:cNvSpPr>
            <p:nvPr/>
          </p:nvSpPr>
          <p:spPr bwMode="auto">
            <a:xfrm>
              <a:off x="1536" y="3888"/>
              <a:ext cx="288" cy="288"/>
            </a:xfrm>
            <a:prstGeom prst="rect">
              <a:avLst/>
            </a:prstGeom>
            <a:gradFill rotWithShape="1">
              <a:gsLst>
                <a:gs pos="0">
                  <a:srgbClr val="FFFF66"/>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Ả</a:t>
              </a:r>
            </a:p>
          </p:txBody>
        </p:sp>
        <p:sp>
          <p:nvSpPr>
            <p:cNvPr id="60515" name="Rectangle 99"/>
            <p:cNvSpPr>
              <a:spLocks noChangeArrowheads="1"/>
            </p:cNvSpPr>
            <p:nvPr/>
          </p:nvSpPr>
          <p:spPr bwMode="auto">
            <a:xfrm>
              <a:off x="2976" y="3888"/>
              <a:ext cx="288" cy="288"/>
            </a:xfrm>
            <a:prstGeom prst="rect">
              <a:avLst/>
            </a:prstGeom>
            <a:gradFill rotWithShape="1">
              <a:gsLst>
                <a:gs pos="0">
                  <a:srgbClr val="FFFF66"/>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Ô</a:t>
              </a:r>
            </a:p>
          </p:txBody>
        </p:sp>
        <p:sp>
          <p:nvSpPr>
            <p:cNvPr id="60516" name="Rectangle 100"/>
            <p:cNvSpPr>
              <a:spLocks noChangeArrowheads="1"/>
            </p:cNvSpPr>
            <p:nvPr/>
          </p:nvSpPr>
          <p:spPr bwMode="auto">
            <a:xfrm>
              <a:off x="2688" y="3888"/>
              <a:ext cx="288" cy="288"/>
            </a:xfrm>
            <a:prstGeom prst="rect">
              <a:avLst/>
            </a:prstGeom>
            <a:gradFill rotWithShape="1">
              <a:gsLst>
                <a:gs pos="0">
                  <a:srgbClr val="FFFF66"/>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M</a:t>
              </a:r>
            </a:p>
          </p:txBody>
        </p:sp>
        <p:sp>
          <p:nvSpPr>
            <p:cNvPr id="60517" name="Rectangle 101"/>
            <p:cNvSpPr>
              <a:spLocks noChangeArrowheads="1"/>
            </p:cNvSpPr>
            <p:nvPr/>
          </p:nvSpPr>
          <p:spPr bwMode="auto">
            <a:xfrm>
              <a:off x="4128"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Ư</a:t>
              </a:r>
            </a:p>
          </p:txBody>
        </p:sp>
        <p:sp>
          <p:nvSpPr>
            <p:cNvPr id="60518" name="Rectangle 102"/>
            <p:cNvSpPr>
              <a:spLocks noChangeArrowheads="1"/>
            </p:cNvSpPr>
            <p:nvPr/>
          </p:nvSpPr>
          <p:spPr bwMode="auto">
            <a:xfrm>
              <a:off x="4416"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vi-VN" sz="2800" b="1">
                  <a:solidFill>
                    <a:schemeClr val="hlink"/>
                  </a:solidFill>
                  <a:effectLst>
                    <a:outerShdw blurRad="38100" dist="38100" dir="2700000" algn="tl">
                      <a:srgbClr val="000000"/>
                    </a:outerShdw>
                  </a:effectLst>
                  <a:latin typeface="Times New Roman" pitchFamily="18" charset="0"/>
                </a:rPr>
                <a:t>Ờ</a:t>
              </a: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19" name="Rectangle 103"/>
            <p:cNvSpPr>
              <a:spLocks noChangeArrowheads="1"/>
            </p:cNvSpPr>
            <p:nvPr/>
          </p:nvSpPr>
          <p:spPr bwMode="auto">
            <a:xfrm>
              <a:off x="4704" y="3888"/>
              <a:ext cx="288" cy="288"/>
            </a:xfrm>
            <a:prstGeom prst="rect">
              <a:avLst/>
            </a:prstGeom>
            <a:gradFill rotWithShape="1">
              <a:gsLst>
                <a:gs pos="0">
                  <a:srgbClr val="FFFF00"/>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800" b="1">
                  <a:solidFill>
                    <a:schemeClr val="hlink"/>
                  </a:solidFill>
                  <a:effectLst>
                    <a:outerShdw blurRad="38100" dist="38100" dir="2700000" algn="tl">
                      <a:srgbClr val="000000"/>
                    </a:outerShdw>
                  </a:effectLst>
                  <a:latin typeface="Times New Roman" pitchFamily="18" charset="0"/>
                </a:rPr>
                <a:t>N</a:t>
              </a:r>
            </a:p>
          </p:txBody>
        </p:sp>
      </p:grpSp>
      <p:grpSp>
        <p:nvGrpSpPr>
          <p:cNvPr id="60520" name="Group 104"/>
          <p:cNvGrpSpPr>
            <a:grpSpLocks/>
          </p:cNvGrpSpPr>
          <p:nvPr/>
        </p:nvGrpSpPr>
        <p:grpSpPr bwMode="auto">
          <a:xfrm>
            <a:off x="1981200" y="6172200"/>
            <a:ext cx="6400800" cy="457200"/>
            <a:chOff x="1248" y="3888"/>
            <a:chExt cx="4032" cy="288"/>
          </a:xfrm>
        </p:grpSpPr>
        <p:sp>
          <p:nvSpPr>
            <p:cNvPr id="60521" name="Rectangle 105"/>
            <p:cNvSpPr>
              <a:spLocks noChangeArrowheads="1"/>
            </p:cNvSpPr>
            <p:nvPr/>
          </p:nvSpPr>
          <p:spPr bwMode="auto">
            <a:xfrm>
              <a:off x="4992"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2" name="Rectangle 106"/>
            <p:cNvSpPr>
              <a:spLocks noChangeArrowheads="1"/>
            </p:cNvSpPr>
            <p:nvPr/>
          </p:nvSpPr>
          <p:spPr bwMode="auto">
            <a:xfrm>
              <a:off x="1248"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3" name="Rectangle 107"/>
            <p:cNvSpPr>
              <a:spLocks noChangeArrowheads="1"/>
            </p:cNvSpPr>
            <p:nvPr/>
          </p:nvSpPr>
          <p:spPr bwMode="auto">
            <a:xfrm>
              <a:off x="4128"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4" name="Rectangle 108"/>
            <p:cNvSpPr>
              <a:spLocks noChangeArrowheads="1"/>
            </p:cNvSpPr>
            <p:nvPr/>
          </p:nvSpPr>
          <p:spPr bwMode="auto">
            <a:xfrm>
              <a:off x="3840"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5" name="Rectangle 109"/>
            <p:cNvSpPr>
              <a:spLocks noChangeArrowheads="1"/>
            </p:cNvSpPr>
            <p:nvPr/>
          </p:nvSpPr>
          <p:spPr bwMode="auto">
            <a:xfrm>
              <a:off x="2976"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6" name="Rectangle 110"/>
            <p:cNvSpPr>
              <a:spLocks noChangeArrowheads="1"/>
            </p:cNvSpPr>
            <p:nvPr/>
          </p:nvSpPr>
          <p:spPr bwMode="auto">
            <a:xfrm>
              <a:off x="2688"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7" name="Rectangle 111"/>
            <p:cNvSpPr>
              <a:spLocks noChangeArrowheads="1"/>
            </p:cNvSpPr>
            <p:nvPr/>
          </p:nvSpPr>
          <p:spPr bwMode="auto">
            <a:xfrm>
              <a:off x="2400"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8" name="Rectangle 112"/>
            <p:cNvSpPr>
              <a:spLocks noChangeArrowheads="1"/>
            </p:cNvSpPr>
            <p:nvPr/>
          </p:nvSpPr>
          <p:spPr bwMode="auto">
            <a:xfrm>
              <a:off x="3264"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29" name="Rectangle 113"/>
            <p:cNvSpPr>
              <a:spLocks noChangeArrowheads="1"/>
            </p:cNvSpPr>
            <p:nvPr/>
          </p:nvSpPr>
          <p:spPr bwMode="auto">
            <a:xfrm>
              <a:off x="4704"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30" name="Rectangle 114"/>
            <p:cNvSpPr>
              <a:spLocks noChangeArrowheads="1"/>
            </p:cNvSpPr>
            <p:nvPr/>
          </p:nvSpPr>
          <p:spPr bwMode="auto">
            <a:xfrm>
              <a:off x="1824"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31" name="Rectangle 115"/>
            <p:cNvSpPr>
              <a:spLocks noChangeArrowheads="1"/>
            </p:cNvSpPr>
            <p:nvPr/>
          </p:nvSpPr>
          <p:spPr bwMode="auto">
            <a:xfrm>
              <a:off x="3552"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32" name="Rectangle 116"/>
            <p:cNvSpPr>
              <a:spLocks noChangeArrowheads="1"/>
            </p:cNvSpPr>
            <p:nvPr/>
          </p:nvSpPr>
          <p:spPr bwMode="auto">
            <a:xfrm>
              <a:off x="2112"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33" name="Rectangle 117"/>
            <p:cNvSpPr>
              <a:spLocks noChangeArrowheads="1"/>
            </p:cNvSpPr>
            <p:nvPr/>
          </p:nvSpPr>
          <p:spPr bwMode="auto">
            <a:xfrm>
              <a:off x="4416"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sp>
          <p:nvSpPr>
            <p:cNvPr id="60534" name="Rectangle 118"/>
            <p:cNvSpPr>
              <a:spLocks noChangeArrowheads="1"/>
            </p:cNvSpPr>
            <p:nvPr/>
          </p:nvSpPr>
          <p:spPr bwMode="auto">
            <a:xfrm>
              <a:off x="1536" y="3888"/>
              <a:ext cx="288" cy="288"/>
            </a:xfrm>
            <a:prstGeom prst="rect">
              <a:avLst/>
            </a:prstGeom>
            <a:gradFill rotWithShape="1">
              <a:gsLst>
                <a:gs pos="0">
                  <a:srgbClr val="AAF2A4"/>
                </a:gs>
                <a:gs pos="100000">
                  <a:srgbClr val="0E8031">
                    <a:alpha val="82001"/>
                  </a:srgbClr>
                </a:gs>
              </a:gsLst>
              <a:path path="shape">
                <a:fillToRect l="50000" t="50000" r="50000" b="50000"/>
              </a:path>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chemeClr val="hlink"/>
                </a:solidFill>
                <a:effectLst>
                  <a:outerShdw blurRad="38100" dist="38100" dir="2700000" algn="tl">
                    <a:srgbClr val="000000"/>
                  </a:outerShdw>
                </a:effectLst>
                <a:latin typeface="Times New Roman" pitchFamily="18" charset="0"/>
              </a:endParaRPr>
            </a:p>
          </p:txBody>
        </p:sp>
      </p:grpSp>
      <p:sp>
        <p:nvSpPr>
          <p:cNvPr id="60535" name="AutoShape 119"/>
          <p:cNvSpPr>
            <a:spLocks noChangeArrowheads="1"/>
          </p:cNvSpPr>
          <p:nvPr/>
        </p:nvSpPr>
        <p:spPr bwMode="auto">
          <a:xfrm>
            <a:off x="1295400" y="4495800"/>
            <a:ext cx="7162800" cy="1371600"/>
          </a:xfrm>
          <a:prstGeom prst="horizontalScroll">
            <a:avLst>
              <a:gd name="adj" fmla="val 1250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vi-VN" sz="2800" b="1">
                <a:solidFill>
                  <a:srgbClr val="0000FF"/>
                </a:solidFill>
                <a:latin typeface="Times New Roman" pitchFamily="18" charset="0"/>
              </a:rPr>
              <a:t>Người ta thường ví rừng với hình ảnh này.</a:t>
            </a:r>
            <a:endParaRPr lang="en-US" sz="2800" b="1">
              <a:solidFill>
                <a:srgbClr val="0000FF"/>
              </a:solidFill>
              <a:latin typeface="Times New Roman" pitchFamily="18" charset="0"/>
            </a:endParaRPr>
          </a:p>
        </p:txBody>
      </p:sp>
      <p:sp>
        <p:nvSpPr>
          <p:cNvPr id="60536" name="AutoShape 120"/>
          <p:cNvSpPr>
            <a:spLocks noChangeArrowheads="1"/>
          </p:cNvSpPr>
          <p:nvPr/>
        </p:nvSpPr>
        <p:spPr bwMode="auto">
          <a:xfrm>
            <a:off x="1676400" y="4419600"/>
            <a:ext cx="6477000" cy="1447800"/>
          </a:xfrm>
          <a:prstGeom prst="horizontalScroll">
            <a:avLst>
              <a:gd name="adj" fmla="val 12500"/>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i="1">
                <a:solidFill>
                  <a:srgbClr val="0000FF"/>
                </a:solidFill>
                <a:latin typeface="Times New Roman" pitchFamily="18" charset="0"/>
              </a:rPr>
              <a:t>Một phong trào được tổ chức vào </a:t>
            </a:r>
          </a:p>
          <a:p>
            <a:pPr algn="ctr">
              <a:defRPr/>
            </a:pPr>
            <a:r>
              <a:rPr lang="en-US" sz="2800" b="1" i="1">
                <a:solidFill>
                  <a:srgbClr val="0000FF"/>
                </a:solidFill>
                <a:latin typeface="Times New Roman" pitchFamily="18" charset="0"/>
              </a:rPr>
              <a:t>mùa xuân, do Bác Hồ khởi xướng. </a:t>
            </a:r>
            <a:endParaRPr lang="en-US" sz="2800" b="1" i="1">
              <a:solidFill>
                <a:srgbClr val="0000FF"/>
              </a:solidFill>
              <a:effectLst>
                <a:outerShdw blurRad="38100" dist="38100" dir="2700000" algn="tl">
                  <a:srgbClr val="000000"/>
                </a:outerShdw>
              </a:effectLst>
              <a:latin typeface="Times New Roman" pitchFamily="18" charset="0"/>
            </a:endParaRPr>
          </a:p>
        </p:txBody>
      </p:sp>
      <p:sp>
        <p:nvSpPr>
          <p:cNvPr id="60537" name="AutoShape 121"/>
          <p:cNvSpPr>
            <a:spLocks noChangeArrowheads="1"/>
          </p:cNvSpPr>
          <p:nvPr/>
        </p:nvSpPr>
        <p:spPr bwMode="auto">
          <a:xfrm>
            <a:off x="1600200" y="4419600"/>
            <a:ext cx="6629400" cy="1524000"/>
          </a:xfrm>
          <a:prstGeom prst="horizontalScroll">
            <a:avLst>
              <a:gd name="adj" fmla="val 10819"/>
            </a:avLst>
          </a:prstGeom>
          <a:solidFill>
            <a:srgbClr val="CC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solidFill>
                  <a:srgbClr val="0000FF"/>
                </a:solidFill>
                <a:latin typeface="Times New Roman" pitchFamily="18" charset="0"/>
              </a:rPr>
              <a:t>M</a:t>
            </a:r>
            <a:r>
              <a:rPr lang="vi-VN" sz="2800" b="1">
                <a:solidFill>
                  <a:srgbClr val="0000FF"/>
                </a:solidFill>
                <a:latin typeface="Times New Roman" pitchFamily="18" charset="0"/>
              </a:rPr>
              <a:t>ôi trường ô nhiễm thì sinh ra con </a:t>
            </a:r>
          </a:p>
          <a:p>
            <a:pPr algn="ctr"/>
            <a:r>
              <a:rPr lang="vi-VN" sz="2800" b="1">
                <a:solidFill>
                  <a:srgbClr val="0000FF"/>
                </a:solidFill>
                <a:latin typeface="Times New Roman" pitchFamily="18" charset="0"/>
              </a:rPr>
              <a:t>vật  truyền bệnh cho người ?</a:t>
            </a:r>
            <a:endParaRPr lang="en-US" sz="2800" b="1">
              <a:solidFill>
                <a:srgbClr val="0000FF"/>
              </a:solidFill>
              <a:latin typeface="Times New Roman" pitchFamily="18" charset="0"/>
            </a:endParaRPr>
          </a:p>
        </p:txBody>
      </p:sp>
      <p:sp>
        <p:nvSpPr>
          <p:cNvPr id="60538" name="AutoShape 122"/>
          <p:cNvSpPr>
            <a:spLocks noChangeArrowheads="1"/>
          </p:cNvSpPr>
          <p:nvPr/>
        </p:nvSpPr>
        <p:spPr bwMode="auto">
          <a:xfrm>
            <a:off x="1643362" y="4325056"/>
            <a:ext cx="7010400" cy="1600200"/>
          </a:xfrm>
          <a:prstGeom prst="horizontalScroll">
            <a:avLst>
              <a:gd name="adj" fmla="val 13801"/>
            </a:avLst>
          </a:prstGeom>
          <a:solidFill>
            <a:srgbClr val="8CECBE"/>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i="1">
                <a:solidFill>
                  <a:srgbClr val="0000FF"/>
                </a:solidFill>
                <a:effectLst>
                  <a:outerShdw blurRad="38100" dist="38100" dir="2700000" algn="tl">
                    <a:srgbClr val="000000"/>
                  </a:outerShdw>
                </a:effectLst>
                <a:latin typeface="Times New Roman" pitchFamily="18" charset="0"/>
              </a:rPr>
              <a:t>Đây là việc làm không để bị mất mát, tổn thất</a:t>
            </a:r>
            <a:endParaRPr lang="en-US" sz="2400" b="1" i="1">
              <a:solidFill>
                <a:srgbClr val="0000FF"/>
              </a:solidFill>
              <a:effectLst>
                <a:outerShdw blurRad="38100" dist="38100" dir="2700000" algn="tl">
                  <a:srgbClr val="000000"/>
                </a:outerShdw>
              </a:effectLst>
              <a:latin typeface="Times New Roman" pitchFamily="18" charset="0"/>
            </a:endParaRPr>
          </a:p>
        </p:txBody>
      </p:sp>
      <p:sp>
        <p:nvSpPr>
          <p:cNvPr id="60539" name="AutoShape 123"/>
          <p:cNvSpPr>
            <a:spLocks noChangeArrowheads="1"/>
          </p:cNvSpPr>
          <p:nvPr/>
        </p:nvSpPr>
        <p:spPr bwMode="auto">
          <a:xfrm>
            <a:off x="1910062" y="4463017"/>
            <a:ext cx="6477000" cy="1295400"/>
          </a:xfrm>
          <a:prstGeom prst="horizontalScroll">
            <a:avLst>
              <a:gd name="adj" fmla="val 12500"/>
            </a:avLst>
          </a:prstGeom>
          <a:solidFill>
            <a:srgbClr val="CC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solidFill>
                  <a:srgbClr val="0000FF"/>
                </a:solidFill>
                <a:latin typeface="Times New Roman" pitchFamily="18" charset="0"/>
              </a:rPr>
              <a:t>Một trong những việc làm </a:t>
            </a:r>
          </a:p>
          <a:p>
            <a:pPr algn="ctr">
              <a:defRPr/>
            </a:pPr>
            <a:r>
              <a:rPr lang="en-US" sz="2800" b="1">
                <a:solidFill>
                  <a:srgbClr val="0000FF"/>
                </a:solidFill>
                <a:latin typeface="Times New Roman" pitchFamily="18" charset="0"/>
              </a:rPr>
              <a:t>hàng ngày ở lớp của các bạn học sinh.</a:t>
            </a:r>
            <a:endParaRPr lang="en-US" sz="2800" b="1">
              <a:solidFill>
                <a:srgbClr val="0000FF"/>
              </a:solidFill>
              <a:effectLst>
                <a:outerShdw blurRad="38100" dist="38100" dir="2700000" algn="tl">
                  <a:srgbClr val="000000"/>
                </a:outerShdw>
              </a:effectLst>
              <a:latin typeface="Times New Roman" pitchFamily="18" charset="0"/>
            </a:endParaRPr>
          </a:p>
        </p:txBody>
      </p:sp>
      <p:sp>
        <p:nvSpPr>
          <p:cNvPr id="60540" name="AutoShape 124"/>
          <p:cNvSpPr>
            <a:spLocks noChangeArrowheads="1"/>
          </p:cNvSpPr>
          <p:nvPr/>
        </p:nvSpPr>
        <p:spPr bwMode="auto">
          <a:xfrm>
            <a:off x="1189370" y="4179711"/>
            <a:ext cx="7467600" cy="2057400"/>
          </a:xfrm>
          <a:prstGeom prst="horizontalScroll">
            <a:avLst>
              <a:gd name="adj" fmla="val 1250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3200">
                <a:solidFill>
                  <a:srgbClr val="0000FF"/>
                </a:solidFill>
                <a:effectLst>
                  <a:outerShdw blurRad="38100" dist="38100" dir="2700000" algn="tl">
                    <a:srgbClr val="000000"/>
                  </a:outerShdw>
                </a:effectLst>
                <a:latin typeface="Times New Roman" pitchFamily="18" charset="0"/>
              </a:rPr>
              <a:t>      </a:t>
            </a:r>
            <a:r>
              <a:rPr lang="en-US" sz="2800" b="1" err="1">
                <a:solidFill>
                  <a:srgbClr val="0000FF"/>
                </a:solidFill>
                <a:latin typeface="Times New Roman" pitchFamily="18" charset="0"/>
              </a:rPr>
              <a:t>Một</a:t>
            </a:r>
            <a:r>
              <a:rPr lang="en-US" sz="2800" b="1">
                <a:solidFill>
                  <a:srgbClr val="0000FF"/>
                </a:solidFill>
                <a:latin typeface="Times New Roman" pitchFamily="18" charset="0"/>
              </a:rPr>
              <a:t> </a:t>
            </a:r>
            <a:r>
              <a:rPr lang="en-US" sz="2800" b="1" err="1">
                <a:solidFill>
                  <a:srgbClr val="0000FF"/>
                </a:solidFill>
                <a:latin typeface="Times New Roman" pitchFamily="18" charset="0"/>
              </a:rPr>
              <a:t>trong</a:t>
            </a:r>
            <a:r>
              <a:rPr lang="en-US" sz="2800" b="1">
                <a:solidFill>
                  <a:srgbClr val="0000FF"/>
                </a:solidFill>
                <a:latin typeface="Times New Roman" pitchFamily="18" charset="0"/>
              </a:rPr>
              <a:t> </a:t>
            </a:r>
            <a:r>
              <a:rPr lang="en-US" sz="2800" b="1" err="1">
                <a:solidFill>
                  <a:srgbClr val="0000FF"/>
                </a:solidFill>
                <a:latin typeface="Times New Roman" pitchFamily="18" charset="0"/>
              </a:rPr>
              <a:t>những</a:t>
            </a:r>
            <a:r>
              <a:rPr lang="en-US" sz="2800" b="1">
                <a:solidFill>
                  <a:srgbClr val="0000FF"/>
                </a:solidFill>
                <a:latin typeface="Times New Roman" pitchFamily="18" charset="0"/>
              </a:rPr>
              <a:t> </a:t>
            </a:r>
            <a:r>
              <a:rPr lang="en-US" sz="2800" b="1" err="1">
                <a:solidFill>
                  <a:srgbClr val="0000FF"/>
                </a:solidFill>
                <a:latin typeface="Times New Roman" pitchFamily="18" charset="0"/>
              </a:rPr>
              <a:t>hành</a:t>
            </a:r>
            <a:r>
              <a:rPr lang="en-US" sz="2800" b="1">
                <a:solidFill>
                  <a:srgbClr val="0000FF"/>
                </a:solidFill>
                <a:latin typeface="Times New Roman" pitchFamily="18" charset="0"/>
              </a:rPr>
              <a:t> </a:t>
            </a:r>
            <a:r>
              <a:rPr lang="en-US" sz="2800" b="1" err="1">
                <a:solidFill>
                  <a:srgbClr val="0000FF"/>
                </a:solidFill>
                <a:latin typeface="Times New Roman" pitchFamily="18" charset="0"/>
              </a:rPr>
              <a:t>động</a:t>
            </a:r>
            <a:r>
              <a:rPr lang="en-US" sz="2800" b="1">
                <a:solidFill>
                  <a:srgbClr val="0000FF"/>
                </a:solidFill>
                <a:latin typeface="Times New Roman" pitchFamily="18" charset="0"/>
              </a:rPr>
              <a:t> </a:t>
            </a:r>
            <a:r>
              <a:rPr lang="en-US" sz="2800" b="1" err="1">
                <a:solidFill>
                  <a:srgbClr val="0000FF"/>
                </a:solidFill>
                <a:latin typeface="Times New Roman" pitchFamily="18" charset="0"/>
              </a:rPr>
              <a:t>của</a:t>
            </a:r>
            <a:r>
              <a:rPr lang="en-US" sz="2800" b="1">
                <a:solidFill>
                  <a:srgbClr val="0000FF"/>
                </a:solidFill>
                <a:latin typeface="Times New Roman" pitchFamily="18" charset="0"/>
              </a:rPr>
              <a:t> </a:t>
            </a:r>
            <a:r>
              <a:rPr lang="en-US" sz="2800" b="1" err="1">
                <a:solidFill>
                  <a:srgbClr val="0000FF"/>
                </a:solidFill>
                <a:latin typeface="Times New Roman" pitchFamily="18" charset="0"/>
              </a:rPr>
              <a:t>chúng</a:t>
            </a:r>
            <a:r>
              <a:rPr lang="en-US" sz="2800" b="1">
                <a:solidFill>
                  <a:srgbClr val="0000FF"/>
                </a:solidFill>
                <a:latin typeface="Times New Roman" pitchFamily="18" charset="0"/>
              </a:rPr>
              <a:t> ta </a:t>
            </a:r>
          </a:p>
          <a:p>
            <a:pPr algn="ctr">
              <a:defRPr/>
            </a:pPr>
            <a:r>
              <a:rPr lang="en-US" sz="2800" b="1" err="1">
                <a:solidFill>
                  <a:srgbClr val="0000FF"/>
                </a:solidFill>
                <a:latin typeface="Times New Roman" pitchFamily="18" charset="0"/>
              </a:rPr>
              <a:t>đê</a:t>
            </a:r>
            <a:r>
              <a:rPr lang="en-US" sz="2800" b="1">
                <a:solidFill>
                  <a:srgbClr val="0000FF"/>
                </a:solidFill>
                <a:latin typeface="Times New Roman" pitchFamily="18" charset="0"/>
              </a:rPr>
              <a:t>̉ </a:t>
            </a:r>
            <a:r>
              <a:rPr lang="en-US" sz="2800" b="1" err="1">
                <a:solidFill>
                  <a:srgbClr val="0000FF"/>
                </a:solidFill>
                <a:latin typeface="Times New Roman" pitchFamily="18" charset="0"/>
              </a:rPr>
              <a:t>giúp</a:t>
            </a:r>
            <a:r>
              <a:rPr lang="en-US" sz="2800" b="1">
                <a:solidFill>
                  <a:srgbClr val="0000FF"/>
                </a:solidFill>
                <a:latin typeface="Times New Roman" pitchFamily="18" charset="0"/>
              </a:rPr>
              <a:t> </a:t>
            </a:r>
            <a:r>
              <a:rPr lang="en-US" sz="2800" b="1" err="1">
                <a:solidFill>
                  <a:srgbClr val="0000FF"/>
                </a:solidFill>
                <a:latin typeface="Times New Roman" pitchFamily="18" charset="0"/>
              </a:rPr>
              <a:t>mọi</a:t>
            </a:r>
            <a:r>
              <a:rPr lang="en-US" sz="2800" b="1">
                <a:solidFill>
                  <a:srgbClr val="0000FF"/>
                </a:solidFill>
                <a:latin typeface="Times New Roman" pitchFamily="18" charset="0"/>
              </a:rPr>
              <a:t> </a:t>
            </a:r>
            <a:r>
              <a:rPr lang="en-US" sz="2800" b="1" err="1">
                <a:solidFill>
                  <a:srgbClr val="0000FF"/>
                </a:solidFill>
                <a:latin typeface="Times New Roman" pitchFamily="18" charset="0"/>
              </a:rPr>
              <a:t>người</a:t>
            </a:r>
            <a:r>
              <a:rPr lang="en-US" sz="2800" b="1">
                <a:solidFill>
                  <a:srgbClr val="0000FF"/>
                </a:solidFill>
                <a:latin typeface="Times New Roman" pitchFamily="18" charset="0"/>
              </a:rPr>
              <a:t> </a:t>
            </a:r>
            <a:r>
              <a:rPr lang="en-US" sz="2800" b="1" err="1">
                <a:solidFill>
                  <a:srgbClr val="0000FF"/>
                </a:solidFill>
                <a:latin typeface="Times New Roman" pitchFamily="18" charset="0"/>
              </a:rPr>
              <a:t>hiểu</a:t>
            </a:r>
            <a:r>
              <a:rPr lang="en-US" sz="2800" b="1">
                <a:solidFill>
                  <a:srgbClr val="0000FF"/>
                </a:solidFill>
                <a:latin typeface="Times New Roman" pitchFamily="18" charset="0"/>
              </a:rPr>
              <a:t> r</a:t>
            </a:r>
            <a:r>
              <a:rPr lang="vi-VN" sz="2800" b="1">
                <a:solidFill>
                  <a:srgbClr val="0000FF"/>
                </a:solidFill>
                <a:latin typeface="Times New Roman" pitchFamily="18" charset="0"/>
              </a:rPr>
              <a:t>õ</a:t>
            </a:r>
            <a:r>
              <a:rPr lang="en-US" sz="2800" b="1">
                <a:solidFill>
                  <a:srgbClr val="0000FF"/>
                </a:solidFill>
                <a:latin typeface="Times New Roman" pitchFamily="18" charset="0"/>
              </a:rPr>
              <a:t> </a:t>
            </a:r>
            <a:r>
              <a:rPr lang="en-US" sz="2800" b="1" err="1">
                <a:solidFill>
                  <a:srgbClr val="0000FF"/>
                </a:solidFill>
                <a:latin typeface="Times New Roman" pitchFamily="18" charset="0"/>
              </a:rPr>
              <a:t>hơn</a:t>
            </a:r>
            <a:r>
              <a:rPr lang="en-US" sz="2800" b="1">
                <a:solidFill>
                  <a:srgbClr val="0000FF"/>
                </a:solidFill>
                <a:latin typeface="Times New Roman" pitchFamily="18" charset="0"/>
              </a:rPr>
              <a:t> </a:t>
            </a:r>
            <a:r>
              <a:rPr lang="en-US" sz="2800" b="1" err="1">
                <a:solidFill>
                  <a:srgbClr val="0000FF"/>
                </a:solidFill>
                <a:latin typeface="Times New Roman" pitchFamily="18" charset="0"/>
              </a:rPr>
              <a:t>một</a:t>
            </a:r>
            <a:r>
              <a:rPr lang="en-US" sz="2800" b="1">
                <a:solidFill>
                  <a:srgbClr val="0000FF"/>
                </a:solidFill>
                <a:latin typeface="Times New Roman" pitchFamily="18" charset="0"/>
              </a:rPr>
              <a:t> </a:t>
            </a:r>
            <a:r>
              <a:rPr lang="en-US" sz="2800" b="1" err="1">
                <a:solidFill>
                  <a:srgbClr val="0000FF"/>
                </a:solidFill>
                <a:latin typeface="Times New Roman" pitchFamily="18" charset="0"/>
              </a:rPr>
              <a:t>phong</a:t>
            </a:r>
            <a:r>
              <a:rPr lang="en-US" sz="2800" b="1">
                <a:solidFill>
                  <a:srgbClr val="0000FF"/>
                </a:solidFill>
                <a:latin typeface="Times New Roman" pitchFamily="18" charset="0"/>
              </a:rPr>
              <a:t> </a:t>
            </a:r>
            <a:r>
              <a:rPr lang="en-US" sz="2800" b="1" err="1">
                <a:solidFill>
                  <a:srgbClr val="0000FF"/>
                </a:solidFill>
                <a:latin typeface="Times New Roman" pitchFamily="18" charset="0"/>
              </a:rPr>
              <a:t>trào</a:t>
            </a:r>
            <a:r>
              <a:rPr lang="en-US" sz="2800" b="1">
                <a:solidFill>
                  <a:srgbClr val="0000FF"/>
                </a:solidFill>
                <a:latin typeface="Times New Roman" pitchFamily="18" charset="0"/>
              </a:rPr>
              <a:t> </a:t>
            </a:r>
          </a:p>
          <a:p>
            <a:pPr algn="ctr">
              <a:defRPr/>
            </a:pPr>
            <a:r>
              <a:rPr lang="en-US" sz="2800" b="1">
                <a:solidFill>
                  <a:srgbClr val="0000FF"/>
                </a:solidFill>
                <a:latin typeface="Times New Roman" pitchFamily="18" charset="0"/>
              </a:rPr>
              <a:t>hay </a:t>
            </a:r>
            <a:r>
              <a:rPr lang="en-US" sz="2800" b="1" err="1">
                <a:solidFill>
                  <a:srgbClr val="0000FF"/>
                </a:solidFill>
                <a:latin typeface="Times New Roman" pitchFamily="18" charset="0"/>
              </a:rPr>
              <a:t>ch</a:t>
            </a:r>
            <a:r>
              <a:rPr lang="vi-VN" sz="2800" b="1">
                <a:solidFill>
                  <a:srgbClr val="0000FF"/>
                </a:solidFill>
                <a:latin typeface="Times New Roman" pitchFamily="18" charset="0"/>
              </a:rPr>
              <a:t>ủ</a:t>
            </a:r>
            <a:r>
              <a:rPr lang="en-US" sz="2800" b="1">
                <a:solidFill>
                  <a:srgbClr val="0000FF"/>
                </a:solidFill>
                <a:latin typeface="Times New Roman" pitchFamily="18" charset="0"/>
              </a:rPr>
              <a:t> </a:t>
            </a:r>
            <a:r>
              <a:rPr lang="en-US" sz="2800" b="1" err="1">
                <a:solidFill>
                  <a:srgbClr val="0000FF"/>
                </a:solidFill>
                <a:latin typeface="Times New Roman" pitchFamily="18" charset="0"/>
              </a:rPr>
              <a:t>trương</a:t>
            </a:r>
            <a:r>
              <a:rPr lang="en-US" sz="2800" b="1">
                <a:solidFill>
                  <a:srgbClr val="0000FF"/>
                </a:solidFill>
                <a:latin typeface="Times New Roman" pitchFamily="18" charset="0"/>
              </a:rPr>
              <a:t> </a:t>
            </a:r>
            <a:r>
              <a:rPr lang="en-US" sz="2800" b="1" err="1">
                <a:solidFill>
                  <a:srgbClr val="0000FF"/>
                </a:solidFill>
                <a:latin typeface="Times New Roman" pitchFamily="18" charset="0"/>
              </a:rPr>
              <a:t>nào</a:t>
            </a:r>
            <a:r>
              <a:rPr lang="en-US" sz="2800" b="1">
                <a:solidFill>
                  <a:srgbClr val="0000FF"/>
                </a:solidFill>
                <a:latin typeface="Times New Roman" pitchFamily="18" charset="0"/>
              </a:rPr>
              <a:t> </a:t>
            </a:r>
            <a:r>
              <a:rPr lang="en-US" sz="2800" b="1" err="1">
                <a:solidFill>
                  <a:srgbClr val="0000FF"/>
                </a:solidFill>
                <a:latin typeface="Times New Roman" pitchFamily="18" charset="0"/>
              </a:rPr>
              <a:t>đo</a:t>
            </a:r>
            <a:r>
              <a:rPr lang="en-US" sz="2800" b="1">
                <a:solidFill>
                  <a:srgbClr val="0000FF"/>
                </a:solidFill>
                <a:latin typeface="Times New Roman" pitchFamily="18" charset="0"/>
              </a:rPr>
              <a:t>́…</a:t>
            </a:r>
          </a:p>
        </p:txBody>
      </p:sp>
      <p:grpSp>
        <p:nvGrpSpPr>
          <p:cNvPr id="60541" name="Group 125"/>
          <p:cNvGrpSpPr>
            <a:grpSpLocks/>
          </p:cNvGrpSpPr>
          <p:nvPr/>
        </p:nvGrpSpPr>
        <p:grpSpPr bwMode="auto">
          <a:xfrm>
            <a:off x="3124200" y="1001889"/>
            <a:ext cx="4572000" cy="457200"/>
            <a:chOff x="2016" y="816"/>
            <a:chExt cx="2880" cy="288"/>
          </a:xfrm>
        </p:grpSpPr>
        <p:sp>
          <p:nvSpPr>
            <p:cNvPr id="58494" name="Rectangle 126"/>
            <p:cNvSpPr>
              <a:spLocks noChangeArrowheads="1"/>
            </p:cNvSpPr>
            <p:nvPr/>
          </p:nvSpPr>
          <p:spPr bwMode="auto">
            <a:xfrm>
              <a:off x="2304" y="81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495" name="Rectangle 127"/>
            <p:cNvSpPr>
              <a:spLocks noChangeArrowheads="1"/>
            </p:cNvSpPr>
            <p:nvPr/>
          </p:nvSpPr>
          <p:spPr bwMode="auto">
            <a:xfrm>
              <a:off x="2016"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496" name="Rectangle 128"/>
            <p:cNvSpPr>
              <a:spLocks noChangeArrowheads="1"/>
            </p:cNvSpPr>
            <p:nvPr/>
          </p:nvSpPr>
          <p:spPr bwMode="auto">
            <a:xfrm>
              <a:off x="2592"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60545" name="Rectangle 129"/>
            <p:cNvSpPr>
              <a:spLocks noChangeArrowheads="1"/>
            </p:cNvSpPr>
            <p:nvPr/>
          </p:nvSpPr>
          <p:spPr bwMode="auto">
            <a:xfrm>
              <a:off x="3456" y="816"/>
              <a:ext cx="288" cy="288"/>
            </a:xfrm>
            <a:prstGeom prst="rect">
              <a:avLst/>
            </a:prstGeom>
            <a:gradFill rotWithShape="1">
              <a:gsLst>
                <a:gs pos="0">
                  <a:srgbClr val="FFFF00"/>
                </a:gs>
                <a:gs pos="100000">
                  <a:srgbClr val="0000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rgbClr val="FF0000"/>
                </a:solidFill>
                <a:effectLst>
                  <a:outerShdw blurRad="38100" dist="38100" dir="2700000" algn="tl">
                    <a:srgbClr val="000000"/>
                  </a:outerShdw>
                </a:effectLst>
                <a:latin typeface="Times New Roman" pitchFamily="18" charset="0"/>
              </a:endParaRPr>
            </a:p>
          </p:txBody>
        </p:sp>
        <p:sp>
          <p:nvSpPr>
            <p:cNvPr id="58498" name="Rectangle 130"/>
            <p:cNvSpPr>
              <a:spLocks noChangeArrowheads="1"/>
            </p:cNvSpPr>
            <p:nvPr/>
          </p:nvSpPr>
          <p:spPr bwMode="auto">
            <a:xfrm>
              <a:off x="3168" y="81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499" name="Rectangle 131"/>
            <p:cNvSpPr>
              <a:spLocks noChangeArrowheads="1"/>
            </p:cNvSpPr>
            <p:nvPr/>
          </p:nvSpPr>
          <p:spPr bwMode="auto">
            <a:xfrm>
              <a:off x="2880"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0" name="Rectangle 132"/>
            <p:cNvSpPr>
              <a:spLocks noChangeArrowheads="1"/>
            </p:cNvSpPr>
            <p:nvPr/>
          </p:nvSpPr>
          <p:spPr bwMode="auto">
            <a:xfrm>
              <a:off x="3744"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1" name="Rectangle 133"/>
            <p:cNvSpPr>
              <a:spLocks noChangeArrowheads="1"/>
            </p:cNvSpPr>
            <p:nvPr/>
          </p:nvSpPr>
          <p:spPr bwMode="auto">
            <a:xfrm>
              <a:off x="4032"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2" name="Rectangle 134"/>
            <p:cNvSpPr>
              <a:spLocks noChangeArrowheads="1"/>
            </p:cNvSpPr>
            <p:nvPr/>
          </p:nvSpPr>
          <p:spPr bwMode="auto">
            <a:xfrm>
              <a:off x="4320"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3" name="Rectangle 135"/>
            <p:cNvSpPr>
              <a:spLocks noChangeArrowheads="1"/>
            </p:cNvSpPr>
            <p:nvPr/>
          </p:nvSpPr>
          <p:spPr bwMode="auto">
            <a:xfrm>
              <a:off x="4608" y="81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grpSp>
      <p:grpSp>
        <p:nvGrpSpPr>
          <p:cNvPr id="60552" name="Group 136"/>
          <p:cNvGrpSpPr>
            <a:grpSpLocks/>
          </p:cNvGrpSpPr>
          <p:nvPr/>
        </p:nvGrpSpPr>
        <p:grpSpPr bwMode="auto">
          <a:xfrm>
            <a:off x="2209800" y="1522697"/>
            <a:ext cx="5029200" cy="457200"/>
            <a:chOff x="1440" y="1152"/>
            <a:chExt cx="3168" cy="288"/>
          </a:xfrm>
        </p:grpSpPr>
        <p:sp>
          <p:nvSpPr>
            <p:cNvPr id="58505" name="Rectangle 137"/>
            <p:cNvSpPr>
              <a:spLocks noChangeArrowheads="1"/>
            </p:cNvSpPr>
            <p:nvPr/>
          </p:nvSpPr>
          <p:spPr bwMode="auto">
            <a:xfrm>
              <a:off x="3168" y="1152"/>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06" name="Rectangle 138"/>
            <p:cNvSpPr>
              <a:spLocks noChangeArrowheads="1"/>
            </p:cNvSpPr>
            <p:nvPr/>
          </p:nvSpPr>
          <p:spPr bwMode="auto">
            <a:xfrm>
              <a:off x="1728"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7" name="Rectangle 139"/>
            <p:cNvSpPr>
              <a:spLocks noChangeArrowheads="1"/>
            </p:cNvSpPr>
            <p:nvPr/>
          </p:nvSpPr>
          <p:spPr bwMode="auto">
            <a:xfrm>
              <a:off x="2016"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08" name="Rectangle 140"/>
            <p:cNvSpPr>
              <a:spLocks noChangeArrowheads="1"/>
            </p:cNvSpPr>
            <p:nvPr/>
          </p:nvSpPr>
          <p:spPr bwMode="auto">
            <a:xfrm>
              <a:off x="3456" y="1152"/>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09" name="Rectangle 141"/>
            <p:cNvSpPr>
              <a:spLocks noChangeArrowheads="1"/>
            </p:cNvSpPr>
            <p:nvPr/>
          </p:nvSpPr>
          <p:spPr bwMode="auto">
            <a:xfrm>
              <a:off x="288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0" name="Rectangle 142"/>
            <p:cNvSpPr>
              <a:spLocks noChangeArrowheads="1"/>
            </p:cNvSpPr>
            <p:nvPr/>
          </p:nvSpPr>
          <p:spPr bwMode="auto">
            <a:xfrm>
              <a:off x="432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1" name="Rectangle 143"/>
            <p:cNvSpPr>
              <a:spLocks noChangeArrowheads="1"/>
            </p:cNvSpPr>
            <p:nvPr/>
          </p:nvSpPr>
          <p:spPr bwMode="auto">
            <a:xfrm>
              <a:off x="2592"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2" name="Rectangle 144"/>
            <p:cNvSpPr>
              <a:spLocks noChangeArrowheads="1"/>
            </p:cNvSpPr>
            <p:nvPr/>
          </p:nvSpPr>
          <p:spPr bwMode="auto">
            <a:xfrm>
              <a:off x="2304"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3" name="Rectangle 145"/>
            <p:cNvSpPr>
              <a:spLocks noChangeArrowheads="1"/>
            </p:cNvSpPr>
            <p:nvPr/>
          </p:nvSpPr>
          <p:spPr bwMode="auto">
            <a:xfrm>
              <a:off x="4032"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4" name="Rectangle 146"/>
            <p:cNvSpPr>
              <a:spLocks noChangeArrowheads="1"/>
            </p:cNvSpPr>
            <p:nvPr/>
          </p:nvSpPr>
          <p:spPr bwMode="auto">
            <a:xfrm>
              <a:off x="1440"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5" name="Rectangle 147"/>
            <p:cNvSpPr>
              <a:spLocks noChangeArrowheads="1"/>
            </p:cNvSpPr>
            <p:nvPr/>
          </p:nvSpPr>
          <p:spPr bwMode="auto">
            <a:xfrm>
              <a:off x="3744" y="1152"/>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grpSp>
      <p:grpSp>
        <p:nvGrpSpPr>
          <p:cNvPr id="60564" name="Group 148"/>
          <p:cNvGrpSpPr>
            <a:grpSpLocks/>
          </p:cNvGrpSpPr>
          <p:nvPr/>
        </p:nvGrpSpPr>
        <p:grpSpPr bwMode="auto">
          <a:xfrm>
            <a:off x="2652562" y="2587978"/>
            <a:ext cx="2743200" cy="457200"/>
            <a:chOff x="1824" y="1824"/>
            <a:chExt cx="1728" cy="288"/>
          </a:xfrm>
        </p:grpSpPr>
        <p:sp>
          <p:nvSpPr>
            <p:cNvPr id="58517" name="Rectangle 149"/>
            <p:cNvSpPr>
              <a:spLocks noChangeArrowheads="1"/>
            </p:cNvSpPr>
            <p:nvPr/>
          </p:nvSpPr>
          <p:spPr bwMode="auto">
            <a:xfrm>
              <a:off x="1824" y="1824"/>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18" name="Rectangle 150"/>
            <p:cNvSpPr>
              <a:spLocks noChangeArrowheads="1"/>
            </p:cNvSpPr>
            <p:nvPr/>
          </p:nvSpPr>
          <p:spPr bwMode="auto">
            <a:xfrm>
              <a:off x="2112"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19" name="Rectangle 151"/>
            <p:cNvSpPr>
              <a:spLocks noChangeArrowheads="1"/>
            </p:cNvSpPr>
            <p:nvPr/>
          </p:nvSpPr>
          <p:spPr bwMode="auto">
            <a:xfrm>
              <a:off x="2400"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20" name="Rectangle 152"/>
            <p:cNvSpPr>
              <a:spLocks noChangeArrowheads="1"/>
            </p:cNvSpPr>
            <p:nvPr/>
          </p:nvSpPr>
          <p:spPr bwMode="auto">
            <a:xfrm>
              <a:off x="3264"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26" name="Rectangle 158"/>
            <p:cNvSpPr>
              <a:spLocks noChangeArrowheads="1"/>
            </p:cNvSpPr>
            <p:nvPr/>
          </p:nvSpPr>
          <p:spPr bwMode="auto">
            <a:xfrm>
              <a:off x="2976" y="1824"/>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27" name="Rectangle 159"/>
            <p:cNvSpPr>
              <a:spLocks noChangeArrowheads="1"/>
            </p:cNvSpPr>
            <p:nvPr/>
          </p:nvSpPr>
          <p:spPr bwMode="auto">
            <a:xfrm>
              <a:off x="2688" y="1824"/>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grpSp>
      <p:grpSp>
        <p:nvGrpSpPr>
          <p:cNvPr id="60576" name="Group 160"/>
          <p:cNvGrpSpPr>
            <a:grpSpLocks/>
          </p:cNvGrpSpPr>
          <p:nvPr/>
        </p:nvGrpSpPr>
        <p:grpSpPr bwMode="auto">
          <a:xfrm>
            <a:off x="1795762" y="3124200"/>
            <a:ext cx="6858000" cy="457200"/>
            <a:chOff x="1248" y="2160"/>
            <a:chExt cx="4320" cy="288"/>
          </a:xfrm>
        </p:grpSpPr>
        <p:sp>
          <p:nvSpPr>
            <p:cNvPr id="58529" name="Rectangle 161"/>
            <p:cNvSpPr>
              <a:spLocks noChangeArrowheads="1"/>
            </p:cNvSpPr>
            <p:nvPr/>
          </p:nvSpPr>
          <p:spPr bwMode="auto">
            <a:xfrm>
              <a:off x="297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0" name="Rectangle 162"/>
            <p:cNvSpPr>
              <a:spLocks noChangeArrowheads="1"/>
            </p:cNvSpPr>
            <p:nvPr/>
          </p:nvSpPr>
          <p:spPr bwMode="auto">
            <a:xfrm>
              <a:off x="1248" y="2160"/>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31" name="Rectangle 163"/>
            <p:cNvSpPr>
              <a:spLocks noChangeArrowheads="1"/>
            </p:cNvSpPr>
            <p:nvPr/>
          </p:nvSpPr>
          <p:spPr bwMode="auto">
            <a:xfrm>
              <a:off x="2112"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2" name="Rectangle 164"/>
            <p:cNvSpPr>
              <a:spLocks noChangeArrowheads="1"/>
            </p:cNvSpPr>
            <p:nvPr/>
          </p:nvSpPr>
          <p:spPr bwMode="auto">
            <a:xfrm>
              <a:off x="182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3" name="Rectangle 165"/>
            <p:cNvSpPr>
              <a:spLocks noChangeArrowheads="1"/>
            </p:cNvSpPr>
            <p:nvPr/>
          </p:nvSpPr>
          <p:spPr bwMode="auto">
            <a:xfrm>
              <a:off x="2688"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4" name="Rectangle 166"/>
            <p:cNvSpPr>
              <a:spLocks noChangeArrowheads="1"/>
            </p:cNvSpPr>
            <p:nvPr/>
          </p:nvSpPr>
          <p:spPr bwMode="auto">
            <a:xfrm>
              <a:off x="326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5" name="Rectangle 167"/>
            <p:cNvSpPr>
              <a:spLocks noChangeArrowheads="1"/>
            </p:cNvSpPr>
            <p:nvPr/>
          </p:nvSpPr>
          <p:spPr bwMode="auto">
            <a:xfrm>
              <a:off x="384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6" name="Rectangle 168"/>
            <p:cNvSpPr>
              <a:spLocks noChangeArrowheads="1"/>
            </p:cNvSpPr>
            <p:nvPr/>
          </p:nvSpPr>
          <p:spPr bwMode="auto">
            <a:xfrm>
              <a:off x="4128"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7" name="Rectangle 169"/>
            <p:cNvSpPr>
              <a:spLocks noChangeArrowheads="1"/>
            </p:cNvSpPr>
            <p:nvPr/>
          </p:nvSpPr>
          <p:spPr bwMode="auto">
            <a:xfrm>
              <a:off x="441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8" name="Rectangle 170"/>
            <p:cNvSpPr>
              <a:spLocks noChangeArrowheads="1"/>
            </p:cNvSpPr>
            <p:nvPr/>
          </p:nvSpPr>
          <p:spPr bwMode="auto">
            <a:xfrm>
              <a:off x="4704"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39" name="Rectangle 171"/>
            <p:cNvSpPr>
              <a:spLocks noChangeArrowheads="1"/>
            </p:cNvSpPr>
            <p:nvPr/>
          </p:nvSpPr>
          <p:spPr bwMode="auto">
            <a:xfrm>
              <a:off x="240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40" name="Rectangle 172"/>
            <p:cNvSpPr>
              <a:spLocks noChangeArrowheads="1"/>
            </p:cNvSpPr>
            <p:nvPr/>
          </p:nvSpPr>
          <p:spPr bwMode="auto">
            <a:xfrm>
              <a:off x="4992" y="2160"/>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41" name="Rectangle 173"/>
            <p:cNvSpPr>
              <a:spLocks noChangeArrowheads="1"/>
            </p:cNvSpPr>
            <p:nvPr/>
          </p:nvSpPr>
          <p:spPr bwMode="auto">
            <a:xfrm>
              <a:off x="5280"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60590" name="Rectangle 174"/>
            <p:cNvSpPr>
              <a:spLocks noChangeArrowheads="1"/>
            </p:cNvSpPr>
            <p:nvPr/>
          </p:nvSpPr>
          <p:spPr bwMode="auto">
            <a:xfrm>
              <a:off x="3552" y="2160"/>
              <a:ext cx="288" cy="288"/>
            </a:xfrm>
            <a:prstGeom prst="rect">
              <a:avLst/>
            </a:prstGeom>
            <a:gradFill rotWithShape="1">
              <a:gsLst>
                <a:gs pos="0">
                  <a:srgbClr val="FFFF00"/>
                </a:gs>
                <a:gs pos="100000">
                  <a:srgbClr val="0000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rgbClr val="FF0000"/>
                </a:solidFill>
                <a:effectLst>
                  <a:outerShdw blurRad="38100" dist="38100" dir="2700000" algn="tl">
                    <a:srgbClr val="000000"/>
                  </a:outerShdw>
                </a:effectLst>
                <a:latin typeface="Times New Roman" pitchFamily="18" charset="0"/>
              </a:endParaRPr>
            </a:p>
          </p:txBody>
        </p:sp>
        <p:sp>
          <p:nvSpPr>
            <p:cNvPr id="58543" name="Rectangle 175"/>
            <p:cNvSpPr>
              <a:spLocks noChangeArrowheads="1"/>
            </p:cNvSpPr>
            <p:nvPr/>
          </p:nvSpPr>
          <p:spPr bwMode="auto">
            <a:xfrm>
              <a:off x="1536" y="2160"/>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grpSp>
      <p:grpSp>
        <p:nvGrpSpPr>
          <p:cNvPr id="60592" name="Group 176"/>
          <p:cNvGrpSpPr>
            <a:grpSpLocks/>
          </p:cNvGrpSpPr>
          <p:nvPr/>
        </p:nvGrpSpPr>
        <p:grpSpPr bwMode="auto">
          <a:xfrm>
            <a:off x="2667000" y="3657600"/>
            <a:ext cx="5029200" cy="457200"/>
            <a:chOff x="1824" y="2496"/>
            <a:chExt cx="3168" cy="288"/>
          </a:xfrm>
        </p:grpSpPr>
        <p:sp>
          <p:nvSpPr>
            <p:cNvPr id="58545" name="Rectangle 177"/>
            <p:cNvSpPr>
              <a:spLocks noChangeArrowheads="1"/>
            </p:cNvSpPr>
            <p:nvPr/>
          </p:nvSpPr>
          <p:spPr bwMode="auto">
            <a:xfrm>
              <a:off x="182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46" name="Rectangle 178"/>
            <p:cNvSpPr>
              <a:spLocks noChangeArrowheads="1"/>
            </p:cNvSpPr>
            <p:nvPr/>
          </p:nvSpPr>
          <p:spPr bwMode="auto">
            <a:xfrm>
              <a:off x="2400"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60595" name="Rectangle 179"/>
            <p:cNvSpPr>
              <a:spLocks noChangeArrowheads="1"/>
            </p:cNvSpPr>
            <p:nvPr/>
          </p:nvSpPr>
          <p:spPr bwMode="auto">
            <a:xfrm>
              <a:off x="2688" y="2496"/>
              <a:ext cx="288" cy="288"/>
            </a:xfrm>
            <a:prstGeom prst="rect">
              <a:avLst/>
            </a:prstGeom>
            <a:gradFill rotWithShape="1">
              <a:gsLst>
                <a:gs pos="0">
                  <a:srgbClr val="FFFF00"/>
                </a:gs>
                <a:gs pos="100000">
                  <a:srgbClr val="0000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rgbClr val="FF0000"/>
                </a:solidFill>
                <a:effectLst>
                  <a:outerShdw blurRad="38100" dist="38100" dir="2700000" algn="tl">
                    <a:srgbClr val="000000"/>
                  </a:outerShdw>
                </a:effectLst>
                <a:latin typeface="Times New Roman" pitchFamily="18" charset="0"/>
              </a:endParaRPr>
            </a:p>
          </p:txBody>
        </p:sp>
        <p:sp>
          <p:nvSpPr>
            <p:cNvPr id="58548" name="Rectangle 180"/>
            <p:cNvSpPr>
              <a:spLocks noChangeArrowheads="1"/>
            </p:cNvSpPr>
            <p:nvPr/>
          </p:nvSpPr>
          <p:spPr bwMode="auto">
            <a:xfrm>
              <a:off x="3552" y="2496"/>
              <a:ext cx="288" cy="288"/>
            </a:xfrm>
            <a:prstGeom prst="rect">
              <a:avLst/>
            </a:prstGeom>
            <a:gradFill rotWithShape="1">
              <a:gsLst>
                <a:gs pos="0">
                  <a:srgbClr val="FFFF66"/>
                </a:gs>
                <a:gs pos="100000">
                  <a:srgbClr val="0000FF"/>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FF0000"/>
                </a:solidFill>
                <a:latin typeface="Times New Roman" pitchFamily="18" charset="0"/>
              </a:endParaRPr>
            </a:p>
          </p:txBody>
        </p:sp>
        <p:sp>
          <p:nvSpPr>
            <p:cNvPr id="58549" name="Rectangle 181"/>
            <p:cNvSpPr>
              <a:spLocks noChangeArrowheads="1"/>
            </p:cNvSpPr>
            <p:nvPr/>
          </p:nvSpPr>
          <p:spPr bwMode="auto">
            <a:xfrm>
              <a:off x="326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0" name="Rectangle 182"/>
            <p:cNvSpPr>
              <a:spLocks noChangeArrowheads="1"/>
            </p:cNvSpPr>
            <p:nvPr/>
          </p:nvSpPr>
          <p:spPr bwMode="auto">
            <a:xfrm>
              <a:off x="3840"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1" name="Rectangle 183"/>
            <p:cNvSpPr>
              <a:spLocks noChangeArrowheads="1"/>
            </p:cNvSpPr>
            <p:nvPr/>
          </p:nvSpPr>
          <p:spPr bwMode="auto">
            <a:xfrm>
              <a:off x="4128"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2" name="Rectangle 184"/>
            <p:cNvSpPr>
              <a:spLocks noChangeArrowheads="1"/>
            </p:cNvSpPr>
            <p:nvPr/>
          </p:nvSpPr>
          <p:spPr bwMode="auto">
            <a:xfrm>
              <a:off x="4416"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3" name="Rectangle 185"/>
            <p:cNvSpPr>
              <a:spLocks noChangeArrowheads="1"/>
            </p:cNvSpPr>
            <p:nvPr/>
          </p:nvSpPr>
          <p:spPr bwMode="auto">
            <a:xfrm>
              <a:off x="4704"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4" name="Rectangle 186"/>
            <p:cNvSpPr>
              <a:spLocks noChangeArrowheads="1"/>
            </p:cNvSpPr>
            <p:nvPr/>
          </p:nvSpPr>
          <p:spPr bwMode="auto">
            <a:xfrm>
              <a:off x="2112"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55" name="Rectangle 187"/>
            <p:cNvSpPr>
              <a:spLocks noChangeArrowheads="1"/>
            </p:cNvSpPr>
            <p:nvPr/>
          </p:nvSpPr>
          <p:spPr bwMode="auto">
            <a:xfrm>
              <a:off x="2976" y="2496"/>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grpSp>
      <p:grpSp>
        <p:nvGrpSpPr>
          <p:cNvPr id="60604" name="Group 188"/>
          <p:cNvGrpSpPr>
            <a:grpSpLocks/>
          </p:cNvGrpSpPr>
          <p:nvPr/>
        </p:nvGrpSpPr>
        <p:grpSpPr bwMode="auto">
          <a:xfrm>
            <a:off x="3587817" y="2063045"/>
            <a:ext cx="3200400" cy="457200"/>
            <a:chOff x="2016" y="1488"/>
            <a:chExt cx="2016" cy="288"/>
          </a:xfrm>
        </p:grpSpPr>
        <p:sp>
          <p:nvSpPr>
            <p:cNvPr id="60605" name="Rectangle 189"/>
            <p:cNvSpPr>
              <a:spLocks noChangeArrowheads="1"/>
            </p:cNvSpPr>
            <p:nvPr/>
          </p:nvSpPr>
          <p:spPr bwMode="auto">
            <a:xfrm>
              <a:off x="3456"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defRPr/>
              </a:pPr>
              <a:endParaRPr lang="en-US" sz="2800" b="1">
                <a:solidFill>
                  <a:srgbClr val="0033CC"/>
                </a:solidFill>
                <a:effectLst>
                  <a:outerShdw blurRad="38100" dist="38100" dir="2700000" algn="tl">
                    <a:srgbClr val="000000"/>
                  </a:outerShdw>
                </a:effectLst>
                <a:latin typeface="Times New Roman" pitchFamily="18" charset="0"/>
              </a:endParaRPr>
            </a:p>
          </p:txBody>
        </p:sp>
        <p:sp>
          <p:nvSpPr>
            <p:cNvPr id="60606" name="Rectangle 190"/>
            <p:cNvSpPr>
              <a:spLocks noChangeArrowheads="1"/>
            </p:cNvSpPr>
            <p:nvPr/>
          </p:nvSpPr>
          <p:spPr bwMode="auto">
            <a:xfrm>
              <a:off x="2016" y="1488"/>
              <a:ext cx="288" cy="288"/>
            </a:xfrm>
            <a:prstGeom prst="rect">
              <a:avLst/>
            </a:prstGeom>
            <a:gradFill rotWithShape="1">
              <a:gsLst>
                <a:gs pos="0">
                  <a:srgbClr val="FFFF00"/>
                </a:gs>
                <a:gs pos="100000">
                  <a:srgbClr val="0000FF"/>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0" hangingPunct="0">
                <a:defRPr/>
              </a:pPr>
              <a:endParaRPr lang="en-US" sz="2800" b="1">
                <a:solidFill>
                  <a:srgbClr val="FF0000"/>
                </a:solidFill>
                <a:effectLst>
                  <a:outerShdw blurRad="38100" dist="38100" dir="2700000" algn="tl">
                    <a:srgbClr val="000000"/>
                  </a:outerShdw>
                </a:effectLst>
                <a:latin typeface="Times New Roman" pitchFamily="18" charset="0"/>
              </a:endParaRPr>
            </a:p>
          </p:txBody>
        </p:sp>
        <p:sp>
          <p:nvSpPr>
            <p:cNvPr id="58559" name="Rectangle 191"/>
            <p:cNvSpPr>
              <a:spLocks noChangeArrowheads="1"/>
            </p:cNvSpPr>
            <p:nvPr/>
          </p:nvSpPr>
          <p:spPr bwMode="auto">
            <a:xfrm>
              <a:off x="3168"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60" name="Rectangle 192"/>
            <p:cNvSpPr>
              <a:spLocks noChangeArrowheads="1"/>
            </p:cNvSpPr>
            <p:nvPr/>
          </p:nvSpPr>
          <p:spPr bwMode="auto">
            <a:xfrm>
              <a:off x="2880"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61" name="Rectangle 193"/>
            <p:cNvSpPr>
              <a:spLocks noChangeArrowheads="1"/>
            </p:cNvSpPr>
            <p:nvPr/>
          </p:nvSpPr>
          <p:spPr bwMode="auto">
            <a:xfrm>
              <a:off x="3744"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58562" name="Rectangle 194"/>
            <p:cNvSpPr>
              <a:spLocks noChangeArrowheads="1"/>
            </p:cNvSpPr>
            <p:nvPr/>
          </p:nvSpPr>
          <p:spPr bwMode="auto">
            <a:xfrm>
              <a:off x="2304" y="1488"/>
              <a:ext cx="288" cy="288"/>
            </a:xfrm>
            <a:prstGeom prst="rect">
              <a:avLst/>
            </a:prstGeom>
            <a:gradFill rotWithShape="1">
              <a:gsLst>
                <a:gs pos="0">
                  <a:schemeClr val="bg1"/>
                </a:gs>
                <a:gs pos="100000">
                  <a:srgbClr val="00CC00"/>
                </a:gs>
              </a:gsLst>
              <a:path path="shape">
                <a:fillToRect l="50000" t="50000" r="50000" b="50000"/>
              </a:path>
            </a:gra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sz="2800" b="1">
                <a:solidFill>
                  <a:srgbClr val="000099"/>
                </a:solidFill>
                <a:latin typeface="Times New Roman" pitchFamily="18" charset="0"/>
              </a:endParaRPr>
            </a:p>
          </p:txBody>
        </p:sp>
        <p:sp>
          <p:nvSpPr>
            <p:cNvPr id="60611" name="Rectangle 195"/>
            <p:cNvSpPr>
              <a:spLocks noChangeArrowheads="1"/>
            </p:cNvSpPr>
            <p:nvPr/>
          </p:nvSpPr>
          <p:spPr bwMode="auto">
            <a:xfrm>
              <a:off x="2592" y="1488"/>
              <a:ext cx="288" cy="288"/>
            </a:xfrm>
            <a:prstGeom prst="rect">
              <a:avLst/>
            </a:prstGeom>
            <a:gradFill rotWithShape="1">
              <a:gsLst>
                <a:gs pos="0">
                  <a:srgbClr val="FFFF00"/>
                </a:gs>
                <a:gs pos="100000">
                  <a:srgbClr val="0000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b="1">
                <a:solidFill>
                  <a:srgbClr val="FF0000"/>
                </a:solidFill>
                <a:effectLst>
                  <a:outerShdw blurRad="38100" dist="38100" dir="2700000" algn="tl">
                    <a:srgbClr val="000000"/>
                  </a:outerShdw>
                </a:effectLst>
                <a:latin typeface="Times New Roman" pitchFamily="18" charset="0"/>
              </a:endParaRPr>
            </a:p>
          </p:txBody>
        </p:sp>
      </p:grpSp>
      <p:pic>
        <p:nvPicPr>
          <p:cNvPr id="58565" name="Picture 197" descr="2011_300102b"/>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0"/>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60502"/>
                                        </p:tgtEl>
                                        <p:attrNameLst>
                                          <p:attrName>style.visibility</p:attrName>
                                        </p:attrNameLst>
                                      </p:cBhvr>
                                      <p:to>
                                        <p:strVal val="visible"/>
                                      </p:to>
                                    </p:set>
                                    <p:anim calcmode="lin" valueType="num">
                                      <p:cBhvr>
                                        <p:cTn id="7" dur="1000" fill="hold"/>
                                        <p:tgtEl>
                                          <p:spTgt spid="60502"/>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60502"/>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60502"/>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60502"/>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1000"/>
                            </p:stCondLst>
                            <p:childTnLst>
                              <p:par>
                                <p:cTn id="12" presetID="32" presetClass="emph" presetSubtype="0" repeatCount="2000" fill="hold" nodeType="afterEffect">
                                  <p:stCondLst>
                                    <p:cond delay="1000"/>
                                  </p:stCondLst>
                                  <p:childTnLst>
                                    <p:animClr clrSpc="rgb" dir="cw">
                                      <p:cBhvr override="childStyle">
                                        <p:cTn id="13" dur="200" fill="hold"/>
                                        <p:tgtEl>
                                          <p:spTgt spid="60502"/>
                                        </p:tgtEl>
                                        <p:attrNameLst>
                                          <p:attrName>style.color</p:attrName>
                                        </p:attrNameLst>
                                      </p:cBhvr>
                                      <p:to>
                                        <a:schemeClr val="accent2"/>
                                      </p:to>
                                    </p:animClr>
                                    <p:animClr clrSpc="rgb" dir="cw">
                                      <p:cBhvr>
                                        <p:cTn id="14" dur="200" fill="hold"/>
                                        <p:tgtEl>
                                          <p:spTgt spid="60502"/>
                                        </p:tgtEl>
                                        <p:attrNameLst>
                                          <p:attrName>fillcolor</p:attrName>
                                        </p:attrNameLst>
                                      </p:cBhvr>
                                      <p:to>
                                        <a:schemeClr val="accent2"/>
                                      </p:to>
                                    </p:animClr>
                                    <p:set>
                                      <p:cBhvr>
                                        <p:cTn id="15" dur="200" fill="hold"/>
                                        <p:tgtEl>
                                          <p:spTgt spid="60502"/>
                                        </p:tgtEl>
                                        <p:attrNameLst>
                                          <p:attrName>fill.type</p:attrName>
                                        </p:attrNameLst>
                                      </p:cBhvr>
                                      <p:to>
                                        <p:strVal val="solid"/>
                                      </p:to>
                                    </p:set>
                                    <p:set>
                                      <p:cBhvr>
                                        <p:cTn id="16" dur="200" fill="hold"/>
                                        <p:tgtEl>
                                          <p:spTgt spid="60502"/>
                                        </p:tgtEl>
                                        <p:attrNameLst>
                                          <p:attrName>fill.on</p:attrName>
                                        </p:attrNameLst>
                                      </p:cBhvr>
                                      <p:to>
                                        <p:strVal val="true"/>
                                      </p:to>
                                    </p:set>
                                    <p:animRot by="120000">
                                      <p:cBhvr>
                                        <p:cTn id="17" dur="200" fill="hold">
                                          <p:stCondLst>
                                            <p:cond delay="0"/>
                                          </p:stCondLst>
                                        </p:cTn>
                                        <p:tgtEl>
                                          <p:spTgt spid="60502"/>
                                        </p:tgtEl>
                                        <p:attrNameLst>
                                          <p:attrName>r</p:attrName>
                                        </p:attrNameLst>
                                      </p:cBhvr>
                                    </p:animRot>
                                    <p:animRot by="-240000">
                                      <p:cBhvr>
                                        <p:cTn id="18" dur="400" fill="hold">
                                          <p:stCondLst>
                                            <p:cond delay="400"/>
                                          </p:stCondLst>
                                        </p:cTn>
                                        <p:tgtEl>
                                          <p:spTgt spid="60502"/>
                                        </p:tgtEl>
                                        <p:attrNameLst>
                                          <p:attrName>r</p:attrName>
                                        </p:attrNameLst>
                                      </p:cBhvr>
                                    </p:animRot>
                                    <p:animRot by="240000">
                                      <p:cBhvr>
                                        <p:cTn id="19" dur="400" fill="hold">
                                          <p:stCondLst>
                                            <p:cond delay="800"/>
                                          </p:stCondLst>
                                        </p:cTn>
                                        <p:tgtEl>
                                          <p:spTgt spid="60502"/>
                                        </p:tgtEl>
                                        <p:attrNameLst>
                                          <p:attrName>r</p:attrName>
                                        </p:attrNameLst>
                                      </p:cBhvr>
                                    </p:animRot>
                                    <p:animRot by="-240000">
                                      <p:cBhvr>
                                        <p:cTn id="20" dur="400" fill="hold">
                                          <p:stCondLst>
                                            <p:cond delay="1200"/>
                                          </p:stCondLst>
                                        </p:cTn>
                                        <p:tgtEl>
                                          <p:spTgt spid="60502"/>
                                        </p:tgtEl>
                                        <p:attrNameLst>
                                          <p:attrName>r</p:attrName>
                                        </p:attrNameLst>
                                      </p:cBhvr>
                                    </p:animRot>
                                    <p:animRot by="120000">
                                      <p:cBhvr>
                                        <p:cTn id="21" dur="400" fill="hold">
                                          <p:stCondLst>
                                            <p:cond delay="1600"/>
                                          </p:stCondLst>
                                        </p:cTn>
                                        <p:tgtEl>
                                          <p:spTgt spid="605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0496"/>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0535"/>
                                        </p:tgtEl>
                                        <p:attrNameLst>
                                          <p:attrName>style.visibility</p:attrName>
                                        </p:attrNameLst>
                                      </p:cBhvr>
                                      <p:to>
                                        <p:strVal val="visible"/>
                                      </p:to>
                                    </p:set>
                                    <p:animEffect transition="in" filter="box(in)">
                                      <p:cBhvr>
                                        <p:cTn id="27" dur="500"/>
                                        <p:tgtEl>
                                          <p:spTgt spid="60535"/>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xit" presetSubtype="16" fill="hold" grpId="1" nodeType="clickEffect">
                                  <p:stCondLst>
                                    <p:cond delay="0"/>
                                  </p:stCondLst>
                                  <p:childTnLst>
                                    <p:animEffect transition="out" filter="box(in)">
                                      <p:cBhvr>
                                        <p:cTn id="31" dur="500"/>
                                        <p:tgtEl>
                                          <p:spTgt spid="60535"/>
                                        </p:tgtEl>
                                      </p:cBhvr>
                                    </p:animEffect>
                                    <p:set>
                                      <p:cBhvr>
                                        <p:cTn id="32" dur="1" fill="hold">
                                          <p:stCondLst>
                                            <p:cond delay="499"/>
                                          </p:stCondLst>
                                        </p:cTn>
                                        <p:tgtEl>
                                          <p:spTgt spid="60535"/>
                                        </p:tgtEl>
                                        <p:attrNameLst>
                                          <p:attrName>style.visibility</p:attrName>
                                        </p:attrNameLst>
                                      </p:cBhvr>
                                      <p:to>
                                        <p:strVal val="hidden"/>
                                      </p:to>
                                    </p:set>
                                  </p:childTnLst>
                                </p:cTn>
                              </p:par>
                            </p:childTnLst>
                          </p:cTn>
                        </p:par>
                        <p:par>
                          <p:cTn id="33" fill="hold" nodeType="afterGroup">
                            <p:stCondLst>
                              <p:cond delay="500"/>
                            </p:stCondLst>
                            <p:childTnLst>
                              <p:par>
                                <p:cTn id="34" presetID="34" presetClass="exit" presetSubtype="0" fill="hold" nodeType="afterEffect">
                                  <p:stCondLst>
                                    <p:cond delay="0"/>
                                  </p:stCondLst>
                                  <p:childTnLst>
                                    <p:anim from="(ppt_x)" to="(ppt_x+1)" calcmode="lin" valueType="num">
                                      <p:cBhvr>
                                        <p:cTn id="35" dur="1000">
                                          <p:stCondLst>
                                            <p:cond delay="0"/>
                                          </p:stCondLst>
                                        </p:cTn>
                                        <p:tgtEl>
                                          <p:spTgt spid="60541"/>
                                        </p:tgtEl>
                                        <p:attrNameLst>
                                          <p:attrName>ppt_x</p:attrName>
                                        </p:attrNameLst>
                                      </p:cBhvr>
                                    </p:anim>
                                    <p:anim from="0" to="-1.0" calcmode="lin" valueType="num">
                                      <p:cBhvr>
                                        <p:cTn id="36" dur="200" accel="50000">
                                          <p:stCondLst>
                                            <p:cond delay="0"/>
                                          </p:stCondLst>
                                        </p:cTn>
                                        <p:tgtEl>
                                          <p:spTgt spid="60541"/>
                                        </p:tgtEl>
                                        <p:attrNameLst>
                                          <p:attrName>xshear</p:attrName>
                                        </p:attrNameLst>
                                      </p:cBhvr>
                                    </p:anim>
                                    <p:set>
                                      <p:cBhvr>
                                        <p:cTn id="37" dur="800">
                                          <p:stCondLst>
                                            <p:cond delay="200"/>
                                          </p:stCondLst>
                                        </p:cTn>
                                        <p:tgtEl>
                                          <p:spTgt spid="60541"/>
                                        </p:tgtEl>
                                        <p:attrNameLst>
                                          <p:attrName>xshear</p:attrName>
                                        </p:attrNameLst>
                                      </p:cBhvr>
                                      <p:to>
                                        <p:strVal val="-1.0"/>
                                      </p:to>
                                    </p:set>
                                    <p:set>
                                      <p:cBhvr>
                                        <p:cTn id="38" dur="1" fill="hold">
                                          <p:stCondLst>
                                            <p:cond delay="999"/>
                                          </p:stCondLst>
                                        </p:cTn>
                                        <p:tgtEl>
                                          <p:spTgt spid="60541"/>
                                        </p:tgtEl>
                                        <p:attrNameLst>
                                          <p:attrName>style.visibility</p:attrName>
                                        </p:attrNameLst>
                                      </p:cBhvr>
                                      <p:to>
                                        <p:strVal val="hidden"/>
                                      </p:to>
                                    </p:set>
                                  </p:childTnLst>
                                </p:cTn>
                              </p:par>
                            </p:childTnLst>
                          </p:cTn>
                        </p:par>
                      </p:childTnLst>
                    </p:cTn>
                  </p:par>
                </p:childTnLst>
              </p:cTn>
              <p:nextCondLst>
                <p:cond evt="onClick" delay="0">
                  <p:tgtEl>
                    <p:spTgt spid="60496"/>
                  </p:tgtEl>
                </p:cond>
              </p:nextCondLst>
            </p:seq>
            <p:seq concurrent="1" nextAc="seek">
              <p:cTn id="39" restart="whenNotActive" fill="hold" evtFilter="cancelBubble" nodeType="interactiveSeq">
                <p:stCondLst>
                  <p:cond evt="onClick" delay="0">
                    <p:tgtEl>
                      <p:spTgt spid="60497"/>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60536"/>
                                        </p:tgtEl>
                                        <p:attrNameLst>
                                          <p:attrName>style.visibility</p:attrName>
                                        </p:attrNameLst>
                                      </p:cBhvr>
                                      <p:to>
                                        <p:strVal val="visible"/>
                                      </p:to>
                                    </p:set>
                                    <p:animEffect transition="in" filter="wedge">
                                      <p:cBhvr>
                                        <p:cTn id="44" dur="2000"/>
                                        <p:tgtEl>
                                          <p:spTgt spid="60536"/>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6" presetClass="exit" presetSubtype="16" fill="hold" grpId="1" nodeType="clickEffect">
                                  <p:stCondLst>
                                    <p:cond delay="0"/>
                                  </p:stCondLst>
                                  <p:childTnLst>
                                    <p:animEffect transition="out" filter="circle(in)">
                                      <p:cBhvr>
                                        <p:cTn id="48" dur="2000"/>
                                        <p:tgtEl>
                                          <p:spTgt spid="60536"/>
                                        </p:tgtEl>
                                      </p:cBhvr>
                                    </p:animEffect>
                                    <p:set>
                                      <p:cBhvr>
                                        <p:cTn id="49" dur="1" fill="hold">
                                          <p:stCondLst>
                                            <p:cond delay="1999"/>
                                          </p:stCondLst>
                                        </p:cTn>
                                        <p:tgtEl>
                                          <p:spTgt spid="60536"/>
                                        </p:tgtEl>
                                        <p:attrNameLst>
                                          <p:attrName>style.visibility</p:attrName>
                                        </p:attrNameLst>
                                      </p:cBhvr>
                                      <p:to>
                                        <p:strVal val="hidden"/>
                                      </p:to>
                                    </p:set>
                                  </p:childTnLst>
                                </p:cTn>
                              </p:par>
                            </p:childTnLst>
                          </p:cTn>
                        </p:par>
                        <p:par>
                          <p:cTn id="50" fill="hold" nodeType="afterGroup">
                            <p:stCondLst>
                              <p:cond delay="2000"/>
                            </p:stCondLst>
                            <p:childTnLst>
                              <p:par>
                                <p:cTn id="51" presetID="34" presetClass="exit" presetSubtype="0" fill="hold" nodeType="afterEffect">
                                  <p:stCondLst>
                                    <p:cond delay="0"/>
                                  </p:stCondLst>
                                  <p:childTnLst>
                                    <p:anim from="(ppt_x)" to="(ppt_x+1)" calcmode="lin" valueType="num">
                                      <p:cBhvr>
                                        <p:cTn id="52" dur="1000">
                                          <p:stCondLst>
                                            <p:cond delay="0"/>
                                          </p:stCondLst>
                                        </p:cTn>
                                        <p:tgtEl>
                                          <p:spTgt spid="60552"/>
                                        </p:tgtEl>
                                        <p:attrNameLst>
                                          <p:attrName>ppt_x</p:attrName>
                                        </p:attrNameLst>
                                      </p:cBhvr>
                                    </p:anim>
                                    <p:anim from="0" to="-1.0" calcmode="lin" valueType="num">
                                      <p:cBhvr>
                                        <p:cTn id="53" dur="200" accel="50000">
                                          <p:stCondLst>
                                            <p:cond delay="0"/>
                                          </p:stCondLst>
                                        </p:cTn>
                                        <p:tgtEl>
                                          <p:spTgt spid="60552"/>
                                        </p:tgtEl>
                                        <p:attrNameLst>
                                          <p:attrName>xshear</p:attrName>
                                        </p:attrNameLst>
                                      </p:cBhvr>
                                    </p:anim>
                                    <p:set>
                                      <p:cBhvr>
                                        <p:cTn id="54" dur="800">
                                          <p:stCondLst>
                                            <p:cond delay="200"/>
                                          </p:stCondLst>
                                        </p:cTn>
                                        <p:tgtEl>
                                          <p:spTgt spid="60552"/>
                                        </p:tgtEl>
                                        <p:attrNameLst>
                                          <p:attrName>xshear</p:attrName>
                                        </p:attrNameLst>
                                      </p:cBhvr>
                                      <p:to>
                                        <p:strVal val="-1.0"/>
                                      </p:to>
                                    </p:set>
                                    <p:set>
                                      <p:cBhvr>
                                        <p:cTn id="55" dur="1" fill="hold">
                                          <p:stCondLst>
                                            <p:cond delay="999"/>
                                          </p:stCondLst>
                                        </p:cTn>
                                        <p:tgtEl>
                                          <p:spTgt spid="60552"/>
                                        </p:tgtEl>
                                        <p:attrNameLst>
                                          <p:attrName>style.visibility</p:attrName>
                                        </p:attrNameLst>
                                      </p:cBhvr>
                                      <p:to>
                                        <p:strVal val="hidden"/>
                                      </p:to>
                                    </p:set>
                                  </p:childTnLst>
                                </p:cTn>
                              </p:par>
                            </p:childTnLst>
                          </p:cTn>
                        </p:par>
                      </p:childTnLst>
                    </p:cTn>
                  </p:par>
                </p:childTnLst>
              </p:cTn>
              <p:nextCondLst>
                <p:cond evt="onClick" delay="0">
                  <p:tgtEl>
                    <p:spTgt spid="60497"/>
                  </p:tgtEl>
                </p:cond>
              </p:nextCondLst>
            </p:seq>
            <p:seq concurrent="1" nextAc="seek">
              <p:cTn id="56" restart="whenNotActive" fill="hold" evtFilter="cancelBubble" nodeType="interactiveSeq">
                <p:stCondLst>
                  <p:cond evt="onClick" delay="0">
                    <p:tgtEl>
                      <p:spTgt spid="60498"/>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3" presetClass="entr" presetSubtype="16" fill="hold" grpId="0" nodeType="clickEffect">
                                  <p:stCondLst>
                                    <p:cond delay="0"/>
                                  </p:stCondLst>
                                  <p:childTnLst>
                                    <p:set>
                                      <p:cBhvr>
                                        <p:cTn id="60" dur="1" fill="hold">
                                          <p:stCondLst>
                                            <p:cond delay="0"/>
                                          </p:stCondLst>
                                        </p:cTn>
                                        <p:tgtEl>
                                          <p:spTgt spid="60537"/>
                                        </p:tgtEl>
                                        <p:attrNameLst>
                                          <p:attrName>style.visibility</p:attrName>
                                        </p:attrNameLst>
                                      </p:cBhvr>
                                      <p:to>
                                        <p:strVal val="visible"/>
                                      </p:to>
                                    </p:set>
                                    <p:animEffect transition="in" filter="plus(in)">
                                      <p:cBhvr>
                                        <p:cTn id="61" dur="2000"/>
                                        <p:tgtEl>
                                          <p:spTgt spid="60537"/>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xit" presetSubtype="4" fill="hold" grpId="1" nodeType="clickEffect">
                                  <p:stCondLst>
                                    <p:cond delay="0"/>
                                  </p:stCondLst>
                                  <p:childTnLst>
                                    <p:anim calcmode="lin" valueType="num">
                                      <p:cBhvr additive="base">
                                        <p:cTn id="65" dur="500"/>
                                        <p:tgtEl>
                                          <p:spTgt spid="60537"/>
                                        </p:tgtEl>
                                        <p:attrNameLst>
                                          <p:attrName>ppt_x</p:attrName>
                                        </p:attrNameLst>
                                      </p:cBhvr>
                                      <p:tavLst>
                                        <p:tav tm="0">
                                          <p:val>
                                            <p:strVal val="ppt_x"/>
                                          </p:val>
                                        </p:tav>
                                        <p:tav tm="100000">
                                          <p:val>
                                            <p:strVal val="ppt_x"/>
                                          </p:val>
                                        </p:tav>
                                      </p:tavLst>
                                    </p:anim>
                                    <p:anim calcmode="lin" valueType="num">
                                      <p:cBhvr additive="base">
                                        <p:cTn id="66" dur="500"/>
                                        <p:tgtEl>
                                          <p:spTgt spid="60537"/>
                                        </p:tgtEl>
                                        <p:attrNameLst>
                                          <p:attrName>ppt_y</p:attrName>
                                        </p:attrNameLst>
                                      </p:cBhvr>
                                      <p:tavLst>
                                        <p:tav tm="0">
                                          <p:val>
                                            <p:strVal val="ppt_y"/>
                                          </p:val>
                                        </p:tav>
                                        <p:tav tm="100000">
                                          <p:val>
                                            <p:strVal val="1+ppt_h/2"/>
                                          </p:val>
                                        </p:tav>
                                      </p:tavLst>
                                    </p:anim>
                                    <p:set>
                                      <p:cBhvr>
                                        <p:cTn id="67" dur="1" fill="hold">
                                          <p:stCondLst>
                                            <p:cond delay="499"/>
                                          </p:stCondLst>
                                        </p:cTn>
                                        <p:tgtEl>
                                          <p:spTgt spid="60537"/>
                                        </p:tgtEl>
                                        <p:attrNameLst>
                                          <p:attrName>style.visibility</p:attrName>
                                        </p:attrNameLst>
                                      </p:cBhvr>
                                      <p:to>
                                        <p:strVal val="hidden"/>
                                      </p:to>
                                    </p:set>
                                  </p:childTnLst>
                                </p:cTn>
                              </p:par>
                            </p:childTnLst>
                          </p:cTn>
                        </p:par>
                        <p:par>
                          <p:cTn id="68" fill="hold" nodeType="afterGroup">
                            <p:stCondLst>
                              <p:cond delay="500"/>
                            </p:stCondLst>
                            <p:childTnLst>
                              <p:par>
                                <p:cTn id="69" presetID="34" presetClass="exit" presetSubtype="0" fill="hold" nodeType="afterEffect">
                                  <p:stCondLst>
                                    <p:cond delay="0"/>
                                  </p:stCondLst>
                                  <p:childTnLst>
                                    <p:anim from="(ppt_x)" to="(ppt_x+1)" calcmode="lin" valueType="num">
                                      <p:cBhvr>
                                        <p:cTn id="70" dur="1000">
                                          <p:stCondLst>
                                            <p:cond delay="0"/>
                                          </p:stCondLst>
                                        </p:cTn>
                                        <p:tgtEl>
                                          <p:spTgt spid="60604"/>
                                        </p:tgtEl>
                                        <p:attrNameLst>
                                          <p:attrName>ppt_x</p:attrName>
                                        </p:attrNameLst>
                                      </p:cBhvr>
                                    </p:anim>
                                    <p:anim from="0" to="-1.0" calcmode="lin" valueType="num">
                                      <p:cBhvr>
                                        <p:cTn id="71" dur="200" accel="50000">
                                          <p:stCondLst>
                                            <p:cond delay="0"/>
                                          </p:stCondLst>
                                        </p:cTn>
                                        <p:tgtEl>
                                          <p:spTgt spid="60604"/>
                                        </p:tgtEl>
                                        <p:attrNameLst>
                                          <p:attrName>xshear</p:attrName>
                                        </p:attrNameLst>
                                      </p:cBhvr>
                                    </p:anim>
                                    <p:set>
                                      <p:cBhvr>
                                        <p:cTn id="72" dur="800">
                                          <p:stCondLst>
                                            <p:cond delay="200"/>
                                          </p:stCondLst>
                                        </p:cTn>
                                        <p:tgtEl>
                                          <p:spTgt spid="60604"/>
                                        </p:tgtEl>
                                        <p:attrNameLst>
                                          <p:attrName>xshear</p:attrName>
                                        </p:attrNameLst>
                                      </p:cBhvr>
                                      <p:to>
                                        <p:strVal val="-1.0"/>
                                      </p:to>
                                    </p:set>
                                    <p:set>
                                      <p:cBhvr>
                                        <p:cTn id="73" dur="1" fill="hold">
                                          <p:stCondLst>
                                            <p:cond delay="999"/>
                                          </p:stCondLst>
                                        </p:cTn>
                                        <p:tgtEl>
                                          <p:spTgt spid="60604"/>
                                        </p:tgtEl>
                                        <p:attrNameLst>
                                          <p:attrName>style.visibility</p:attrName>
                                        </p:attrNameLst>
                                      </p:cBhvr>
                                      <p:to>
                                        <p:strVal val="hidden"/>
                                      </p:to>
                                    </p:set>
                                  </p:childTnLst>
                                </p:cTn>
                              </p:par>
                            </p:childTnLst>
                          </p:cTn>
                        </p:par>
                      </p:childTnLst>
                    </p:cTn>
                  </p:par>
                </p:childTnLst>
              </p:cTn>
              <p:nextCondLst>
                <p:cond evt="onClick" delay="0">
                  <p:tgtEl>
                    <p:spTgt spid="60498"/>
                  </p:tgtEl>
                </p:cond>
              </p:nextCondLst>
            </p:seq>
            <p:seq concurrent="1" nextAc="seek">
              <p:cTn id="74" restart="whenNotActive" fill="hold" evtFilter="cancelBubble" nodeType="interactiveSeq">
                <p:stCondLst>
                  <p:cond evt="onClick" delay="0">
                    <p:tgtEl>
                      <p:spTgt spid="60499"/>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7" presetClass="entr" presetSubtype="4" fill="hold" grpId="0" nodeType="clickEffect">
                                  <p:stCondLst>
                                    <p:cond delay="0"/>
                                  </p:stCondLst>
                                  <p:childTnLst>
                                    <p:set>
                                      <p:cBhvr>
                                        <p:cTn id="78" dur="1" fill="hold">
                                          <p:stCondLst>
                                            <p:cond delay="0"/>
                                          </p:stCondLst>
                                        </p:cTn>
                                        <p:tgtEl>
                                          <p:spTgt spid="60538"/>
                                        </p:tgtEl>
                                        <p:attrNameLst>
                                          <p:attrName>style.visibility</p:attrName>
                                        </p:attrNameLst>
                                      </p:cBhvr>
                                      <p:to>
                                        <p:strVal val="visible"/>
                                      </p:to>
                                    </p:set>
                                    <p:anim calcmode="lin" valueType="num">
                                      <p:cBhvr additive="base">
                                        <p:cTn id="79" dur="5000" fill="hold"/>
                                        <p:tgtEl>
                                          <p:spTgt spid="60538"/>
                                        </p:tgtEl>
                                        <p:attrNameLst>
                                          <p:attrName>ppt_x</p:attrName>
                                        </p:attrNameLst>
                                      </p:cBhvr>
                                      <p:tavLst>
                                        <p:tav tm="0">
                                          <p:val>
                                            <p:strVal val="#ppt_x"/>
                                          </p:val>
                                        </p:tav>
                                        <p:tav tm="100000">
                                          <p:val>
                                            <p:strVal val="#ppt_x"/>
                                          </p:val>
                                        </p:tav>
                                      </p:tavLst>
                                    </p:anim>
                                    <p:anim calcmode="lin" valueType="num">
                                      <p:cBhvr additive="base">
                                        <p:cTn id="80" dur="5000" fill="hold"/>
                                        <p:tgtEl>
                                          <p:spTgt spid="605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8" presetClass="exit" presetSubtype="16" fill="hold" grpId="1" nodeType="clickEffect">
                                  <p:stCondLst>
                                    <p:cond delay="0"/>
                                  </p:stCondLst>
                                  <p:childTnLst>
                                    <p:animEffect transition="out" filter="diamond(in)">
                                      <p:cBhvr>
                                        <p:cTn id="84" dur="2000"/>
                                        <p:tgtEl>
                                          <p:spTgt spid="60538"/>
                                        </p:tgtEl>
                                      </p:cBhvr>
                                    </p:animEffect>
                                    <p:set>
                                      <p:cBhvr>
                                        <p:cTn id="85" dur="1" fill="hold">
                                          <p:stCondLst>
                                            <p:cond delay="1999"/>
                                          </p:stCondLst>
                                        </p:cTn>
                                        <p:tgtEl>
                                          <p:spTgt spid="60538"/>
                                        </p:tgtEl>
                                        <p:attrNameLst>
                                          <p:attrName>style.visibility</p:attrName>
                                        </p:attrNameLst>
                                      </p:cBhvr>
                                      <p:to>
                                        <p:strVal val="hidden"/>
                                      </p:to>
                                    </p:set>
                                  </p:childTnLst>
                                </p:cTn>
                              </p:par>
                            </p:childTnLst>
                          </p:cTn>
                        </p:par>
                        <p:par>
                          <p:cTn id="86" fill="hold" nodeType="afterGroup">
                            <p:stCondLst>
                              <p:cond delay="2000"/>
                            </p:stCondLst>
                            <p:childTnLst>
                              <p:par>
                                <p:cTn id="87" presetID="34" presetClass="exit" presetSubtype="0" fill="hold" nodeType="afterEffect">
                                  <p:stCondLst>
                                    <p:cond delay="0"/>
                                  </p:stCondLst>
                                  <p:childTnLst>
                                    <p:anim from="(ppt_x)" to="(ppt_x+1)" calcmode="lin" valueType="num">
                                      <p:cBhvr>
                                        <p:cTn id="88" dur="1000">
                                          <p:stCondLst>
                                            <p:cond delay="0"/>
                                          </p:stCondLst>
                                        </p:cTn>
                                        <p:tgtEl>
                                          <p:spTgt spid="60564"/>
                                        </p:tgtEl>
                                        <p:attrNameLst>
                                          <p:attrName>ppt_x</p:attrName>
                                        </p:attrNameLst>
                                      </p:cBhvr>
                                    </p:anim>
                                    <p:anim from="0" to="-1.0" calcmode="lin" valueType="num">
                                      <p:cBhvr>
                                        <p:cTn id="89" dur="200" accel="50000">
                                          <p:stCondLst>
                                            <p:cond delay="0"/>
                                          </p:stCondLst>
                                        </p:cTn>
                                        <p:tgtEl>
                                          <p:spTgt spid="60564"/>
                                        </p:tgtEl>
                                        <p:attrNameLst>
                                          <p:attrName>xshear</p:attrName>
                                        </p:attrNameLst>
                                      </p:cBhvr>
                                    </p:anim>
                                    <p:set>
                                      <p:cBhvr>
                                        <p:cTn id="90" dur="800">
                                          <p:stCondLst>
                                            <p:cond delay="200"/>
                                          </p:stCondLst>
                                        </p:cTn>
                                        <p:tgtEl>
                                          <p:spTgt spid="60564"/>
                                        </p:tgtEl>
                                        <p:attrNameLst>
                                          <p:attrName>xshear</p:attrName>
                                        </p:attrNameLst>
                                      </p:cBhvr>
                                      <p:to>
                                        <p:strVal val="-1.0"/>
                                      </p:to>
                                    </p:set>
                                    <p:set>
                                      <p:cBhvr>
                                        <p:cTn id="91" dur="1" fill="hold">
                                          <p:stCondLst>
                                            <p:cond delay="999"/>
                                          </p:stCondLst>
                                        </p:cTn>
                                        <p:tgtEl>
                                          <p:spTgt spid="60564"/>
                                        </p:tgtEl>
                                        <p:attrNameLst>
                                          <p:attrName>style.visibility</p:attrName>
                                        </p:attrNameLst>
                                      </p:cBhvr>
                                      <p:to>
                                        <p:strVal val="hidden"/>
                                      </p:to>
                                    </p:set>
                                  </p:childTnLst>
                                </p:cTn>
                              </p:par>
                            </p:childTnLst>
                          </p:cTn>
                        </p:par>
                      </p:childTnLst>
                    </p:cTn>
                  </p:par>
                </p:childTnLst>
              </p:cTn>
              <p:nextCondLst>
                <p:cond evt="onClick" delay="0">
                  <p:tgtEl>
                    <p:spTgt spid="60499"/>
                  </p:tgtEl>
                </p:cond>
              </p:nextCondLst>
            </p:seq>
            <p:seq concurrent="1" nextAc="seek">
              <p:cTn id="92" restart="whenNotActive" fill="hold" evtFilter="cancelBubble" nodeType="interactiveSeq">
                <p:stCondLst>
                  <p:cond evt="onClick" delay="0">
                    <p:tgtEl>
                      <p:spTgt spid="60500"/>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60539"/>
                                        </p:tgtEl>
                                        <p:attrNameLst>
                                          <p:attrName>style.visibility</p:attrName>
                                        </p:attrNameLst>
                                      </p:cBhvr>
                                      <p:to>
                                        <p:strVal val="visible"/>
                                      </p:to>
                                    </p:set>
                                    <p:anim calcmode="lin" valueType="num">
                                      <p:cBhvr>
                                        <p:cTn id="97" dur="1000" fill="hold"/>
                                        <p:tgtEl>
                                          <p:spTgt spid="60539"/>
                                        </p:tgtEl>
                                        <p:attrNameLst>
                                          <p:attrName>ppt_w</p:attrName>
                                        </p:attrNameLst>
                                      </p:cBhvr>
                                      <p:tavLst>
                                        <p:tav tm="0">
                                          <p:val>
                                            <p:fltVal val="0"/>
                                          </p:val>
                                        </p:tav>
                                        <p:tav tm="100000">
                                          <p:val>
                                            <p:strVal val="#ppt_w"/>
                                          </p:val>
                                        </p:tav>
                                      </p:tavLst>
                                    </p:anim>
                                    <p:anim calcmode="lin" valueType="num">
                                      <p:cBhvr>
                                        <p:cTn id="98" dur="1000" fill="hold"/>
                                        <p:tgtEl>
                                          <p:spTgt spid="60539"/>
                                        </p:tgtEl>
                                        <p:attrNameLst>
                                          <p:attrName>ppt_h</p:attrName>
                                        </p:attrNameLst>
                                      </p:cBhvr>
                                      <p:tavLst>
                                        <p:tav tm="0">
                                          <p:val>
                                            <p:fltVal val="0"/>
                                          </p:val>
                                        </p:tav>
                                        <p:tav tm="100000">
                                          <p:val>
                                            <p:strVal val="#ppt_h"/>
                                          </p:val>
                                        </p:tav>
                                      </p:tavLst>
                                    </p:anim>
                                    <p:anim calcmode="lin" valueType="num">
                                      <p:cBhvr>
                                        <p:cTn id="99" dur="1000" fill="hold"/>
                                        <p:tgtEl>
                                          <p:spTgt spid="60539"/>
                                        </p:tgtEl>
                                        <p:attrNameLst>
                                          <p:attrName>style.rotation</p:attrName>
                                        </p:attrNameLst>
                                      </p:cBhvr>
                                      <p:tavLst>
                                        <p:tav tm="0">
                                          <p:val>
                                            <p:fltVal val="90"/>
                                          </p:val>
                                        </p:tav>
                                        <p:tav tm="100000">
                                          <p:val>
                                            <p:fltVal val="0"/>
                                          </p:val>
                                        </p:tav>
                                      </p:tavLst>
                                    </p:anim>
                                    <p:animEffect transition="in" filter="fade">
                                      <p:cBhvr>
                                        <p:cTn id="100" dur="1000"/>
                                        <p:tgtEl>
                                          <p:spTgt spid="60539"/>
                                        </p:tgtEl>
                                      </p:cBhvr>
                                    </p:animEffec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101" fill="hold" nodeType="clickPar">
                      <p:stCondLst>
                        <p:cond delay="indefinite"/>
                      </p:stCondLst>
                      <p:childTnLst>
                        <p:par>
                          <p:cTn id="102" fill="hold" nodeType="withGroup">
                            <p:stCondLst>
                              <p:cond delay="0"/>
                            </p:stCondLst>
                            <p:childTnLst>
                              <p:par>
                                <p:cTn id="103" presetID="4" presetClass="exit" presetSubtype="16" fill="hold" grpId="1" nodeType="clickEffect">
                                  <p:stCondLst>
                                    <p:cond delay="0"/>
                                  </p:stCondLst>
                                  <p:childTnLst>
                                    <p:animEffect transition="out" filter="box(in)">
                                      <p:cBhvr>
                                        <p:cTn id="104" dur="500"/>
                                        <p:tgtEl>
                                          <p:spTgt spid="60539"/>
                                        </p:tgtEl>
                                      </p:cBhvr>
                                    </p:animEffect>
                                    <p:set>
                                      <p:cBhvr>
                                        <p:cTn id="105" dur="1" fill="hold">
                                          <p:stCondLst>
                                            <p:cond delay="499"/>
                                          </p:stCondLst>
                                        </p:cTn>
                                        <p:tgtEl>
                                          <p:spTgt spid="60539"/>
                                        </p:tgtEl>
                                        <p:attrNameLst>
                                          <p:attrName>style.visibility</p:attrName>
                                        </p:attrNameLst>
                                      </p:cBhvr>
                                      <p:to>
                                        <p:strVal val="hidden"/>
                                      </p:to>
                                    </p:set>
                                  </p:childTnLst>
                                </p:cTn>
                              </p:par>
                            </p:childTnLst>
                          </p:cTn>
                        </p:par>
                        <p:par>
                          <p:cTn id="106" fill="hold" nodeType="afterGroup">
                            <p:stCondLst>
                              <p:cond delay="500"/>
                            </p:stCondLst>
                            <p:childTnLst>
                              <p:par>
                                <p:cTn id="107" presetID="34" presetClass="exit" presetSubtype="0" fill="hold" nodeType="afterEffect">
                                  <p:stCondLst>
                                    <p:cond delay="0"/>
                                  </p:stCondLst>
                                  <p:childTnLst>
                                    <p:anim from="(ppt_x)" to="(ppt_x+1)" calcmode="lin" valueType="num">
                                      <p:cBhvr>
                                        <p:cTn id="108" dur="1000">
                                          <p:stCondLst>
                                            <p:cond delay="0"/>
                                          </p:stCondLst>
                                        </p:cTn>
                                        <p:tgtEl>
                                          <p:spTgt spid="60576"/>
                                        </p:tgtEl>
                                        <p:attrNameLst>
                                          <p:attrName>ppt_x</p:attrName>
                                        </p:attrNameLst>
                                      </p:cBhvr>
                                    </p:anim>
                                    <p:anim from="0" to="-1.0" calcmode="lin" valueType="num">
                                      <p:cBhvr>
                                        <p:cTn id="109" dur="200" accel="50000">
                                          <p:stCondLst>
                                            <p:cond delay="0"/>
                                          </p:stCondLst>
                                        </p:cTn>
                                        <p:tgtEl>
                                          <p:spTgt spid="60576"/>
                                        </p:tgtEl>
                                        <p:attrNameLst>
                                          <p:attrName>xshear</p:attrName>
                                        </p:attrNameLst>
                                      </p:cBhvr>
                                    </p:anim>
                                    <p:set>
                                      <p:cBhvr>
                                        <p:cTn id="110" dur="800">
                                          <p:stCondLst>
                                            <p:cond delay="200"/>
                                          </p:stCondLst>
                                        </p:cTn>
                                        <p:tgtEl>
                                          <p:spTgt spid="60576"/>
                                        </p:tgtEl>
                                        <p:attrNameLst>
                                          <p:attrName>xshear</p:attrName>
                                        </p:attrNameLst>
                                      </p:cBhvr>
                                      <p:to>
                                        <p:strVal val="-1.0"/>
                                      </p:to>
                                    </p:set>
                                    <p:set>
                                      <p:cBhvr>
                                        <p:cTn id="111" dur="1" fill="hold">
                                          <p:stCondLst>
                                            <p:cond delay="999"/>
                                          </p:stCondLst>
                                        </p:cTn>
                                        <p:tgtEl>
                                          <p:spTgt spid="60576"/>
                                        </p:tgtEl>
                                        <p:attrNameLst>
                                          <p:attrName>style.visibility</p:attrName>
                                        </p:attrNameLst>
                                      </p:cBhvr>
                                      <p:to>
                                        <p:strVal val="hidden"/>
                                      </p:to>
                                    </p:set>
                                  </p:childTnLst>
                                </p:cTn>
                              </p:par>
                            </p:childTnLst>
                          </p:cTn>
                        </p:par>
                      </p:childTnLst>
                    </p:cTn>
                  </p:par>
                </p:childTnLst>
              </p:cTn>
              <p:nextCondLst>
                <p:cond evt="onClick" delay="0">
                  <p:tgtEl>
                    <p:spTgt spid="60500"/>
                  </p:tgtEl>
                </p:cond>
              </p:nextCondLst>
            </p:seq>
            <p:seq concurrent="1" nextAc="seek">
              <p:cTn id="112" restart="whenNotActive" fill="hold" evtFilter="cancelBubble" nodeType="interactiveSeq">
                <p:stCondLst>
                  <p:cond evt="onClick" delay="0">
                    <p:tgtEl>
                      <p:spTgt spid="60501"/>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60540"/>
                                        </p:tgtEl>
                                        <p:attrNameLst>
                                          <p:attrName>style.visibility</p:attrName>
                                        </p:attrNameLst>
                                      </p:cBhvr>
                                      <p:to>
                                        <p:strVal val="visible"/>
                                      </p:to>
                                    </p:set>
                                    <p:anim calcmode="lin" valueType="num">
                                      <p:cBhvr>
                                        <p:cTn id="117" dur="1000" fill="hold"/>
                                        <p:tgtEl>
                                          <p:spTgt spid="60540"/>
                                        </p:tgtEl>
                                        <p:attrNameLst>
                                          <p:attrName>ppt_w</p:attrName>
                                        </p:attrNameLst>
                                      </p:cBhvr>
                                      <p:tavLst>
                                        <p:tav tm="0">
                                          <p:val>
                                            <p:fltVal val="0"/>
                                          </p:val>
                                        </p:tav>
                                        <p:tav tm="100000">
                                          <p:val>
                                            <p:strVal val="#ppt_w"/>
                                          </p:val>
                                        </p:tav>
                                      </p:tavLst>
                                    </p:anim>
                                    <p:anim calcmode="lin" valueType="num">
                                      <p:cBhvr>
                                        <p:cTn id="118" dur="1000" fill="hold"/>
                                        <p:tgtEl>
                                          <p:spTgt spid="60540"/>
                                        </p:tgtEl>
                                        <p:attrNameLst>
                                          <p:attrName>ppt_h</p:attrName>
                                        </p:attrNameLst>
                                      </p:cBhvr>
                                      <p:tavLst>
                                        <p:tav tm="0">
                                          <p:val>
                                            <p:fltVal val="0"/>
                                          </p:val>
                                        </p:tav>
                                        <p:tav tm="100000">
                                          <p:val>
                                            <p:strVal val="#ppt_h"/>
                                          </p:val>
                                        </p:tav>
                                      </p:tavLst>
                                    </p:anim>
                                    <p:anim calcmode="lin" valueType="num">
                                      <p:cBhvr>
                                        <p:cTn id="119" dur="1000" fill="hold"/>
                                        <p:tgtEl>
                                          <p:spTgt spid="60540"/>
                                        </p:tgtEl>
                                        <p:attrNameLst>
                                          <p:attrName>style.rotation</p:attrName>
                                        </p:attrNameLst>
                                      </p:cBhvr>
                                      <p:tavLst>
                                        <p:tav tm="0">
                                          <p:val>
                                            <p:fltVal val="90"/>
                                          </p:val>
                                        </p:tav>
                                        <p:tav tm="100000">
                                          <p:val>
                                            <p:fltVal val="0"/>
                                          </p:val>
                                        </p:tav>
                                      </p:tavLst>
                                    </p:anim>
                                    <p:animEffect transition="in" filter="fade">
                                      <p:cBhvr>
                                        <p:cTn id="120" dur="1000"/>
                                        <p:tgtEl>
                                          <p:spTgt spid="60540"/>
                                        </p:tgtEl>
                                      </p:cBhvr>
                                    </p:animEffec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childTnLst>
                          </p:cTn>
                        </p:par>
                      </p:childTnLst>
                    </p:cTn>
                  </p:par>
                  <p:par>
                    <p:cTn id="121" fill="hold" nodeType="clickPar">
                      <p:stCondLst>
                        <p:cond delay="indefinite"/>
                      </p:stCondLst>
                      <p:childTnLst>
                        <p:par>
                          <p:cTn id="122" fill="hold" nodeType="withGroup">
                            <p:stCondLst>
                              <p:cond delay="0"/>
                            </p:stCondLst>
                            <p:childTnLst>
                              <p:par>
                                <p:cTn id="123" presetID="8" presetClass="exit" presetSubtype="16" fill="hold" grpId="1" nodeType="clickEffect">
                                  <p:stCondLst>
                                    <p:cond delay="0"/>
                                  </p:stCondLst>
                                  <p:childTnLst>
                                    <p:animEffect transition="out" filter="diamond(in)">
                                      <p:cBhvr>
                                        <p:cTn id="124" dur="2000"/>
                                        <p:tgtEl>
                                          <p:spTgt spid="60540"/>
                                        </p:tgtEl>
                                      </p:cBhvr>
                                    </p:animEffect>
                                    <p:set>
                                      <p:cBhvr>
                                        <p:cTn id="125" dur="1" fill="hold">
                                          <p:stCondLst>
                                            <p:cond delay="1999"/>
                                          </p:stCondLst>
                                        </p:cTn>
                                        <p:tgtEl>
                                          <p:spTgt spid="60540"/>
                                        </p:tgtEl>
                                        <p:attrNameLst>
                                          <p:attrName>style.visibility</p:attrName>
                                        </p:attrNameLst>
                                      </p:cBhvr>
                                      <p:to>
                                        <p:strVal val="hidden"/>
                                      </p:to>
                                    </p:set>
                                  </p:childTnLst>
                                </p:cTn>
                              </p:par>
                            </p:childTnLst>
                          </p:cTn>
                        </p:par>
                        <p:par>
                          <p:cTn id="126" fill="hold" nodeType="afterGroup">
                            <p:stCondLst>
                              <p:cond delay="2000"/>
                            </p:stCondLst>
                            <p:childTnLst>
                              <p:par>
                                <p:cTn id="127" presetID="34" presetClass="exit" presetSubtype="0" fill="hold" nodeType="afterEffect">
                                  <p:stCondLst>
                                    <p:cond delay="0"/>
                                  </p:stCondLst>
                                  <p:childTnLst>
                                    <p:anim from="(ppt_x)" to="(ppt_x+1)" calcmode="lin" valueType="num">
                                      <p:cBhvr>
                                        <p:cTn id="128" dur="1000">
                                          <p:stCondLst>
                                            <p:cond delay="0"/>
                                          </p:stCondLst>
                                        </p:cTn>
                                        <p:tgtEl>
                                          <p:spTgt spid="60592"/>
                                        </p:tgtEl>
                                        <p:attrNameLst>
                                          <p:attrName>ppt_x</p:attrName>
                                        </p:attrNameLst>
                                      </p:cBhvr>
                                    </p:anim>
                                    <p:anim from="0" to="-1.0" calcmode="lin" valueType="num">
                                      <p:cBhvr>
                                        <p:cTn id="129" dur="200" accel="50000">
                                          <p:stCondLst>
                                            <p:cond delay="0"/>
                                          </p:stCondLst>
                                        </p:cTn>
                                        <p:tgtEl>
                                          <p:spTgt spid="60592"/>
                                        </p:tgtEl>
                                        <p:attrNameLst>
                                          <p:attrName>xshear</p:attrName>
                                        </p:attrNameLst>
                                      </p:cBhvr>
                                    </p:anim>
                                    <p:set>
                                      <p:cBhvr>
                                        <p:cTn id="130" dur="800">
                                          <p:stCondLst>
                                            <p:cond delay="200"/>
                                          </p:stCondLst>
                                        </p:cTn>
                                        <p:tgtEl>
                                          <p:spTgt spid="60592"/>
                                        </p:tgtEl>
                                        <p:attrNameLst>
                                          <p:attrName>xshear</p:attrName>
                                        </p:attrNameLst>
                                      </p:cBhvr>
                                      <p:to>
                                        <p:strVal val="-1.0"/>
                                      </p:to>
                                    </p:set>
                                    <p:set>
                                      <p:cBhvr>
                                        <p:cTn id="131" dur="1" fill="hold">
                                          <p:stCondLst>
                                            <p:cond delay="999"/>
                                          </p:stCondLst>
                                        </p:cTn>
                                        <p:tgtEl>
                                          <p:spTgt spid="60592"/>
                                        </p:tgtEl>
                                        <p:attrNameLst>
                                          <p:attrName>style.visibility</p:attrName>
                                        </p:attrNameLst>
                                      </p:cBhvr>
                                      <p:to>
                                        <p:strVal val="hidden"/>
                                      </p:to>
                                    </p:set>
                                  </p:childTnLst>
                                </p:cTn>
                              </p:par>
                            </p:childTnLst>
                          </p:cTn>
                        </p:par>
                      </p:childTnLst>
                    </p:cTn>
                  </p:par>
                </p:childTnLst>
              </p:cTn>
              <p:nextCondLst>
                <p:cond evt="onClick" delay="0">
                  <p:tgtEl>
                    <p:spTgt spid="60501"/>
                  </p:tgtEl>
                </p:cond>
              </p:nextCondLst>
            </p:seq>
            <p:seq concurrent="1" nextAc="seek">
              <p:cTn id="132" restart="whenNotActive" fill="hold" evtFilter="cancelBubble" nodeType="interactiveSeq">
                <p:stCondLst>
                  <p:cond evt="onClick" delay="0">
                    <p:tgtEl>
                      <p:spTgt spid="60490"/>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8" presetClass="exit" presetSubtype="12" fill="hold" nodeType="clickEffect">
                                  <p:stCondLst>
                                    <p:cond delay="0"/>
                                  </p:stCondLst>
                                  <p:childTnLst>
                                    <p:animEffect transition="out" filter="strips(downLeft)">
                                      <p:cBhvr>
                                        <p:cTn id="136" dur="2000"/>
                                        <p:tgtEl>
                                          <p:spTgt spid="60520"/>
                                        </p:tgtEl>
                                      </p:cBhvr>
                                    </p:animEffect>
                                    <p:set>
                                      <p:cBhvr>
                                        <p:cTn id="137" dur="1" fill="hold">
                                          <p:stCondLst>
                                            <p:cond delay="1999"/>
                                          </p:stCondLst>
                                        </p:cTn>
                                        <p:tgtEl>
                                          <p:spTgt spid="60520"/>
                                        </p:tgtEl>
                                        <p:attrNameLst>
                                          <p:attrName>style.visibility</p:attrName>
                                        </p:attrNameLst>
                                      </p:cBhvr>
                                      <p:to>
                                        <p:strVal val="hidden"/>
                                      </p:to>
                                    </p:set>
                                  </p:childTnLst>
                                  <p:subTnLst>
                                    <p:audio>
                                      <p:cMediaNode>
                                        <p:cTn display="0" masterRel="sameClick">
                                          <p:stCondLst>
                                            <p:cond evt="begin" delay="0">
                                              <p:tn val="1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0490"/>
                  </p:tgtEl>
                </p:cond>
              </p:nextCondLst>
            </p:seq>
          </p:childTnLst>
        </p:cTn>
      </p:par>
    </p:tnLst>
    <p:bldLst>
      <p:bldP spid="60535" grpId="0" animBg="1"/>
      <p:bldP spid="60535" grpId="1" animBg="1"/>
      <p:bldP spid="60536" grpId="0" animBg="1"/>
      <p:bldP spid="60536" grpId="1" animBg="1"/>
      <p:bldP spid="60537" grpId="0" animBg="1"/>
      <p:bldP spid="60537" grpId="1" animBg="1"/>
      <p:bldP spid="60538" grpId="0" animBg="1"/>
      <p:bldP spid="60538" grpId="1" animBg="1"/>
      <p:bldP spid="60539" grpId="0" animBg="1"/>
      <p:bldP spid="60539" grpId="1" animBg="1"/>
      <p:bldP spid="60540" grpId="0" animBg="1"/>
      <p:bldP spid="6054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3962" y="228600"/>
            <a:ext cx="8962766" cy="6095999"/>
          </a:xfrm>
          <a:prstGeom prst="rect">
            <a:avLst/>
          </a:prstGeom>
        </p:spPr>
      </p:pic>
    </p:spTree>
    <p:custDataLst>
      <p:tags r:id="rId1"/>
    </p:custDataLst>
    <p:extLst>
      <p:ext uri="{BB962C8B-B14F-4D97-AF65-F5344CB8AC3E}">
        <p14:creationId xmlns:p14="http://schemas.microsoft.com/office/powerpoint/2010/main" val="417014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ate Placeholder 1"/>
          <p:cNvSpPr>
            <a:spLocks noGrp="1"/>
          </p:cNvSpPr>
          <p:nvPr>
            <p:ph type="dt" sz="half" idx="10"/>
          </p:nvPr>
        </p:nvSpPr>
        <p:spPr/>
        <p:txBody>
          <a:bodyPr/>
          <a:lstStyle/>
          <a:p>
            <a:pPr>
              <a:defRPr/>
            </a:pPr>
            <a:fld id="{1A77F20F-8267-4214-9B99-6F2EEB3BF57E}" type="datetime1">
              <a:rPr lang="en-US"/>
              <a:pPr>
                <a:defRPr/>
              </a:pPr>
              <a:t>05/09/2024</a:t>
            </a:fld>
            <a:endParaRPr lang="en-US"/>
          </a:p>
        </p:txBody>
      </p:sp>
      <p:sp>
        <p:nvSpPr>
          <p:cNvPr id="25603" name="Slide Number Placeholder 3"/>
          <p:cNvSpPr>
            <a:spLocks noGrp="1"/>
          </p:cNvSpPr>
          <p:nvPr>
            <p:ph type="sldNum" sz="quarter" idx="12"/>
          </p:nvPr>
        </p:nvSpPr>
        <p:spPr>
          <a:noFill/>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spcBef>
                <a:spcPct val="0"/>
              </a:spcBef>
              <a:buClrTx/>
              <a:buFontTx/>
              <a:buNone/>
            </a:pPr>
            <a:fld id="{80EA08BB-74F9-48D1-AA1F-8F8C3366A784}" type="slidenum">
              <a:rPr lang="en-US" altLang="en-US" sz="1400" smtClean="0">
                <a:latin typeface="Arial" panose="020B0604020202020204" pitchFamily="34" charset="0"/>
              </a:rPr>
              <a:pPr lvl="1">
                <a:spcBef>
                  <a:spcPct val="0"/>
                </a:spcBef>
                <a:buClrTx/>
                <a:buFontTx/>
                <a:buNone/>
              </a:pPr>
              <a:t>17</a:t>
            </a:fld>
            <a:endParaRPr lang="en-US" altLang="en-US" sz="1400"/>
          </a:p>
        </p:txBody>
      </p:sp>
      <p:sp>
        <p:nvSpPr>
          <p:cNvPr id="25604" name="Rectangle 2"/>
          <p:cNvSpPr>
            <a:spLocks noChangeArrowheads="1"/>
          </p:cNvSpPr>
          <p:nvPr/>
        </p:nvSpPr>
        <p:spPr bwMode="auto">
          <a:xfrm>
            <a:off x="1066800" y="1844675"/>
            <a:ext cx="3287713" cy="9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vi-VN" altLang="en-US" sz="2800">
              <a:latin typeface=".VnTime" panose="020B7200000000000000" pitchFamily="34" charset="0"/>
            </a:endParaRPr>
          </a:p>
        </p:txBody>
      </p:sp>
      <p:pic>
        <p:nvPicPr>
          <p:cNvPr id="173059" name="Picture 3" descr="3d butterfl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836613"/>
            <a:ext cx="9461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0" name="Picture 4" descr="3d butterfl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21248">
            <a:off x="8197850" y="3213100"/>
            <a:ext cx="9461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5" descr="3d butterfl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701955">
            <a:off x="184944" y="3134519"/>
            <a:ext cx="9731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6" descr="3d butterfl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854065">
            <a:off x="5083175" y="5799138"/>
            <a:ext cx="9715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3" name="WordArt 7"/>
          <p:cNvSpPr>
            <a:spLocks noChangeArrowheads="1" noChangeShapeType="1" noTextEdit="1"/>
          </p:cNvSpPr>
          <p:nvPr/>
        </p:nvSpPr>
        <p:spPr bwMode="auto">
          <a:xfrm>
            <a:off x="990600" y="838200"/>
            <a:ext cx="7543800" cy="2743200"/>
          </a:xfrm>
          <a:prstGeom prst="rect">
            <a:avLst/>
          </a:prstGeom>
        </p:spPr>
        <p:txBody>
          <a:bodyPr spcFirstLastPara="1" wrap="none" fromWordArt="1">
            <a:prstTxWarp prst="textArchUp">
              <a:avLst>
                <a:gd name="adj" fmla="val 10900692"/>
              </a:avLst>
            </a:prstTxWarp>
          </a:bodyPr>
          <a:lstStyle/>
          <a:p>
            <a:pPr algn="ctr"/>
            <a:r>
              <a:rPr lang="en-US" sz="3600" kern="10" dirty="0" err="1">
                <a:ln w="9525">
                  <a:solidFill>
                    <a:srgbClr val="0000FF"/>
                  </a:solidFill>
                  <a:round/>
                  <a:headEnd/>
                  <a:tailEnd/>
                </a:ln>
                <a:solidFill>
                  <a:srgbClr val="FFCC00"/>
                </a:solidFill>
                <a:latin typeface=".VnTime" panose="020B7200000000000000" pitchFamily="34" charset="0"/>
              </a:rPr>
              <a:t>Giê</a:t>
            </a:r>
            <a:r>
              <a:rPr lang="en-US" sz="3600" kern="10" dirty="0">
                <a:ln w="9525">
                  <a:solidFill>
                    <a:srgbClr val="0000FF"/>
                  </a:solidFill>
                  <a:round/>
                  <a:headEnd/>
                  <a:tailEnd/>
                </a:ln>
                <a:solidFill>
                  <a:srgbClr val="FFCC00"/>
                </a:solidFill>
                <a:latin typeface=".VnTime" panose="020B7200000000000000" pitchFamily="34" charset="0"/>
              </a:rPr>
              <a:t> </a:t>
            </a:r>
            <a:r>
              <a:rPr lang="en-US" sz="3600" kern="10" dirty="0" err="1">
                <a:ln w="9525">
                  <a:solidFill>
                    <a:srgbClr val="0000FF"/>
                  </a:solidFill>
                  <a:round/>
                  <a:headEnd/>
                  <a:tailEnd/>
                </a:ln>
                <a:solidFill>
                  <a:srgbClr val="FFCC00"/>
                </a:solidFill>
                <a:latin typeface=".VnTime" panose="020B7200000000000000" pitchFamily="34" charset="0"/>
              </a:rPr>
              <a:t>häc</a:t>
            </a:r>
            <a:r>
              <a:rPr lang="en-US" sz="3600" kern="10" dirty="0">
                <a:ln w="9525">
                  <a:solidFill>
                    <a:srgbClr val="0000FF"/>
                  </a:solidFill>
                  <a:round/>
                  <a:headEnd/>
                  <a:tailEnd/>
                </a:ln>
                <a:solidFill>
                  <a:srgbClr val="FFCC00"/>
                </a:solidFill>
                <a:latin typeface=".VnTime" panose="020B7200000000000000" pitchFamily="34" charset="0"/>
              </a:rPr>
              <a:t> </a:t>
            </a:r>
            <a:r>
              <a:rPr lang="en-US" sz="3600" kern="10" dirty="0" err="1">
                <a:ln w="9525">
                  <a:solidFill>
                    <a:srgbClr val="0000FF"/>
                  </a:solidFill>
                  <a:round/>
                  <a:headEnd/>
                  <a:tailEnd/>
                </a:ln>
                <a:solidFill>
                  <a:srgbClr val="FFCC00"/>
                </a:solidFill>
                <a:latin typeface=".VnTime" panose="020B7200000000000000" pitchFamily="34" charset="0"/>
              </a:rPr>
              <a:t>kÕt</a:t>
            </a:r>
            <a:r>
              <a:rPr lang="en-US" sz="3600" kern="10" dirty="0">
                <a:ln w="9525">
                  <a:solidFill>
                    <a:srgbClr val="0000FF"/>
                  </a:solidFill>
                  <a:round/>
                  <a:headEnd/>
                  <a:tailEnd/>
                </a:ln>
                <a:solidFill>
                  <a:srgbClr val="FFCC00"/>
                </a:solidFill>
                <a:latin typeface=".VnTime" panose="020B7200000000000000" pitchFamily="34" charset="0"/>
              </a:rPr>
              <a:t> </a:t>
            </a:r>
            <a:r>
              <a:rPr lang="en-US" sz="3600" kern="10" dirty="0" err="1">
                <a:ln w="9525">
                  <a:solidFill>
                    <a:srgbClr val="0000FF"/>
                  </a:solidFill>
                  <a:round/>
                  <a:headEnd/>
                  <a:tailEnd/>
                </a:ln>
                <a:solidFill>
                  <a:srgbClr val="FFCC00"/>
                </a:solidFill>
                <a:latin typeface=".VnTime" panose="020B7200000000000000" pitchFamily="34" charset="0"/>
              </a:rPr>
              <a:t>thóc</a:t>
            </a:r>
            <a:endParaRPr lang="en-US" sz="3600" kern="10" dirty="0">
              <a:ln w="9525">
                <a:solidFill>
                  <a:srgbClr val="0000FF"/>
                </a:solidFill>
                <a:round/>
                <a:headEnd/>
                <a:tailEnd/>
              </a:ln>
              <a:solidFill>
                <a:srgbClr val="FFCC00"/>
              </a:solidFill>
              <a:latin typeface=".VnTime" panose="020B7200000000000000" pitchFamily="34" charset="0"/>
            </a:endParaRPr>
          </a:p>
        </p:txBody>
      </p:sp>
      <p:grpSp>
        <p:nvGrpSpPr>
          <p:cNvPr id="25610" name="Group 10"/>
          <p:cNvGrpSpPr>
            <a:grpSpLocks/>
          </p:cNvGrpSpPr>
          <p:nvPr/>
        </p:nvGrpSpPr>
        <p:grpSpPr bwMode="auto">
          <a:xfrm>
            <a:off x="3200400" y="5538788"/>
            <a:ext cx="2819400" cy="1295400"/>
            <a:chOff x="1968" y="1152"/>
            <a:chExt cx="1829" cy="2688"/>
          </a:xfrm>
        </p:grpSpPr>
        <p:pic>
          <p:nvPicPr>
            <p:cNvPr id="25634" name="Picture 11"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35" name="Group 12"/>
            <p:cNvGrpSpPr>
              <a:grpSpLocks/>
            </p:cNvGrpSpPr>
            <p:nvPr/>
          </p:nvGrpSpPr>
          <p:grpSpPr bwMode="auto">
            <a:xfrm>
              <a:off x="1968" y="1296"/>
              <a:ext cx="1829" cy="2256"/>
              <a:chOff x="1968" y="1296"/>
              <a:chExt cx="1829" cy="2256"/>
            </a:xfrm>
          </p:grpSpPr>
          <p:pic>
            <p:nvPicPr>
              <p:cNvPr id="25636" name="Picture 13"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7" name="Picture 14"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8" name="Picture 15"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9" name="Picture 16"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5611" name="Group 17"/>
          <p:cNvGrpSpPr>
            <a:grpSpLocks/>
          </p:cNvGrpSpPr>
          <p:nvPr/>
        </p:nvGrpSpPr>
        <p:grpSpPr bwMode="auto">
          <a:xfrm>
            <a:off x="6477000" y="5562600"/>
            <a:ext cx="1752600" cy="1295400"/>
            <a:chOff x="1968" y="1152"/>
            <a:chExt cx="1829" cy="2688"/>
          </a:xfrm>
        </p:grpSpPr>
        <p:pic>
          <p:nvPicPr>
            <p:cNvPr id="25628" name="Picture 18"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29" name="Group 19"/>
            <p:cNvGrpSpPr>
              <a:grpSpLocks/>
            </p:cNvGrpSpPr>
            <p:nvPr/>
          </p:nvGrpSpPr>
          <p:grpSpPr bwMode="auto">
            <a:xfrm>
              <a:off x="1968" y="1296"/>
              <a:ext cx="1829" cy="2256"/>
              <a:chOff x="1968" y="1296"/>
              <a:chExt cx="1829" cy="2256"/>
            </a:xfrm>
          </p:grpSpPr>
          <p:pic>
            <p:nvPicPr>
              <p:cNvPr id="25630" name="Picture 20"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1" name="Picture 21"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2" name="Picture 22"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3" name="Picture 23"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5612" name="Group 24"/>
          <p:cNvGrpSpPr>
            <a:grpSpLocks/>
          </p:cNvGrpSpPr>
          <p:nvPr/>
        </p:nvGrpSpPr>
        <p:grpSpPr bwMode="auto">
          <a:xfrm>
            <a:off x="66675" y="5495925"/>
            <a:ext cx="1752600" cy="1295400"/>
            <a:chOff x="1968" y="1152"/>
            <a:chExt cx="1829" cy="2688"/>
          </a:xfrm>
        </p:grpSpPr>
        <p:pic>
          <p:nvPicPr>
            <p:cNvPr id="25622" name="Picture 25"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23" name="Group 26"/>
            <p:cNvGrpSpPr>
              <a:grpSpLocks/>
            </p:cNvGrpSpPr>
            <p:nvPr/>
          </p:nvGrpSpPr>
          <p:grpSpPr bwMode="auto">
            <a:xfrm>
              <a:off x="1968" y="1296"/>
              <a:ext cx="1829" cy="2256"/>
              <a:chOff x="1968" y="1296"/>
              <a:chExt cx="1829" cy="2256"/>
            </a:xfrm>
          </p:grpSpPr>
          <p:pic>
            <p:nvPicPr>
              <p:cNvPr id="25624" name="Picture 27"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8"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9"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30"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5613" name="Group 31"/>
          <p:cNvGrpSpPr>
            <a:grpSpLocks/>
          </p:cNvGrpSpPr>
          <p:nvPr/>
        </p:nvGrpSpPr>
        <p:grpSpPr bwMode="auto">
          <a:xfrm>
            <a:off x="2514600" y="1295400"/>
            <a:ext cx="3505200" cy="1676400"/>
            <a:chOff x="1968" y="1152"/>
            <a:chExt cx="1829" cy="2688"/>
          </a:xfrm>
        </p:grpSpPr>
        <p:pic>
          <p:nvPicPr>
            <p:cNvPr id="25616" name="Picture 32"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17" name="Group 33"/>
            <p:cNvGrpSpPr>
              <a:grpSpLocks/>
            </p:cNvGrpSpPr>
            <p:nvPr/>
          </p:nvGrpSpPr>
          <p:grpSpPr bwMode="auto">
            <a:xfrm>
              <a:off x="1968" y="1296"/>
              <a:ext cx="1829" cy="2256"/>
              <a:chOff x="1968" y="1296"/>
              <a:chExt cx="1829" cy="2256"/>
            </a:xfrm>
          </p:grpSpPr>
          <p:pic>
            <p:nvPicPr>
              <p:cNvPr id="25618" name="Picture 34"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35"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36"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37" descr="hoah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3096" name="Text Box 40"/>
          <p:cNvSpPr txBox="1">
            <a:spLocks noChangeArrowheads="1"/>
          </p:cNvSpPr>
          <p:nvPr/>
        </p:nvSpPr>
        <p:spPr bwMode="auto">
          <a:xfrm>
            <a:off x="457200" y="2819400"/>
            <a:ext cx="8686800"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2000" dirty="0"/>
              <a:t>                     </a:t>
            </a:r>
            <a:r>
              <a:rPr lang="en-US" altLang="en-US" sz="2400" dirty="0" err="1"/>
              <a:t>Điều</a:t>
            </a:r>
            <a:r>
              <a:rPr lang="en-US" altLang="en-US" sz="2400" dirty="0"/>
              <a:t> </a:t>
            </a:r>
            <a:r>
              <a:rPr lang="en-US" altLang="en-US" sz="2400" dirty="0" err="1"/>
              <a:t>đó</a:t>
            </a:r>
            <a:r>
              <a:rPr lang="en-US" altLang="en-US" sz="2400" dirty="0"/>
              <a:t> </a:t>
            </a:r>
            <a:r>
              <a:rPr lang="en-US" altLang="en-US" sz="2400" dirty="0" err="1"/>
              <a:t>tuỳ</a:t>
            </a:r>
            <a:r>
              <a:rPr lang="en-US" altLang="en-US" sz="2400" dirty="0"/>
              <a:t> </a:t>
            </a:r>
            <a:r>
              <a:rPr lang="en-US" altLang="en-US" sz="2400" dirty="0" err="1"/>
              <a:t>thuộc</a:t>
            </a:r>
            <a:r>
              <a:rPr lang="en-US" altLang="en-US" sz="2400" dirty="0"/>
              <a:t> </a:t>
            </a:r>
            <a:r>
              <a:rPr lang="en-US" altLang="en-US" sz="2400" dirty="0" err="1"/>
              <a:t>hành</a:t>
            </a:r>
            <a:r>
              <a:rPr lang="en-US" altLang="en-US" sz="2400" dirty="0"/>
              <a:t> </a:t>
            </a:r>
            <a:r>
              <a:rPr lang="en-US" altLang="en-US" sz="2400" dirty="0" err="1"/>
              <a:t>động</a:t>
            </a:r>
            <a:r>
              <a:rPr lang="en-US" altLang="en-US" sz="2400" dirty="0"/>
              <a:t> </a:t>
            </a:r>
            <a:r>
              <a:rPr lang="en-US" altLang="en-US" sz="2400" dirty="0" err="1"/>
              <a:t>của</a:t>
            </a:r>
            <a:r>
              <a:rPr lang="en-US" altLang="en-US" sz="2400" dirty="0"/>
              <a:t> </a:t>
            </a:r>
            <a:r>
              <a:rPr lang="en-US" altLang="en-US" sz="2400" dirty="0" err="1"/>
              <a:t>bạn</a:t>
            </a:r>
            <a:endParaRPr lang="en-US" altLang="en-US" sz="2400" dirty="0"/>
          </a:p>
          <a:p>
            <a:pPr eaLnBrk="1" hangingPunct="1">
              <a:lnSpc>
                <a:spcPct val="100000"/>
              </a:lnSpc>
              <a:spcBef>
                <a:spcPct val="50000"/>
              </a:spcBef>
              <a:buClrTx/>
              <a:buSzTx/>
              <a:buFontTx/>
              <a:buNone/>
            </a:pPr>
            <a:r>
              <a:rPr lang="en-US" altLang="en-US" sz="2000" dirty="0"/>
              <a:t>                                                                                     </a:t>
            </a:r>
            <a:r>
              <a:rPr lang="en-US" altLang="en-US" sz="2000" dirty="0" err="1"/>
              <a:t>Nhạc</a:t>
            </a:r>
            <a:r>
              <a:rPr lang="en-US" altLang="en-US" sz="2000" dirty="0"/>
              <a:t> </a:t>
            </a:r>
            <a:r>
              <a:rPr lang="en-US" altLang="en-US" sz="2000" dirty="0" err="1"/>
              <a:t>sĩ</a:t>
            </a:r>
            <a:r>
              <a:rPr lang="en-US" altLang="en-US" sz="2000" dirty="0"/>
              <a:t> : </a:t>
            </a:r>
            <a:r>
              <a:rPr lang="en-US" altLang="en-US" sz="2000" dirty="0" err="1"/>
              <a:t>Vũ</a:t>
            </a:r>
            <a:r>
              <a:rPr lang="en-US" altLang="en-US" sz="2000" dirty="0"/>
              <a:t> Kim Dung</a:t>
            </a:r>
          </a:p>
          <a:p>
            <a:pPr eaLnBrk="1" hangingPunct="1">
              <a:lnSpc>
                <a:spcPct val="100000"/>
              </a:lnSpc>
              <a:spcBef>
                <a:spcPct val="50000"/>
              </a:spcBef>
              <a:buClrTx/>
              <a:buSzTx/>
              <a:buFontTx/>
              <a:buNone/>
            </a:pPr>
            <a:r>
              <a:rPr lang="en-US" altLang="en-US" sz="2400" dirty="0" err="1"/>
              <a:t>Tổ</a:t>
            </a:r>
            <a:r>
              <a:rPr lang="en-US" altLang="en-US" sz="2400" dirty="0"/>
              <a:t> </a:t>
            </a:r>
            <a:r>
              <a:rPr lang="en-US" altLang="en-US" sz="2400" dirty="0" err="1"/>
              <a:t>quốc</a:t>
            </a:r>
            <a:r>
              <a:rPr lang="en-US" altLang="en-US" sz="2400" dirty="0"/>
              <a:t> </a:t>
            </a:r>
            <a:r>
              <a:rPr lang="en-US" altLang="en-US" sz="2400" dirty="0" err="1"/>
              <a:t>Việt</a:t>
            </a:r>
            <a:r>
              <a:rPr lang="en-US" altLang="en-US" sz="2400" dirty="0"/>
              <a:t> Nam </a:t>
            </a:r>
            <a:r>
              <a:rPr lang="en-US" altLang="en-US" sz="2400" dirty="0" err="1"/>
              <a:t>xanh</a:t>
            </a:r>
            <a:r>
              <a:rPr lang="en-US" altLang="en-US" sz="2400" dirty="0"/>
              <a:t> </a:t>
            </a:r>
            <a:r>
              <a:rPr lang="en-US" altLang="en-US" sz="2400" dirty="0" err="1"/>
              <a:t>thắm</a:t>
            </a:r>
            <a:r>
              <a:rPr lang="en-US" altLang="en-US" sz="2400" dirty="0"/>
              <a:t>, </a:t>
            </a:r>
            <a:r>
              <a:rPr lang="en-US" altLang="en-US" sz="2400" dirty="0" err="1"/>
              <a:t>có</a:t>
            </a:r>
            <a:r>
              <a:rPr lang="en-US" altLang="en-US" sz="2400" dirty="0"/>
              <a:t> </a:t>
            </a:r>
            <a:r>
              <a:rPr lang="en-US" altLang="en-US" sz="2400" dirty="0" err="1"/>
              <a:t>sạch</a:t>
            </a:r>
            <a:r>
              <a:rPr lang="en-US" altLang="en-US" sz="2400" dirty="0"/>
              <a:t> </a:t>
            </a:r>
            <a:r>
              <a:rPr lang="en-US" altLang="en-US" sz="2400" dirty="0" err="1"/>
              <a:t>đẹp</a:t>
            </a:r>
            <a:r>
              <a:rPr lang="en-US" altLang="en-US" sz="2400" dirty="0"/>
              <a:t> </a:t>
            </a:r>
            <a:r>
              <a:rPr lang="en-US" altLang="en-US" sz="2400" dirty="0" err="1"/>
              <a:t>mãi</a:t>
            </a:r>
            <a:r>
              <a:rPr lang="en-US" altLang="en-US" sz="2400" dirty="0"/>
              <a:t> </a:t>
            </a:r>
            <a:r>
              <a:rPr lang="en-US" altLang="en-US" sz="2400" dirty="0" err="1"/>
              <a:t>được</a:t>
            </a:r>
            <a:r>
              <a:rPr lang="en-US" altLang="en-US" sz="2400" dirty="0"/>
              <a:t> </a:t>
            </a:r>
            <a:r>
              <a:rPr lang="en-US" altLang="en-US" sz="2400" dirty="0" err="1"/>
              <a:t>không</a:t>
            </a:r>
            <a:r>
              <a:rPr lang="en-US" altLang="en-US" sz="2400" dirty="0"/>
              <a:t>. </a:t>
            </a:r>
          </a:p>
          <a:p>
            <a:pPr eaLnBrk="1" hangingPunct="1">
              <a:lnSpc>
                <a:spcPct val="100000"/>
              </a:lnSpc>
              <a:spcBef>
                <a:spcPct val="0"/>
              </a:spcBef>
              <a:buClrTx/>
              <a:buSzTx/>
              <a:buFontTx/>
              <a:buNone/>
            </a:pPr>
            <a:r>
              <a:rPr lang="en-US" altLang="en-US" sz="2400" dirty="0" err="1"/>
              <a:t>Điều</a:t>
            </a:r>
            <a:r>
              <a:rPr lang="en-US" altLang="en-US" sz="2400" dirty="0"/>
              <a:t> </a:t>
            </a:r>
            <a:r>
              <a:rPr lang="en-US" altLang="en-US" sz="2400" dirty="0" err="1"/>
              <a:t>đó</a:t>
            </a:r>
            <a:r>
              <a:rPr lang="en-US" altLang="en-US" sz="2400" dirty="0"/>
              <a:t> </a:t>
            </a:r>
            <a:r>
              <a:rPr lang="en-US" altLang="en-US" sz="2400" dirty="0" err="1"/>
              <a:t>tuỳ</a:t>
            </a:r>
            <a:r>
              <a:rPr lang="en-US" altLang="en-US" sz="2400" dirty="0"/>
              <a:t> </a:t>
            </a:r>
            <a:r>
              <a:rPr lang="en-US" altLang="en-US" sz="2400" dirty="0" err="1"/>
              <a:t>thuộc</a:t>
            </a:r>
            <a:r>
              <a:rPr lang="en-US" altLang="en-US" sz="2400" dirty="0"/>
              <a:t> </a:t>
            </a:r>
            <a:r>
              <a:rPr lang="en-US" altLang="en-US" sz="2400" dirty="0" err="1"/>
              <a:t>hành</a:t>
            </a:r>
            <a:r>
              <a:rPr lang="en-US" altLang="en-US" sz="2400" dirty="0"/>
              <a:t> </a:t>
            </a:r>
            <a:r>
              <a:rPr lang="en-US" altLang="en-US" sz="2400" dirty="0" err="1"/>
              <a:t>động</a:t>
            </a:r>
            <a:r>
              <a:rPr lang="en-US" altLang="en-US" sz="2400" dirty="0"/>
              <a:t> </a:t>
            </a:r>
            <a:r>
              <a:rPr lang="en-US" altLang="en-US" sz="2400" dirty="0" err="1"/>
              <a:t>của</a:t>
            </a:r>
            <a:r>
              <a:rPr lang="en-US" altLang="en-US" sz="2400" dirty="0"/>
              <a:t> </a:t>
            </a:r>
            <a:r>
              <a:rPr lang="en-US" altLang="en-US" sz="2400" dirty="0" err="1"/>
              <a:t>bạn</a:t>
            </a:r>
            <a:r>
              <a:rPr lang="en-US" altLang="en-US" sz="2400" dirty="0"/>
              <a:t> </a:t>
            </a:r>
            <a:r>
              <a:rPr lang="en-US" altLang="en-US" sz="2400" dirty="0" err="1"/>
              <a:t>chỉ</a:t>
            </a:r>
            <a:r>
              <a:rPr lang="en-US" altLang="en-US" sz="2400" dirty="0"/>
              <a:t> </a:t>
            </a:r>
            <a:r>
              <a:rPr lang="en-US" altLang="en-US" sz="2400" dirty="0" err="1"/>
              <a:t>thuộc</a:t>
            </a:r>
            <a:r>
              <a:rPr lang="en-US" altLang="en-US" sz="2400" dirty="0"/>
              <a:t> </a:t>
            </a:r>
            <a:r>
              <a:rPr lang="en-US" altLang="en-US" sz="2400" dirty="0" err="1"/>
              <a:t>vào</a:t>
            </a:r>
            <a:r>
              <a:rPr lang="en-US" altLang="en-US" sz="2400" dirty="0"/>
              <a:t> </a:t>
            </a:r>
            <a:r>
              <a:rPr lang="en-US" altLang="en-US" sz="2400" dirty="0" err="1"/>
              <a:t>bạn</a:t>
            </a:r>
            <a:r>
              <a:rPr lang="en-US" altLang="en-US" sz="2400" dirty="0"/>
              <a:t> </a:t>
            </a:r>
            <a:r>
              <a:rPr lang="en-US" altLang="en-US" sz="2400" dirty="0" err="1"/>
              <a:t>mà</a:t>
            </a:r>
            <a:r>
              <a:rPr lang="en-US" altLang="en-US" sz="2400" dirty="0"/>
              <a:t> </a:t>
            </a:r>
            <a:r>
              <a:rPr lang="en-US" altLang="en-US" sz="2400" dirty="0" err="1"/>
              <a:t>thôi</a:t>
            </a:r>
            <a:r>
              <a:rPr lang="en-US" altLang="en-US" sz="2400" dirty="0"/>
              <a:t>. </a:t>
            </a:r>
          </a:p>
          <a:p>
            <a:pPr eaLnBrk="1" hangingPunct="1">
              <a:lnSpc>
                <a:spcPct val="100000"/>
              </a:lnSpc>
              <a:spcBef>
                <a:spcPct val="0"/>
              </a:spcBef>
              <a:buClrTx/>
              <a:buSzTx/>
              <a:buFontTx/>
              <a:buNone/>
            </a:pPr>
            <a:r>
              <a:rPr lang="en-US" altLang="en-US" sz="2400" dirty="0" err="1"/>
              <a:t>Cùng</a:t>
            </a:r>
            <a:r>
              <a:rPr lang="en-US" altLang="en-US" sz="2400" dirty="0"/>
              <a:t> </a:t>
            </a:r>
            <a:r>
              <a:rPr lang="en-US" altLang="en-US" sz="2400" dirty="0" err="1"/>
              <a:t>góp</a:t>
            </a:r>
            <a:r>
              <a:rPr lang="en-US" altLang="en-US" sz="2400" dirty="0"/>
              <a:t> </a:t>
            </a:r>
            <a:r>
              <a:rPr lang="en-US" altLang="en-US" sz="2400" dirty="0" err="1"/>
              <a:t>phủ</a:t>
            </a:r>
            <a:r>
              <a:rPr lang="en-US" altLang="en-US" sz="2400" dirty="0"/>
              <a:t> </a:t>
            </a:r>
            <a:r>
              <a:rPr lang="en-US" altLang="en-US" sz="2400" dirty="0" err="1"/>
              <a:t>xanh</a:t>
            </a:r>
            <a:r>
              <a:rPr lang="en-US" altLang="en-US" sz="2400" dirty="0"/>
              <a:t> </a:t>
            </a:r>
            <a:r>
              <a:rPr lang="en-US" altLang="en-US" sz="2400" dirty="0" err="1"/>
              <a:t>đất</a:t>
            </a:r>
            <a:r>
              <a:rPr lang="en-US" altLang="en-US" sz="2400" dirty="0"/>
              <a:t> </a:t>
            </a:r>
            <a:r>
              <a:rPr lang="en-US" altLang="en-US" sz="2400" dirty="0" err="1"/>
              <a:t>nước</a:t>
            </a:r>
            <a:r>
              <a:rPr lang="en-US" altLang="en-US" sz="2400" dirty="0"/>
              <a:t>, </a:t>
            </a:r>
            <a:r>
              <a:rPr lang="en-US" altLang="en-US" sz="2400" dirty="0" err="1"/>
              <a:t>giữ</a:t>
            </a:r>
            <a:r>
              <a:rPr lang="en-US" altLang="en-US" sz="2400" dirty="0"/>
              <a:t> </a:t>
            </a:r>
            <a:r>
              <a:rPr lang="en-US" altLang="en-US" sz="2400" dirty="0" err="1"/>
              <a:t>gìn</a:t>
            </a:r>
            <a:r>
              <a:rPr lang="en-US" altLang="en-US" sz="2400" dirty="0"/>
              <a:t> </a:t>
            </a:r>
            <a:r>
              <a:rPr lang="en-US" altLang="en-US" sz="2400" dirty="0" err="1"/>
              <a:t>cuộc</a:t>
            </a:r>
            <a:r>
              <a:rPr lang="en-US" altLang="en-US" sz="2400" dirty="0"/>
              <a:t> </a:t>
            </a:r>
            <a:r>
              <a:rPr lang="en-US" altLang="en-US" sz="2400" dirty="0" err="1"/>
              <a:t>sống</a:t>
            </a:r>
            <a:r>
              <a:rPr lang="en-US" altLang="en-US" sz="2400" dirty="0"/>
              <a:t> </a:t>
            </a:r>
            <a:r>
              <a:rPr lang="en-US" altLang="en-US" sz="2400" dirty="0" err="1"/>
              <a:t>dài</a:t>
            </a:r>
            <a:r>
              <a:rPr lang="en-US" altLang="en-US" sz="2400" dirty="0"/>
              <a:t> </a:t>
            </a:r>
            <a:r>
              <a:rPr lang="en-US" altLang="en-US" sz="2400" dirty="0" err="1"/>
              <a:t>lâu</a:t>
            </a:r>
            <a:r>
              <a:rPr lang="en-US" altLang="en-US" sz="2400" dirty="0"/>
              <a:t>. </a:t>
            </a:r>
          </a:p>
          <a:p>
            <a:pPr eaLnBrk="1" hangingPunct="1">
              <a:lnSpc>
                <a:spcPct val="100000"/>
              </a:lnSpc>
              <a:spcBef>
                <a:spcPct val="0"/>
              </a:spcBef>
              <a:buClrTx/>
              <a:buSzTx/>
              <a:buFontTx/>
              <a:buNone/>
            </a:pPr>
            <a:r>
              <a:rPr lang="en-US" altLang="en-US" sz="2400" dirty="0" err="1"/>
              <a:t>Điều</a:t>
            </a:r>
            <a:r>
              <a:rPr lang="en-US" altLang="en-US" sz="2400" dirty="0"/>
              <a:t> </a:t>
            </a:r>
            <a:r>
              <a:rPr lang="en-US" altLang="en-US" sz="2400" dirty="0" err="1"/>
              <a:t>đó</a:t>
            </a:r>
            <a:r>
              <a:rPr lang="en-US" altLang="en-US" sz="2400" dirty="0"/>
              <a:t> </a:t>
            </a:r>
            <a:r>
              <a:rPr lang="en-US" altLang="en-US" sz="2400" dirty="0" err="1"/>
              <a:t>tuỳ</a:t>
            </a:r>
            <a:r>
              <a:rPr lang="en-US" altLang="en-US" sz="2400" dirty="0"/>
              <a:t> </a:t>
            </a:r>
            <a:r>
              <a:rPr lang="en-US" altLang="en-US" sz="2400" dirty="0" err="1"/>
              <a:t>thuộc</a:t>
            </a:r>
            <a:r>
              <a:rPr lang="en-US" altLang="en-US" sz="2400" dirty="0"/>
              <a:t> </a:t>
            </a:r>
            <a:r>
              <a:rPr lang="en-US" altLang="en-US" sz="2400" dirty="0" err="1"/>
              <a:t>hành</a:t>
            </a:r>
            <a:r>
              <a:rPr lang="en-US" altLang="en-US" sz="2400" dirty="0"/>
              <a:t> </a:t>
            </a:r>
            <a:r>
              <a:rPr lang="en-US" altLang="en-US" sz="2400" dirty="0" err="1"/>
              <a:t>động</a:t>
            </a:r>
            <a:r>
              <a:rPr lang="en-US" altLang="en-US" sz="2400" dirty="0"/>
              <a:t> </a:t>
            </a:r>
            <a:r>
              <a:rPr lang="en-US" altLang="en-US" sz="2400" dirty="0" err="1"/>
              <a:t>của</a:t>
            </a:r>
            <a:r>
              <a:rPr lang="en-US" altLang="en-US" sz="2400" dirty="0"/>
              <a:t> </a:t>
            </a:r>
            <a:r>
              <a:rPr lang="en-US" altLang="en-US" sz="2400" dirty="0" err="1"/>
              <a:t>bạn</a:t>
            </a:r>
            <a:r>
              <a:rPr lang="en-US" altLang="en-US" sz="2400" dirty="0"/>
              <a:t> </a:t>
            </a:r>
            <a:r>
              <a:rPr lang="en-US" altLang="en-US" sz="2400" dirty="0" err="1"/>
              <a:t>chỉ</a:t>
            </a:r>
            <a:r>
              <a:rPr lang="en-US" altLang="en-US" sz="2400" dirty="0"/>
              <a:t> </a:t>
            </a:r>
            <a:r>
              <a:rPr lang="en-US" altLang="en-US" sz="2400" dirty="0" err="1"/>
              <a:t>thuộc</a:t>
            </a:r>
            <a:r>
              <a:rPr lang="en-US" altLang="en-US" sz="2400" dirty="0"/>
              <a:t> </a:t>
            </a:r>
            <a:r>
              <a:rPr lang="en-US" altLang="en-US" sz="2400" dirty="0" err="1"/>
              <a:t>vào</a:t>
            </a:r>
            <a:r>
              <a:rPr lang="en-US" altLang="en-US" sz="2400" dirty="0"/>
              <a:t> </a:t>
            </a:r>
            <a:r>
              <a:rPr lang="en-US" altLang="en-US" sz="2400" dirty="0" err="1"/>
              <a:t>bạn</a:t>
            </a:r>
            <a:r>
              <a:rPr lang="en-US" altLang="en-US" sz="2400" dirty="0"/>
              <a:t> </a:t>
            </a:r>
            <a:r>
              <a:rPr lang="en-US" altLang="en-US" sz="2400" dirty="0" err="1"/>
              <a:t>mà</a:t>
            </a:r>
            <a:r>
              <a:rPr lang="en-US" altLang="en-US" sz="2400" dirty="0"/>
              <a:t> </a:t>
            </a:r>
            <a:r>
              <a:rPr lang="en-US" altLang="en-US" sz="2400" dirty="0" err="1"/>
              <a:t>thôi</a:t>
            </a:r>
            <a:r>
              <a:rPr lang="en-US" altLang="en-US" sz="2400" dirty="0"/>
              <a:t>.</a:t>
            </a:r>
            <a:endParaRPr lang="vi-VN" altLang="en-US" sz="2400" dirty="0"/>
          </a:p>
        </p:txBody>
      </p:sp>
      <p:pic>
        <p:nvPicPr>
          <p:cNvPr id="3" name="DieuDoTuyThuocHanhDongCuaBan-V.A-27902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8687155" y="5937703"/>
            <a:ext cx="406400" cy="406400"/>
          </a:xfrm>
          <a:prstGeom prst="rect">
            <a:avLst/>
          </a:prstGeom>
        </p:spPr>
      </p:pic>
    </p:spTree>
    <p:custDataLst>
      <p:tags r:id="rId1"/>
    </p:custDataLst>
    <p:extLst>
      <p:ext uri="{BB962C8B-B14F-4D97-AF65-F5344CB8AC3E}">
        <p14:creationId xmlns:p14="http://schemas.microsoft.com/office/powerpoint/2010/main" val="184238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05191 0.00231 C 0.05399 0.00092 0.05607 -0.00093 0.05833 -0.00208 C 0.06041 -0.00301 0.06267 -0.00301 0.06458 -0.00416 C 0.06875 -0.00694 0.07257 -0.01665 0.07569 -0.02104 C 0.07778 -0.03145 0.07934 -0.03977 0.08055 -0.05064 C 0.07969 -0.05966 0.07743 -0.09942 0.071 -0.10983 C 0.06996 -0.11145 0.06788 -0.11122 0.06632 -0.11191 C 0.05781 -0.12278 0.04149 -0.13249 0.02969 -0.13526 C 0.02135 -0.14636 0.02916 -0.13827 0.01701 -0.14359 C 0.01094 -0.14636 0.00538 -0.1526 -0.00035 -0.1563 C -0.00139 -0.15838 -0.00226 -0.1607 -0.00365 -0.16255 C -0.00504 -0.1644 -0.00764 -0.16463 -0.00834 -0.16694 C -0.0099 -0.17226 -0.00903 -0.17827 -0.0099 -0.18382 C -0.01059 -0.18821 -0.01216 -0.19237 -0.0132 -0.19653 C -0.01476 -0.23307 -0.01545 -0.26705 -0.00677 -0.3022 C -0.00486 -0.30983 0.00173 -0.31353 0.0059 -0.31908 C 0.02066 -0.33873 0.04791 -0.357 0.06788 -0.36555 C 0.07604 -0.37411 0.08767 -0.37966 0.09791 -0.38243 C 0.10955 -0.39029 0.12066 -0.3926 0.13298 -0.39723 C 0.15764 -0.40671 0.18194 -0.41642 0.20746 -0.42058 C 0.21979 -0.4259 0.22916 -0.42729 0.24236 -0.4289 C 0.25521 -0.43353 0.26875 -0.43399 0.28212 -0.43538 C 0.34357 -0.43399 0.4033 -0.43122 0.46458 -0.4333 C 0.49236 -0.43723 0.51944 -0.44509 0.54722 -0.45018 C 0.62448 -0.44902 0.67916 -0.44763 0.74878 -0.44162 C 0.76076 -0.43769 0.77291 -0.43677 0.78524 -0.43538 C 0.79496 -0.43214 0.80399 -0.4289 0.81389 -0.42682 C 0.81545 -0.42613 0.81701 -0.42567 0.81857 -0.42474 C 0.82031 -0.42359 0.8217 -0.42151 0.82344 -0.42058 C 0.82691 -0.4185 0.8309 -0.41804 0.83455 -0.41642 C 0.83993 -0.41087 0.84392 -0.40648 0.85034 -0.4037 C 0.85642 -0.39515 0.86493 -0.39468 0.86944 -0.38243 C 0.87378 -0.37087 0.88073 -0.35885 0.88368 -0.34659 C 0.88594 -0.33757 0.88611 -0.3281 0.88854 -0.31908 C 0.89323 -0.27445 0.88923 -0.22289 0.86458 -0.19006 C 0.8625 -0.18151 0.85989 -0.17804 0.85347 -0.17526 C 0.85034 -0.16255 0.83125 -0.15769 0.82187 -0.15214 C 0.8085 -0.14405 0.79496 -0.14289 0.78055 -0.13942 C 0.76302 -0.13526 0.74757 -0.12694 0.72969 -0.12463 C 0.71493 -0.11677 0.71302 -0.11815 0.69323 -0.11607 C 0.68107 -0.11492 0.65677 -0.11191 0.65677 -0.11191 C 0.59791 -0.11307 0.54062 -0.11515 0.48212 -0.11815 C 0.45104 -0.1237 0.41979 -0.12324 0.38854 -0.12671 C 0.37083 -0.13341 0.35295 -0.13549 0.33455 -0.13734 C 0.32118 -0.14312 0.30694 -0.14428 0.29323 -0.14775 C 0.27916 -0.15122 0.26562 -0.15584 0.25173 -0.15838 C 0.23784 -0.16763 0.2184 -0.16902 0.20278 -0.17318 C 0.19323 -0.17573 0.18541 -0.18174 0.17569 -0.18382 C 0.16423 -0.1889 0.16944 -0.18705 0.15989 -0.19006 C 0.14479 -0.20047 0.1283 -0.20694 0.11389 -0.21966 C 0.11284 -0.22243 0.11215 -0.22567 0.11076 -0.22821 C 0.10989 -0.22983 0.10816 -0.23052 0.10746 -0.23237 C 0.10538 -0.23769 0.10486 -0.24393 0.10278 -0.24925 C 0.10121 -0.25757 0.10087 -0.26243 0.09635 -0.26844 C 0.09687 -0.277 0.09583 -0.29249 0.09965 -0.3022 C 0.10399 -0.31376 0.11649 -0.3274 0.12656 -0.32763 C 0.16996 -0.32902 0.21337 -0.32902 0.25659 -0.32971 C 0.31562 -0.33665 0.37378 -0.3459 0.43298 -0.34867 C 0.46458 -0.35376 0.48246 -0.35191 0.52014 -0.35075 C 0.5335 -0.34497 0.51875 -0.35075 0.54878 -0.34659 C 0.56267 -0.34474 0.57604 -0.33966 0.5901 -0.33804 C 0.60295 -0.33388 0.61493 -0.33156 0.62812 -0.32971 C 0.62969 -0.32902 0.63142 -0.32879 0.63298 -0.32763 C 0.6342 -0.32648 0.63472 -0.32393 0.63611 -0.32324 C 0.63958 -0.32162 0.64357 -0.32185 0.64722 -0.32116 C 0.65347 -0.317 0.65989 -0.31399 0.66632 -0.31052 C 0.66944 -0.3089 0.67569 -0.30636 0.67569 -0.30636 C 0.67812 -0.29757 0.68333 -0.29318 0.6868 -0.28532 C 0.6901 -0.27792 0.69201 -0.26983 0.69479 -0.26197 C 0.69583 -0.2333 0.70208 -0.18659 0.69323 -0.15838 C 0.68368 -0.1281 0.66736 -0.10451 0.64722 -0.08648 C 0.64271 -0.08255 0.63732 -0.08047 0.63298 -0.07607 C 0.62118 -0.06428 0.63212 -0.06937 0.62014 -0.06544 C 0.60798 -0.05526 0.59323 -0.0511 0.57899 -0.04856 C 0.56111 -0.03815 0.57187 -0.04278 0.54566 -0.03792 C 0.54184 -0.03723 0.53455 -0.03584 0.53455 -0.03584 C 0.51597 -0.02636 0.49705 -0.02752 0.47743 -0.0252 C 0.46632 -0.02174 0.45503 -0.02266 0.44409 -0.01896 C 0.43715 -0.01272 0.4283 -0.01087 0.42014 -0.00833 C 0.4085 0.0074 0.4151 0.00347 0.40121 0.00647 C 0.39965 0.00855 0.39826 0.0111 0.39635 0.01271 C 0.39357 0.01526 0.38923 0.01387 0.3868 0.01711 C 0.38611 0.01803 0.38906 0.01711 0.3901 0.01711 " pathEditMode="relative" rAng="0" ptsTypes="ffffffffffffffffffffffffffffffffffffffffffffffffffffffffffffffffffffffffffffffffffA">
                                      <p:cBhvr>
                                        <p:cTn id="6" dur="5000" fill="hold"/>
                                        <p:tgtEl>
                                          <p:spTgt spid="173061"/>
                                        </p:tgtEl>
                                        <p:attrNameLst>
                                          <p:attrName>ppt_x</p:attrName>
                                          <p:attrName>ppt_y</p:attrName>
                                        </p:attrNameLst>
                                      </p:cBhvr>
                                      <p:rCtr x="0" y="0"/>
                                    </p:animMotion>
                                  </p:childTnLst>
                                </p:cTn>
                              </p:par>
                              <p:par>
                                <p:cTn id="7" presetID="0" presetClass="path" presetSubtype="0" repeatCount="indefinite" accel="50000" decel="50000" fill="hold" nodeType="withEffect">
                                  <p:stCondLst>
                                    <p:cond delay="0"/>
                                  </p:stCondLst>
                                  <p:childTnLst>
                                    <p:animMotion origin="layout" path="M -0.09201 0.00948 C -0.09913 -0.00509 -0.09461 -0.00162 -0.10312 -0.00532 C -0.11493 -0.02104 -0.11666 -0.02058 -0.13003 -0.03052 C -0.13784 -0.0363 -0.14548 -0.04601 -0.15382 -0.04971 C -0.16041 -0.05827 -0.16371 -0.0585 -0.17135 -0.06451 C -0.17691 -0.0689 -0.18298 -0.07584 -0.18888 -0.07931 C -0.19218 -0.08139 -0.19635 -0.08162 -0.19982 -0.08347 C -0.20416 -0.08578 -0.20833 -0.08925 -0.2125 -0.09203 C -0.21736 -0.09526 -0.22343 -0.09619 -0.22847 -0.09827 C -0.23593 -0.10497 -0.2434 -0.10451 -0.25225 -0.10682 C -0.2592 -0.10867 -0.26614 -0.11052 -0.27291 -0.11307 C -0.27725 -0.11469 -0.28107 -0.11838 -0.28559 -0.11931 C -0.29184 -0.12047 -0.29826 -0.12093 -0.30468 -0.12162 C -0.32152 -0.12902 -0.33923 -0.12856 -0.35694 -0.12995 C -0.42673 -0.12856 -0.4967 -0.12833 -0.56649 -0.12578 C -0.57395 -0.12555 -0.58125 -0.12301 -0.58871 -0.12162 C -0.59618 -0.12023 -0.61093 -0.11723 -0.61093 -0.117 C -0.62569 -0.1089 -0.64149 -0.10428 -0.65694 -0.09827 C -0.67013 -0.09318 -0.68194 -0.08416 -0.69513 -0.07931 C -0.70659 -0.06752 -0.696 -0.07653 -0.71423 -0.06867 C -0.73941 -0.05781 -0.70225 -0.07052 -0.72691 -0.06243 C -0.73055 -0.05989 -0.73454 -0.0585 -0.73802 -0.05596 C -0.75156 -0.04578 -0.73784 -0.05249 -0.74913 -0.04763 C -0.76198 -0.03538 -0.7559 -0.03838 -0.76649 -0.03492 C -0.77708 -0.02081 -0.75885 -0.04393 -0.7776 -0.02636 C -0.7901 -0.01457 -0.77204 -0.02405 -0.78559 -0.01804 C -0.78819 -0.01457 -0.79097 -0.01087 -0.79357 -0.0074 C -0.80156 0.00323 -0.79965 -0.00532 -0.80468 0.00323 C -0.81857 0.02705 -0.80642 0.01017 -0.81892 0.02636 C -0.82343 0.03838 -0.82743 0.05017 -0.83159 0.06242 C -0.8335 0.06821 -0.83802 0.0793 -0.83802 0.07953 C -0.84375 0.11052 -0.84826 0.15399 -0.83472 0.18081 C -0.83211 0.19838 -0.82326 0.22335 -0.80937 0.22936 C -0.80382 0.24092 -0.79548 0.24601 -0.78715 0.25225 C -0.78385 0.25526 -0.78125 0.26011 -0.7776 0.26104 C -0.77465 0.26173 -0.76649 0.26381 -0.76336 0.2652 C -0.75 0.27214 -0.73802 0.27907 -0.72361 0.28208 C -0.71319 0.28786 -0.7085 0.28878 -0.6967 0.29063 C -0.67777 0.29942 -0.65607 0.30497 -0.63645 0.30982 C -0.61562 0.32069 -0.58732 0.32092 -0.56493 0.32462 C -0.55277 0.32647 -0.52847 0.32878 -0.52847 0.32901 C -0.51007 0.33664 -0.50034 0.33387 -0.47604 0.33503 C -0.45816 0.33688 -0.44132 0.34104 -0.42361 0.34566 C -0.41545 0.35098 -0.40902 0.35237 -0.39982 0.35422 C -0.38906 0.35884 -0.37795 0.36578 -0.36805 0.37318 C -0.36076 0.37849 -0.35555 0.38659 -0.34757 0.39005 C -0.346 0.39214 -0.34461 0.39445 -0.34288 0.3963 C -0.34079 0.39815 -0.3368 0.39768 -0.33645 0.40069 C -0.33368 0.42266 -0.33906 0.44971 -0.35538 0.4578 C -0.3625 0.48601 -0.38454 0.48971 -0.40312 0.49572 C -0.41007 0.50173 -0.41788 0.50358 -0.42534 0.50844 C -0.42882 0.51306 -0.43368 0.51584 -0.43645 0.52115 C -0.43767 0.52347 -0.43715 0.52693 -0.43802 0.52948 C -0.43906 0.53248 -0.44479 0.54242 -0.44583 0.54427 C -0.44687 0.54844 -0.44809 0.55283 -0.44913 0.55699 C -0.44965 0.55907 -0.45069 0.56323 -0.45069 0.56323 C -0.45121 0.56901 -0.45156 0.57479 -0.45225 0.58034 C -0.4526 0.58242 -0.45382 0.58659 -0.45382 0.58682 " pathEditMode="relative" rAng="0" ptsTypes="fffffffffffffffffffffffffffffffffffffffffffffffffffffffffA">
                                      <p:cBhvr>
                                        <p:cTn id="8" dur="3000" fill="hold"/>
                                        <p:tgtEl>
                                          <p:spTgt spid="173059"/>
                                        </p:tgtEl>
                                        <p:attrNameLst>
                                          <p:attrName>ppt_x</p:attrName>
                                          <p:attrName>ppt_y</p:attrName>
                                        </p:attrNameLst>
                                      </p:cBhvr>
                                      <p:rCtr x="-37813" y="21873"/>
                                    </p:animMotion>
                                  </p:childTnLst>
                                </p:cTn>
                              </p:par>
                              <p:par>
                                <p:cTn id="9" presetID="0" presetClass="path" presetSubtype="0" repeatCount="indefinite" accel="50000" decel="50000" fill="hold" nodeType="withEffect">
                                  <p:stCondLst>
                                    <p:cond delay="0"/>
                                  </p:stCondLst>
                                  <p:childTnLst>
                                    <p:animMotion origin="layout" path="M -1.11111E-6 -9.38586E-7 C -0.00729 0.00325 -0.01458 0.00464 -0.02222 0.00626 C -0.10989 0.04589 -0.33698 0.019 -0.34114 0.019 C -0.36962 0.02225 -0.39566 0.01576 -0.42378 0.01275 C -0.4342 0.00811 -0.44462 0.00649 -0.45555 0.00417 C -0.45816 0.00371 -0.46076 0.00278 -0.46337 0.00209 C -0.46771 0.0007 -0.47621 -0.00208 -0.47621 -0.00185 C -0.48021 -0.00487 -0.48489 -0.00556 -0.48889 -0.00857 C -0.50555 -0.02109 -0.48316 -0.01043 -0.49844 -0.01692 C -0.5 -0.01831 -0.50139 -0.02039 -0.50312 -0.02132 C -0.50521 -0.02248 -0.50764 -0.02178 -0.50955 -0.02341 C -0.51198 -0.02549 -0.51371 -0.02897 -0.5158 -0.03175 C -0.5184 -0.04241 -0.52378 -0.05098 -0.52691 -0.06141 C -0.52743 -0.06558 -0.52743 -0.06999 -0.52847 -0.07416 C -0.52917 -0.07671 -0.53142 -0.0781 -0.53177 -0.08065 C -0.53298 -0.08876 -0.53281 -0.09733 -0.53333 -0.10568 C -0.53229 -0.1212 -0.53194 -0.13696 -0.53003 -0.15226 C -0.52986 -0.15434 -0.5276 -0.15481 -0.52691 -0.15666 C -0.52604 -0.15852 -0.52656 -0.16153 -0.52535 -0.16292 C -0.52239 -0.16593 -0.50538 -0.17057 -0.50312 -0.17149 C -0.47257 -0.17034 -0.4408 -0.17312 -0.41267 -0.15458 C -0.4059 -0.14276 -0.40434 -0.13557 -0.40156 -0.12051 C -0.40295 -0.09293 -0.40104 -0.05261 -0.42066 -0.03383 C -0.42396 -0.03059 -0.42812 -0.02989 -0.43177 -0.02758 C -0.45642 -0.02897 -0.47639 -0.03175 -0.5 -0.03615 C -0.51024 -0.04171 -0.52118 -0.04704 -0.53177 -0.05098 C -0.54392 -0.06072 -0.54583 -0.06929 -0.54913 -0.08667 C -0.54792 -0.12352 -0.54878 -0.14253 -0.53489 -0.17149 C -0.53212 -0.18633 -0.52066 -0.20487 -0.51111 -0.21367 C -0.50798 -0.22596 -0.51198 -0.21437 -0.50312 -0.22619 C -0.49427 -0.23801 -0.50295 -0.23291 -0.49358 -0.23685 C -0.48437 -0.24519 -0.47691 -0.24403 -0.4651 -0.24542 C -0.44618 -0.25168 -0.42951 -0.24867 -0.40955 -0.24751 C -0.40191 -0.23731 -0.39566 -0.22642 -0.39045 -0.21367 C -0.38038 -0.18911 -0.39462 -0.21599 -0.38246 -0.19444 C -0.38194 -0.19166 -0.38177 -0.18864 -0.3809 -0.18609 C -0.37899 -0.18053 -0.37448 -0.16941 -0.37448 -0.16918 C -0.37274 -0.15597 -0.37135 -0.14392 -0.36823 -0.13117 C -0.37257 -0.10753 -0.37934 -0.11193 -0.39514 -0.11008 C -0.40521 -0.11147 -0.41545 -0.11193 -0.42535 -0.11425 C -0.42726 -0.11472 -0.42986 -0.11587 -0.43003 -0.11842 C -0.43212 -0.15643 -0.43368 -0.17196 -0.4158 -0.19235 C -0.40903 -0.20023 -0.40399 -0.20742 -0.39514 -0.21135 C -0.38923 -0.21947 -0.38698 -0.21831 -0.37934 -0.22202 C -0.36632 -0.2285 -0.37986 -0.22387 -0.3651 -0.23476 C -0.36024 -0.23847 -0.35434 -0.2387 -0.34913 -0.24102 C -0.3368 -0.25261 -0.31233 -0.26095 -0.2967 -0.26443 C -0.28559 -0.26396 -0.25208 -0.26373 -0.23489 -0.26025 C -0.2151 -0.25631 -0.19566 -0.24983 -0.17621 -0.24334 C -0.16875 -0.23337 -0.17812 -0.24426 -0.16667 -0.23685 C -0.16528 -0.23592 -0.16458 -0.23383 -0.16337 -0.23268 C -0.16042 -0.22966 -0.15399 -0.2241 -0.15399 -0.22387 C -0.1467 -0.2095 -0.15121 -0.21298 -0.14288 -0.20927 C -0.1375 -0.20255 -0.13194 -0.19652 -0.12535 -0.19235 C -0.12274 -0.18888 -0.11858 -0.18656 -0.11736 -0.18192 C -0.11684 -0.17984 -0.11701 -0.17729 -0.1158 -0.17567 C -0.11458 -0.17404 -0.11267 -0.17427 -0.11111 -0.17358 C -0.10608 -0.16709 -0.10781 -0.16431 -0.10156 -0.15875 C -0.10052 -0.15666 -0.09757 -0.15458 -0.09844 -0.15226 C -0.09913 -0.15017 -0.10156 -0.15388 -0.10312 -0.15458 C -0.10625 -0.15597 -0.10955 -0.15736 -0.11267 -0.15875 C -0.11649 -0.16246 -0.11996 -0.16779 -0.12535 -0.16709 C -0.12864 -0.16663 -0.13489 -0.16292 -0.13489 -0.16269 C -0.13646 -0.16153 -0.13785 -0.15967 -0.13958 -0.15875 C -0.14167 -0.15759 -0.14427 -0.15852 -0.14601 -0.15666 C -0.16163 -0.13835 -0.14479 -0.14716 -0.15712 -0.14183 C -0.15885 -0.13186 -0.15868 -0.12839 -0.1651 -0.12259 C -0.17569 -0.10127 -0.18576 -0.09409 -0.20156 -0.08065 C -0.20451 -0.06813 -0.2092 -0.07207 -0.21892 -0.07207 " pathEditMode="relative" rAng="0" ptsTypes="ffffffffffffffffffffffffffffffffffffffffffffffffffffffffffffffffffffA">
                                      <p:cBhvr>
                                        <p:cTn id="10" dur="5000" fill="hold"/>
                                        <p:tgtEl>
                                          <p:spTgt spid="173062"/>
                                        </p:tgtEl>
                                        <p:attrNameLst>
                                          <p:attrName>ppt_x</p:attrName>
                                          <p:attrName>ppt_y</p:attrName>
                                        </p:attrNameLst>
                                      </p:cBhvr>
                                      <p:rCtr x="-27465" y="-10939"/>
                                    </p:animMotion>
                                  </p:childTnLst>
                                </p:cTn>
                              </p:par>
                              <p:par>
                                <p:cTn id="11" presetID="0" presetClass="path" presetSubtype="0" repeatCount="indefinite" accel="50000" decel="50000" fill="hold" nodeType="withEffect">
                                  <p:stCondLst>
                                    <p:cond delay="0"/>
                                  </p:stCondLst>
                                  <p:childTnLst>
                                    <p:animMotion origin="layout" path="M -0.06579 0.00856 C -0.06475 0.0333 -0.06579 0.06104 -0.05937 0.08463 C -0.05798 0.08948 -0.05781 0.0948 -0.05625 0.09943 C -0.05434 0.10521 -0.04982 0.1163 -0.04982 0.1163 C -0.04826 0.12463 -0.046 0.13388 -0.04357 0.14174 C -0.04166 0.14752 -0.03715 0.15862 -0.03715 0.15862 C -0.03767 0.17688 -0.03732 0.19538 -0.03871 0.21365 C -0.03923 0.21966 -0.04409 0.22359 -0.0467 0.22844 C -0.05416 0.24232 -0.0651 0.24648 -0.07691 0.25156 C -0.0875 0.25087 -0.09809 0.2518 -0.1085 0.24948 C -0.11996 0.24694 -0.13038 0.23839 -0.14184 0.23677 C -0.1467 0.23607 -0.15138 0.23538 -0.15625 0.23469 C -0.16441 0.2259 -0.17395 0.22058 -0.18159 0.21156 C -0.18489 0.20763 -0.19114 0.19885 -0.19114 0.19885 C -0.19236 0.18544 -0.1967 0.16555 -0.18628 0.15654 C -0.18194 0.15284 -0.17708 0.1496 -0.17204 0.14798 C -0.16111 0.14474 -0.13871 0.14174 -0.13871 0.14174 C -0.12118 0.14243 -0.10382 0.14266 -0.08628 0.14382 C -0.07638 0.14451 -0.06718 0.15654 -0.05781 0.1607 C -0.05243 0.1718 -0.0401 0.17873 -0.03246 0.19029 C -0.02448 0.20255 -0.02204 0.21758 -0.01961 0.23261 C -0.02013 0.24602 -0.01961 0.25966 -0.02135 0.27284 C -0.02187 0.277 -0.02465 0.27977 -0.02604 0.28347 C -0.03055 0.29573 -0.03611 0.31052 -0.0467 0.31515 C -0.05555 0.32393 -0.0618 0.32209 -0.07204 0.32555 C -0.09739 0.32393 -0.12187 0.32185 -0.1467 0.31515 C -0.15555 0.31261 -0.16475 0.31122 -0.17361 0.30867 C -0.17795 0.30752 -0.18628 0.30451 -0.18628 0.30451 C -0.196 0.29156 -0.20711 0.29133 -0.21805 0.28116 C -0.22534 0.27446 -0.23177 0.26544 -0.23871 0.25804 C -0.24166 0.2548 -0.24548 0.25318 -0.24826 0.24948 C -0.27847 0.20925 -0.25503 0.23885 -0.26892 0.21156 C -0.27274 0.20417 -0.2776 0.19769 -0.28159 0.19029 C -0.28524 0.17087 -0.28906 0.14359 -0.27048 0.13758 C -0.25937 0.12995 -0.24635 0.12902 -0.23402 0.12694 C -0.20382 0.12763 -0.17378 0.12787 -0.14357 0.12902 C -0.125 0.12972 -0.10659 0.13735 -0.08802 0.13966 C -0.07257 0.14474 -0.07951 0.14266 -0.06736 0.1459 C -0.05208 0.1563 -0.04027 0.1637 -0.02916 0.18197 C -0.02656 0.19561 -0.02083 0.2081 -0.01493 0.21989 C -0.01302 0.23029 -0.0118 0.24093 -0.01024 0.25156 C -0.01163 0.27284 -0.00989 0.29827 -0.02604 0.30867 C -0.03125 0.32278 -0.03993 0.33226 -0.05138 0.33619 C -0.06267 0.34752 -0.07621 0.35376 -0.08958 0.35954 C -0.11944 0.35815 -0.14062 0.35538 -0.16892 0.35307 C -0.18836 0.34659 -0.20625 0.33434 -0.22604 0.32995 C -0.23246 0.32648 -0.24062 0.3237 -0.2467 0.31931 C -0.26059 0.30914 -0.24548 0.31584 -0.25937 0.31076 C -0.26614 0.30474 -0.27517 0.30104 -0.28316 0.29827 C -0.28958 0.2918 -0.29513 0.29018 -0.30225 0.28555 C -0.30468 0.28232 -0.30798 0.28047 -0.31024 0.277 C -0.31805 0.26474 -0.30833 0.27122 -0.31805 0.26636 C -0.32309 0.25688 -0.32534 0.26104 -0.33073 0.25388 C -0.33993 0.24162 -0.33055 0.24763 -0.34357 0.23677 C -0.35329 0.22867 -0.34323 0.24185 -0.35295 0.23052 C -0.36736 0.21365 -0.38229 0.19792 -0.39583 0.17989 C -0.40208 0.17156 -0.40312 0.17434 -0.41024 0.16717 C -0.4177 0.15977 -0.41805 0.15006 -0.42291 0.14174 C -0.425 0.13827 -0.42812 0.13596 -0.43073 0.13318 C -0.43368 0.12555 -0.43524 0.11723 -0.43871 0.11006 C -0.44045 0.10613 -0.44323 0.10313 -0.44513 0.09943 C -0.44635 0.09688 -0.4467 0.09341 -0.44826 0.0911 C -0.45 0.08833 -0.45295 0.08717 -0.45468 0.08463 C -0.45816 0.07954 -0.46024 0.07261 -0.46406 0.06775 C -0.46562 0.06567 -0.46736 0.06359 -0.46892 0.06151 C -0.47291 0.04486 -0.4835 0.02451 -0.48958 0.00856 C -0.49809 -0.0141 -0.50555 -0.03722 -0.51493 -0.05919 C -0.51614 -0.06196 -0.51649 -0.0652 -0.51805 -0.06751 C -0.52222 -0.07398 -0.52882 -0.07583 -0.53402 -0.08023 C -0.54913 -0.07884 -0.55694 -0.07699 -0.57048 -0.07398 C -0.57743 -0.06936 -0.58055 -0.06381 -0.58802 -0.06127 C -0.59305 -0.05063 -0.60156 -0.04231 -0.61024 -0.03791 C -0.61527 -0.02797 -0.62482 -0.02543 -0.63246 -0.01896 C -0.63663 -0.01109 -0.64132 -0.0037 -0.64513 0.0044 C -0.64843 0.01133 -0.64948 0.0185 -0.65295 0.02544 C -0.65191 0.03261 -0.65138 0.03977 -0.64982 0.04671 C -0.64618 0.06243 -0.62638 0.06359 -0.61649 0.06775 C -0.61406 0.06729 -0.60277 0.06567 -0.59913 0.06359 C -0.58402 0.0548 -0.60555 0.06289 -0.58802 0.05711 C -0.5875 0.05503 -0.5875 0.05249 -0.58628 0.05087 C -0.58507 0.04925 -0.58211 0.05087 -0.58159 0.04879 C -0.58107 0.04694 -0.58472 0.0444 -0.58472 0.0444 " pathEditMode="relative" ptsTypes="fffffffffffffffffffffffffffffffffffffffffffffffffffffffffffffffffffffffffffffffffA">
                                      <p:cBhvr>
                                        <p:cTn id="12" dur="2000" fill="hold"/>
                                        <p:tgtEl>
                                          <p:spTgt spid="173060"/>
                                        </p:tgtEl>
                                        <p:attrNameLst>
                                          <p:attrName>ppt_x</p:attrName>
                                          <p:attrName>ppt_y</p:attrName>
                                        </p:attrNameLst>
                                      </p:cBhvr>
                                    </p:animMotion>
                                  </p:childTnLst>
                                </p:cTn>
                              </p:par>
                              <p:par>
                                <p:cTn id="13" presetID="2" presetClass="entr" presetSubtype="4" fill="hold" grpId="0" nodeType="withEffect">
                                  <p:stCondLst>
                                    <p:cond delay="0"/>
                                  </p:stCondLst>
                                  <p:childTnLst>
                                    <p:set>
                                      <p:cBhvr>
                                        <p:cTn id="14" dur="1" fill="hold">
                                          <p:stCondLst>
                                            <p:cond delay="0"/>
                                          </p:stCondLst>
                                        </p:cTn>
                                        <p:tgtEl>
                                          <p:spTgt spid="173063"/>
                                        </p:tgtEl>
                                        <p:attrNameLst>
                                          <p:attrName>style.visibility</p:attrName>
                                        </p:attrNameLst>
                                      </p:cBhvr>
                                      <p:to>
                                        <p:strVal val="visible"/>
                                      </p:to>
                                    </p:set>
                                    <p:anim calcmode="lin" valueType="num">
                                      <p:cBhvr additive="base">
                                        <p:cTn id="15" dur="500" fill="hold"/>
                                        <p:tgtEl>
                                          <p:spTgt spid="173063"/>
                                        </p:tgtEl>
                                        <p:attrNameLst>
                                          <p:attrName>ppt_x</p:attrName>
                                        </p:attrNameLst>
                                      </p:cBhvr>
                                      <p:tavLst>
                                        <p:tav tm="0">
                                          <p:val>
                                            <p:strVal val="#ppt_x"/>
                                          </p:val>
                                        </p:tav>
                                        <p:tav tm="100000">
                                          <p:val>
                                            <p:strVal val="#ppt_x"/>
                                          </p:val>
                                        </p:tav>
                                      </p:tavLst>
                                    </p:anim>
                                    <p:anim calcmode="lin" valueType="num">
                                      <p:cBhvr additive="base">
                                        <p:cTn id="16" dur="500" fill="hold"/>
                                        <p:tgtEl>
                                          <p:spTgt spid="17306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3096"/>
                                        </p:tgtEl>
                                        <p:attrNameLst>
                                          <p:attrName>style.visibility</p:attrName>
                                        </p:attrNameLst>
                                      </p:cBhvr>
                                      <p:to>
                                        <p:strVal val="visible"/>
                                      </p:to>
                                    </p:set>
                                    <p:animEffect transition="in" filter="fade">
                                      <p:cBhvr>
                                        <p:cTn id="21" dur="2000"/>
                                        <p:tgtEl>
                                          <p:spTgt spid="17309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97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173063" grpId="0" animBg="1"/>
      <p:bldP spid="17309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106" name="Text Box 10"/>
          <p:cNvSpPr txBox="1">
            <a:spLocks noChangeArrowheads="1"/>
          </p:cNvSpPr>
          <p:nvPr/>
        </p:nvSpPr>
        <p:spPr bwMode="auto">
          <a:xfrm>
            <a:off x="1371600" y="2133599"/>
            <a:ext cx="365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sz="2800" b="1" u="sng">
                <a:solidFill>
                  <a:srgbClr val="FFFF00"/>
                </a:solidFill>
              </a:rPr>
              <a:t>Kiểm tra bài cũ</a:t>
            </a:r>
          </a:p>
        </p:txBody>
      </p:sp>
      <p:sp>
        <p:nvSpPr>
          <p:cNvPr id="4108" name="Text Box 12"/>
          <p:cNvSpPr txBox="1">
            <a:spLocks noChangeArrowheads="1"/>
          </p:cNvSpPr>
          <p:nvPr/>
        </p:nvSpPr>
        <p:spPr bwMode="auto">
          <a:xfrm>
            <a:off x="1384300" y="3886200"/>
            <a:ext cx="6172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vi-VN" sz="2800" b="1">
                <a:solidFill>
                  <a:srgbClr val="FFFF00"/>
                </a:solidFill>
              </a:rPr>
              <a:t>Đặt câu với quan hệ từ </a:t>
            </a:r>
            <a:r>
              <a:rPr lang="en-US" sz="2800" b="1">
                <a:solidFill>
                  <a:srgbClr val="FFFF00"/>
                </a:solidFill>
              </a:rPr>
              <a:t>:</a:t>
            </a:r>
            <a:r>
              <a:rPr lang="vi-VN" sz="2800" b="1">
                <a:solidFill>
                  <a:srgbClr val="FFFF00"/>
                </a:solidFill>
              </a:rPr>
              <a:t> </a:t>
            </a:r>
            <a:r>
              <a:rPr lang="en-US" sz="2800" b="1">
                <a:solidFill>
                  <a:srgbClr val="FF0000"/>
                </a:solidFill>
              </a:rPr>
              <a:t>“</a:t>
            </a:r>
            <a:r>
              <a:rPr lang="vi-VN" sz="2800" b="1">
                <a:solidFill>
                  <a:srgbClr val="FF0000"/>
                </a:solidFill>
              </a:rPr>
              <a:t>nhưng</a:t>
            </a:r>
            <a:r>
              <a:rPr lang="en-US" sz="2800" b="1">
                <a:solidFill>
                  <a:srgbClr val="FF0000"/>
                </a:solidFill>
              </a:rPr>
              <a:t>”</a:t>
            </a:r>
            <a:endParaRPr lang="en-US" sz="2800" b="1">
              <a:solidFill>
                <a:srgbClr val="FFFF00"/>
              </a:solidFill>
            </a:endParaRPr>
          </a:p>
        </p:txBody>
      </p:sp>
      <p:sp>
        <p:nvSpPr>
          <p:cNvPr id="4109" name="Text Box 13"/>
          <p:cNvSpPr txBox="1">
            <a:spLocks noChangeArrowheads="1"/>
          </p:cNvSpPr>
          <p:nvPr/>
        </p:nvSpPr>
        <p:spPr bwMode="auto">
          <a:xfrm>
            <a:off x="1397000" y="4586288"/>
            <a:ext cx="675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vi-VN" sz="2800" b="1">
                <a:solidFill>
                  <a:srgbClr val="FFFF00"/>
                </a:solidFill>
              </a:rPr>
              <a:t>Đặt câu với </a:t>
            </a:r>
            <a:r>
              <a:rPr lang="en-US" sz="2800" b="1">
                <a:solidFill>
                  <a:srgbClr val="FFFF00"/>
                </a:solidFill>
              </a:rPr>
              <a:t>1 cặp </a:t>
            </a:r>
            <a:r>
              <a:rPr lang="vi-VN" sz="2800" b="1">
                <a:solidFill>
                  <a:srgbClr val="FFFF00"/>
                </a:solidFill>
              </a:rPr>
              <a:t>quan hệ từ </a:t>
            </a:r>
            <a:r>
              <a:rPr lang="en-US" sz="2800" b="1">
                <a:solidFill>
                  <a:srgbClr val="FFFF00"/>
                </a:solidFill>
              </a:rPr>
              <a:t>: </a:t>
            </a:r>
            <a:r>
              <a:rPr lang="en-US" sz="2800" b="1">
                <a:solidFill>
                  <a:srgbClr val="FF0000"/>
                </a:solidFill>
              </a:rPr>
              <a:t>“Vì…nên”</a:t>
            </a:r>
            <a:endParaRPr lang="en-US" sz="2800" b="1">
              <a:solidFill>
                <a:srgbClr val="FFFF00"/>
              </a:solidFill>
            </a:endParaRPr>
          </a:p>
        </p:txBody>
      </p:sp>
      <p:sp>
        <p:nvSpPr>
          <p:cNvPr id="3084" name="Text Box 12"/>
          <p:cNvSpPr txBox="1">
            <a:spLocks noChangeArrowheads="1"/>
          </p:cNvSpPr>
          <p:nvPr/>
        </p:nvSpPr>
        <p:spPr bwMode="auto">
          <a:xfrm>
            <a:off x="2819400" y="11430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sz="2400" b="1" u="sng">
                <a:solidFill>
                  <a:srgbClr val="FFFF00"/>
                </a:solidFill>
                <a:latin typeface="Times New Roman" pitchFamily="18" charset="0"/>
              </a:rPr>
              <a:t>LUYỆN TỪ VÀ CÂU</a:t>
            </a:r>
            <a:endParaRPr lang="en-US" sz="2400" b="1" u="sng">
              <a:solidFill>
                <a:srgbClr val="FFFF00"/>
              </a:solidFill>
              <a:latin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linds(horizontal)">
                                      <p:cBhvr>
                                        <p:cTn id="7" dur="500"/>
                                        <p:tgtEl>
                                          <p:spTgt spid="4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diamond(in)">
                                      <p:cBhvr>
                                        <p:cTn id="12" dur="2000"/>
                                        <p:tgtEl>
                                          <p:spTgt spid="41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109"/>
                                        </p:tgtEl>
                                        <p:attrNameLst>
                                          <p:attrName>style.visibility</p:attrName>
                                        </p:attrNameLst>
                                      </p:cBhvr>
                                      <p:to>
                                        <p:strVal val="visible"/>
                                      </p:to>
                                    </p:set>
                                    <p:animEffect transition="in" filter="box(in)">
                                      <p:cBhvr>
                                        <p:cTn id="17" dur="5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P spid="4108" grpId="0"/>
      <p:bldP spid="410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25" y="0"/>
            <a:ext cx="4657825" cy="3962400"/>
          </a:xfrm>
          <a:prstGeom prst="rect">
            <a:avLst/>
          </a:prstGeom>
        </p:spPr>
      </p:pic>
      <p:pic>
        <p:nvPicPr>
          <p:cNvPr id="3" name="Picture 2"/>
          <p:cNvPicPr>
            <a:picLocks noChangeAspect="1"/>
          </p:cNvPicPr>
          <p:nvPr/>
        </p:nvPicPr>
        <p:blipFill>
          <a:blip r:embed="rId4"/>
          <a:stretch>
            <a:fillRect/>
          </a:stretch>
        </p:blipFill>
        <p:spPr>
          <a:xfrm>
            <a:off x="4648200" y="0"/>
            <a:ext cx="4495801" cy="3978391"/>
          </a:xfrm>
          <a:prstGeom prst="rect">
            <a:avLst/>
          </a:prstGeom>
        </p:spPr>
      </p:pic>
      <p:pic>
        <p:nvPicPr>
          <p:cNvPr id="5" name="Picture 4"/>
          <p:cNvPicPr>
            <a:picLocks noChangeAspect="1"/>
          </p:cNvPicPr>
          <p:nvPr/>
        </p:nvPicPr>
        <p:blipFill>
          <a:blip r:embed="rId5"/>
          <a:stretch>
            <a:fillRect/>
          </a:stretch>
        </p:blipFill>
        <p:spPr>
          <a:xfrm>
            <a:off x="-9625" y="3962400"/>
            <a:ext cx="4657825" cy="2895600"/>
          </a:xfrm>
          <a:prstGeom prst="rect">
            <a:avLst/>
          </a:prstGeom>
        </p:spPr>
      </p:pic>
      <p:pic>
        <p:nvPicPr>
          <p:cNvPr id="6" name="Picture 5"/>
          <p:cNvPicPr>
            <a:picLocks noChangeAspect="1"/>
          </p:cNvPicPr>
          <p:nvPr/>
        </p:nvPicPr>
        <p:blipFill>
          <a:blip r:embed="rId6" cstate="print"/>
          <a:stretch>
            <a:fillRect/>
          </a:stretch>
        </p:blipFill>
        <p:spPr>
          <a:xfrm>
            <a:off x="4648199" y="3978391"/>
            <a:ext cx="4484003" cy="2879906"/>
          </a:xfrm>
          <a:prstGeom prst="rect">
            <a:avLst/>
          </a:prstGeom>
        </p:spPr>
      </p:pic>
    </p:spTree>
    <p:custDataLst>
      <p:tags r:id="rId1"/>
    </p:custDataLst>
    <p:extLst>
      <p:ext uri="{BB962C8B-B14F-4D97-AF65-F5344CB8AC3E}">
        <p14:creationId xmlns:p14="http://schemas.microsoft.com/office/powerpoint/2010/main" val="1063023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1295400"/>
            <a:ext cx="8077200" cy="523220"/>
          </a:xfrm>
          <a:prstGeom prst="rect">
            <a:avLst/>
          </a:prstGeom>
          <a:noFill/>
        </p:spPr>
        <p:txBody>
          <a:bodyPr wrap="square" rtlCol="0">
            <a:spAutoFit/>
          </a:bodyPr>
          <a:lstStyle/>
          <a:p>
            <a:pPr algn="ctr"/>
            <a:r>
              <a:rPr lang="vi-VN" sz="2800">
                <a:solidFill>
                  <a:srgbClr val="002060"/>
                </a:solidFill>
              </a:rPr>
              <a:t>MỞ RỘNG VỐN TỪ: BẢO VỆ MÔI TRƯỜNG</a:t>
            </a:r>
          </a:p>
        </p:txBody>
      </p:sp>
      <p:grpSp>
        <p:nvGrpSpPr>
          <p:cNvPr id="5" name="Group 6"/>
          <p:cNvGrpSpPr>
            <a:grpSpLocks/>
          </p:cNvGrpSpPr>
          <p:nvPr/>
        </p:nvGrpSpPr>
        <p:grpSpPr bwMode="auto">
          <a:xfrm>
            <a:off x="1752600" y="304800"/>
            <a:ext cx="6629400" cy="884238"/>
            <a:chOff x="1248" y="48"/>
            <a:chExt cx="3504" cy="656"/>
          </a:xfrm>
        </p:grpSpPr>
        <p:sp>
          <p:nvSpPr>
            <p:cNvPr id="6" name="Text Box 4"/>
            <p:cNvSpPr txBox="1">
              <a:spLocks noChangeArrowheads="1"/>
            </p:cNvSpPr>
            <p:nvPr/>
          </p:nvSpPr>
          <p:spPr bwMode="auto">
            <a:xfrm>
              <a:off x="1248" y="48"/>
              <a:ext cx="3504"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endParaRPr lang="en-US" sz="2800" b="1" dirty="0">
                <a:solidFill>
                  <a:srgbClr val="002060"/>
                </a:solidFill>
              </a:endParaRPr>
            </a:p>
          </p:txBody>
        </p:sp>
        <p:sp>
          <p:nvSpPr>
            <p:cNvPr id="7" name="Text Box 5"/>
            <p:cNvSpPr txBox="1">
              <a:spLocks noChangeArrowheads="1"/>
            </p:cNvSpPr>
            <p:nvPr/>
          </p:nvSpPr>
          <p:spPr bwMode="auto">
            <a:xfrm>
              <a:off x="2016" y="319"/>
              <a:ext cx="1824"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sz="2800" b="1" u="sng">
                  <a:solidFill>
                    <a:srgbClr val="000099"/>
                  </a:solidFill>
                </a:rPr>
                <a:t>Luyện từ và câu</a:t>
              </a:r>
            </a:p>
          </p:txBody>
        </p:sp>
      </p:grpSp>
    </p:spTree>
    <p:custDataLst>
      <p:tags r:id="rId1"/>
    </p:custDataLst>
    <p:extLst>
      <p:ext uri="{BB962C8B-B14F-4D97-AF65-F5344CB8AC3E}">
        <p14:creationId xmlns:p14="http://schemas.microsoft.com/office/powerpoint/2010/main" val="161432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grpSp>
        <p:nvGrpSpPr>
          <p:cNvPr id="5122" name="Group 6"/>
          <p:cNvGrpSpPr>
            <a:grpSpLocks/>
          </p:cNvGrpSpPr>
          <p:nvPr/>
        </p:nvGrpSpPr>
        <p:grpSpPr bwMode="auto">
          <a:xfrm>
            <a:off x="1752600" y="304800"/>
            <a:ext cx="6629400" cy="884238"/>
            <a:chOff x="1248" y="48"/>
            <a:chExt cx="3504" cy="656"/>
          </a:xfrm>
        </p:grpSpPr>
        <p:sp>
          <p:nvSpPr>
            <p:cNvPr id="2" name="Text Box 4"/>
            <p:cNvSpPr txBox="1">
              <a:spLocks noChangeArrowheads="1"/>
            </p:cNvSpPr>
            <p:nvPr/>
          </p:nvSpPr>
          <p:spPr bwMode="auto">
            <a:xfrm>
              <a:off x="1248" y="48"/>
              <a:ext cx="3504"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endParaRPr lang="en-US" sz="2800" b="1" dirty="0">
                <a:solidFill>
                  <a:srgbClr val="002060"/>
                </a:solidFill>
              </a:endParaRPr>
            </a:p>
          </p:txBody>
        </p:sp>
        <p:sp>
          <p:nvSpPr>
            <p:cNvPr id="3" name="Text Box 5"/>
            <p:cNvSpPr txBox="1">
              <a:spLocks noChangeArrowheads="1"/>
            </p:cNvSpPr>
            <p:nvPr/>
          </p:nvSpPr>
          <p:spPr bwMode="auto">
            <a:xfrm>
              <a:off x="2016" y="319"/>
              <a:ext cx="1824"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sz="2800" b="1" u="sng">
                  <a:solidFill>
                    <a:srgbClr val="000099"/>
                  </a:solidFill>
                </a:rPr>
                <a:t>Luyện từ và câu</a:t>
              </a:r>
            </a:p>
          </p:txBody>
        </p:sp>
      </p:grpSp>
      <p:sp>
        <p:nvSpPr>
          <p:cNvPr id="5127" name="Rectangle 7"/>
          <p:cNvSpPr>
            <a:spLocks noChangeArrowheads="1"/>
          </p:cNvSpPr>
          <p:nvPr/>
        </p:nvSpPr>
        <p:spPr bwMode="auto">
          <a:xfrm>
            <a:off x="152400" y="1828800"/>
            <a:ext cx="8763000"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nSpc>
                <a:spcPct val="80000"/>
              </a:lnSpc>
              <a:spcBef>
                <a:spcPct val="20000"/>
              </a:spcBef>
              <a:buAutoNum type="arabicPeriod"/>
            </a:pPr>
            <a:r>
              <a:rPr lang="vi-VN" sz="2800" b="1">
                <a:solidFill>
                  <a:srgbClr val="660066"/>
                </a:solidFill>
                <a:latin typeface="Times New Roman" pitchFamily="18" charset="0"/>
              </a:rPr>
              <a:t>Đọc đoạn văn sau và thực hiện nhiệm vụ nêu ở bên dưới:</a:t>
            </a:r>
            <a:endParaRPr lang="en-US" sz="2800" b="1">
              <a:solidFill>
                <a:srgbClr val="660066"/>
              </a:solidFill>
              <a:latin typeface="Times New Roman" pitchFamily="18" charset="0"/>
            </a:endParaRPr>
          </a:p>
          <a:p>
            <a:pPr marL="609600" indent="-609600">
              <a:lnSpc>
                <a:spcPct val="80000"/>
              </a:lnSpc>
              <a:spcBef>
                <a:spcPct val="20000"/>
              </a:spcBef>
            </a:pPr>
            <a:r>
              <a:rPr lang="en-US" sz="2400" b="1">
                <a:solidFill>
                  <a:srgbClr val="0000FF"/>
                </a:solidFill>
                <a:latin typeface="Times New Roman" pitchFamily="18" charset="0"/>
              </a:rPr>
              <a:t>             </a:t>
            </a:r>
            <a:r>
              <a:rPr lang="vi-VN" sz="2800" b="1">
                <a:solidFill>
                  <a:srgbClr val="0000FF"/>
                </a:solidFill>
                <a:latin typeface="Times New Roman" pitchFamily="18" charset="0"/>
              </a:rPr>
              <a:t>Thành phần môi trường là các yếu tố tạo thành môi trường: không khí, nước, đất, âm thanh, ánh sáng, lòng đất, núi, rừng, sông, hồ, biển, sinh vật, các hệ sinh thái, các khu dân cư, khu sản xuất, khu bảo tồn thiên nhiên, danh lam thắng cảnh, di tích lịch sử và các hình thái vật chất khác.</a:t>
            </a:r>
          </a:p>
        </p:txBody>
      </p:sp>
      <p:sp>
        <p:nvSpPr>
          <p:cNvPr id="5128" name="WordArt 8"/>
          <p:cNvSpPr>
            <a:spLocks noChangeArrowheads="1" noChangeShapeType="1" noTextEdit="1"/>
          </p:cNvSpPr>
          <p:nvPr/>
        </p:nvSpPr>
        <p:spPr bwMode="auto">
          <a:xfrm>
            <a:off x="1828800" y="1219200"/>
            <a:ext cx="5981700" cy="457200"/>
          </a:xfrm>
          <a:prstGeom prst="rect">
            <a:avLst/>
          </a:prstGeom>
        </p:spPr>
        <p:txBody>
          <a:bodyPr wrap="none" fromWordArt="1">
            <a:prstTxWarp prst="textPlain">
              <a:avLst>
                <a:gd name="adj" fmla="val 50000"/>
              </a:avLst>
            </a:prstTxWarp>
          </a:bodyPr>
          <a:lstStyle/>
          <a:p>
            <a:pPr algn="ctr"/>
            <a:r>
              <a:rPr lang="vi-VN" sz="2400" b="1" kern="10">
                <a:ln w="9525">
                  <a:solidFill>
                    <a:srgbClr val="FF0000"/>
                  </a:solidFill>
                  <a:round/>
                  <a:headEnd/>
                  <a:tailEnd/>
                </a:ln>
                <a:solidFill>
                  <a:srgbClr val="800000"/>
                </a:solidFill>
                <a:effectLst>
                  <a:outerShdw dist="45791" dir="2021404" algn="ctr" rotWithShape="0">
                    <a:srgbClr val="B2B2B2">
                      <a:alpha val="79999"/>
                    </a:srgbClr>
                  </a:outerShdw>
                </a:effectLst>
                <a:latin typeface="Times New Roman"/>
                <a:cs typeface="Times New Roman"/>
              </a:rPr>
              <a:t>MỞ RỘNG VỐN TỪ: BẢO VỆ MÔI TRƯỜNG</a:t>
            </a:r>
          </a:p>
        </p:txBody>
      </p:sp>
      <p:sp>
        <p:nvSpPr>
          <p:cNvPr id="5130" name="Line 10"/>
          <p:cNvSpPr>
            <a:spLocks noChangeShapeType="1"/>
          </p:cNvSpPr>
          <p:nvPr/>
        </p:nvSpPr>
        <p:spPr bwMode="auto">
          <a:xfrm>
            <a:off x="3981450" y="3968750"/>
            <a:ext cx="1728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131" name="Line 11"/>
          <p:cNvSpPr>
            <a:spLocks noChangeShapeType="1"/>
          </p:cNvSpPr>
          <p:nvPr/>
        </p:nvSpPr>
        <p:spPr bwMode="auto">
          <a:xfrm>
            <a:off x="5838900" y="3968750"/>
            <a:ext cx="1971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132" name="Line 12"/>
          <p:cNvSpPr>
            <a:spLocks noChangeShapeType="1"/>
          </p:cNvSpPr>
          <p:nvPr/>
        </p:nvSpPr>
        <p:spPr bwMode="auto">
          <a:xfrm>
            <a:off x="762000" y="4267200"/>
            <a:ext cx="3060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133" name="Line 13"/>
          <p:cNvSpPr>
            <a:spLocks noChangeShapeType="1"/>
          </p:cNvSpPr>
          <p:nvPr/>
        </p:nvSpPr>
        <p:spPr bwMode="auto">
          <a:xfrm>
            <a:off x="7924800" y="3968750"/>
            <a:ext cx="612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cxnSp>
        <p:nvCxnSpPr>
          <p:cNvPr id="5" name="Straight Connector 4"/>
          <p:cNvCxnSpPr/>
          <p:nvPr/>
        </p:nvCxnSpPr>
        <p:spPr>
          <a:xfrm>
            <a:off x="4100712" y="4289946"/>
            <a:ext cx="3124200" cy="0"/>
          </a:xfrm>
          <a:prstGeom prst="line">
            <a:avLst/>
          </a:prstGeom>
          <a:ln>
            <a:solidFill>
              <a:srgbClr val="080100"/>
            </a:solidFill>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a:off x="7377312" y="4289946"/>
            <a:ext cx="914400" cy="0"/>
          </a:xfrm>
          <a:prstGeom prst="line">
            <a:avLst/>
          </a:prstGeom>
          <a:ln w="38100">
            <a:solidFill>
              <a:schemeClr val="bg1"/>
            </a:solidFill>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a:xfrm>
            <a:off x="914400" y="4648200"/>
            <a:ext cx="914400" cy="0"/>
          </a:xfrm>
          <a:prstGeom prst="line">
            <a:avLst/>
          </a:prstGeom>
          <a:ln w="38100">
            <a:solidFill>
              <a:srgbClr val="080100"/>
            </a:solidFill>
          </a:ln>
        </p:spPr>
        <p:style>
          <a:lnRef idx="3">
            <a:schemeClr val="accent6"/>
          </a:lnRef>
          <a:fillRef idx="0">
            <a:schemeClr val="accent6"/>
          </a:fillRef>
          <a:effectRef idx="2">
            <a:schemeClr val="accent6"/>
          </a:effectRef>
          <a:fontRef idx="minor">
            <a:schemeClr val="tx1"/>
          </a:fontRef>
        </p:style>
      </p:cxnSp>
      <p:sp>
        <p:nvSpPr>
          <p:cNvPr id="17" name="AutoShape 9"/>
          <p:cNvSpPr>
            <a:spLocks noChangeArrowheads="1"/>
          </p:cNvSpPr>
          <p:nvPr/>
        </p:nvSpPr>
        <p:spPr bwMode="auto">
          <a:xfrm>
            <a:off x="1600200" y="1676400"/>
            <a:ext cx="6096000" cy="1752600"/>
          </a:xfrm>
          <a:prstGeom prst="cloudCallout">
            <a:avLst>
              <a:gd name="adj1" fmla="val -44296"/>
              <a:gd name="adj2" fmla="val 77810"/>
            </a:avLst>
          </a:prstGeom>
          <a:solidFill>
            <a:srgbClr val="00B050"/>
          </a:solidFill>
          <a:ln w="9525">
            <a:solidFill>
              <a:schemeClr val="tx1"/>
            </a:solidFill>
            <a:round/>
            <a:headEnd/>
            <a:tailEnd/>
          </a:ln>
          <a:effectLst/>
        </p:spPr>
        <p:txBody>
          <a:bodyPr/>
          <a:lstStyle/>
          <a:p>
            <a:pPr algn="ctr"/>
            <a:r>
              <a:rPr lang="vi-VN" sz="3200" b="1" dirty="0">
                <a:solidFill>
                  <a:srgbClr val="FFFF00"/>
                </a:solidFill>
                <a:latin typeface="Times New Roman" pitchFamily="18" charset="0"/>
              </a:rPr>
              <a:t>Thảo luận nhóm đôi</a:t>
            </a:r>
            <a:endParaRPr lang="en-US" sz="3200" b="1" dirty="0">
              <a:solidFill>
                <a:srgbClr val="FFFF00"/>
              </a:solidFill>
              <a:latin typeface="Times New Roman" pitchFamily="18" charset="0"/>
            </a:endParaRPr>
          </a:p>
        </p:txBody>
      </p:sp>
      <p:sp>
        <p:nvSpPr>
          <p:cNvPr id="10" name="Rectangle 9"/>
          <p:cNvSpPr/>
          <p:nvPr/>
        </p:nvSpPr>
        <p:spPr>
          <a:xfrm>
            <a:off x="762000" y="4953000"/>
            <a:ext cx="7924800" cy="677108"/>
          </a:xfrm>
          <a:prstGeom prst="rect">
            <a:avLst/>
          </a:prstGeom>
        </p:spPr>
        <p:txBody>
          <a:bodyPr wrap="square">
            <a:spAutoFit/>
          </a:bodyPr>
          <a:lstStyle/>
          <a:p>
            <a:pPr eaLnBrk="1" hangingPunct="1"/>
            <a:r>
              <a:rPr lang="en-US" sz="2000" b="1" dirty="0" err="1">
                <a:solidFill>
                  <a:srgbClr val="002060"/>
                </a:solidFill>
              </a:rPr>
              <a:t>a.Ph</a:t>
            </a:r>
            <a:r>
              <a:rPr lang="vi-VN" sz="2000" b="1" dirty="0">
                <a:solidFill>
                  <a:srgbClr val="002060"/>
                </a:solidFill>
              </a:rPr>
              <a:t>ân biệt nghĩa của các cụm từ</a:t>
            </a:r>
            <a:r>
              <a:rPr lang="en-US" sz="2000" b="1" dirty="0">
                <a:solidFill>
                  <a:srgbClr val="002060"/>
                </a:solidFill>
              </a:rPr>
              <a:t>:</a:t>
            </a:r>
            <a:r>
              <a:rPr lang="en-US" dirty="0">
                <a:solidFill>
                  <a:srgbClr val="002060"/>
                </a:solidFill>
              </a:rPr>
              <a:t> </a:t>
            </a:r>
            <a:r>
              <a:rPr lang="en-US" b="1" dirty="0" err="1">
                <a:solidFill>
                  <a:srgbClr val="002060"/>
                </a:solidFill>
              </a:rPr>
              <a:t>khu</a:t>
            </a:r>
            <a:r>
              <a:rPr lang="en-US" b="1" dirty="0">
                <a:solidFill>
                  <a:srgbClr val="002060"/>
                </a:solidFill>
              </a:rPr>
              <a:t> </a:t>
            </a:r>
            <a:r>
              <a:rPr lang="en-US" b="1" dirty="0" err="1">
                <a:solidFill>
                  <a:srgbClr val="002060"/>
                </a:solidFill>
              </a:rPr>
              <a:t>dân</a:t>
            </a:r>
            <a:r>
              <a:rPr lang="en-US" b="1" dirty="0">
                <a:solidFill>
                  <a:srgbClr val="002060"/>
                </a:solidFill>
              </a:rPr>
              <a:t> </a:t>
            </a:r>
            <a:r>
              <a:rPr lang="en-US" b="1" dirty="0" err="1">
                <a:solidFill>
                  <a:srgbClr val="002060"/>
                </a:solidFill>
              </a:rPr>
              <a:t>cư</a:t>
            </a:r>
            <a:r>
              <a:rPr lang="en-US" b="1" dirty="0">
                <a:solidFill>
                  <a:srgbClr val="002060"/>
                </a:solidFill>
              </a:rPr>
              <a:t>, </a:t>
            </a:r>
            <a:r>
              <a:rPr lang="en-US" b="1" dirty="0" err="1">
                <a:solidFill>
                  <a:srgbClr val="002060"/>
                </a:solidFill>
              </a:rPr>
              <a:t>Khu</a:t>
            </a:r>
            <a:r>
              <a:rPr lang="en-US" b="1" dirty="0">
                <a:solidFill>
                  <a:srgbClr val="002060"/>
                </a:solidFill>
              </a:rPr>
              <a:t> </a:t>
            </a:r>
            <a:r>
              <a:rPr lang="vi-VN" b="1" dirty="0">
                <a:solidFill>
                  <a:srgbClr val="002060"/>
                </a:solidFill>
              </a:rPr>
              <a:t>sản xuất</a:t>
            </a:r>
            <a:r>
              <a:rPr lang="en-US" b="1" dirty="0">
                <a:solidFill>
                  <a:srgbClr val="002060"/>
                </a:solidFill>
              </a:rPr>
              <a:t> </a:t>
            </a:r>
            <a:r>
              <a:rPr lang="vi-VN" b="1" dirty="0">
                <a:solidFill>
                  <a:srgbClr val="002060"/>
                </a:solidFill>
              </a:rPr>
              <a:t>.Khu bảo tồn thiên nhiên</a:t>
            </a:r>
            <a:r>
              <a:rPr lang="en-US" b="1" dirty="0">
                <a:solidFill>
                  <a:srgbClr val="002060"/>
                </a:solidFill>
              </a:rPr>
              <a:t> .</a:t>
            </a:r>
          </a:p>
        </p:txBody>
      </p:sp>
      <p:sp>
        <p:nvSpPr>
          <p:cNvPr id="19" name="Line 15"/>
          <p:cNvSpPr>
            <a:spLocks noChangeShapeType="1"/>
          </p:cNvSpPr>
          <p:nvPr/>
        </p:nvSpPr>
        <p:spPr bwMode="auto">
          <a:xfrm>
            <a:off x="914400" y="5291554"/>
            <a:ext cx="401667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plus(in)">
                                      <p:cBhvr>
                                        <p:cTn id="7" dur="2000"/>
                                        <p:tgtEl>
                                          <p:spTgt spid="10">
                                            <p:txEl>
                                              <p:pRg st="0" end="0"/>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130"/>
                                        </p:tgtEl>
                                        <p:attrNameLst>
                                          <p:attrName>style.visibility</p:attrName>
                                        </p:attrNameLst>
                                      </p:cBhvr>
                                      <p:to>
                                        <p:strVal val="visible"/>
                                      </p:to>
                                    </p:set>
                                    <p:animEffect transition="in" filter="fade">
                                      <p:cBhvr>
                                        <p:cTn id="16" dur="1000"/>
                                        <p:tgtEl>
                                          <p:spTgt spid="5130"/>
                                        </p:tgtEl>
                                      </p:cBhvr>
                                    </p:animEffect>
                                    <p:anim calcmode="lin" valueType="num">
                                      <p:cBhvr>
                                        <p:cTn id="17" dur="1000" fill="hold"/>
                                        <p:tgtEl>
                                          <p:spTgt spid="5130"/>
                                        </p:tgtEl>
                                        <p:attrNameLst>
                                          <p:attrName>ppt_x</p:attrName>
                                        </p:attrNameLst>
                                      </p:cBhvr>
                                      <p:tavLst>
                                        <p:tav tm="0">
                                          <p:val>
                                            <p:strVal val="#ppt_x"/>
                                          </p:val>
                                        </p:tav>
                                        <p:tav tm="100000">
                                          <p:val>
                                            <p:strVal val="#ppt_x"/>
                                          </p:val>
                                        </p:tav>
                                      </p:tavLst>
                                    </p:anim>
                                    <p:anim calcmode="lin" valueType="num">
                                      <p:cBhvr>
                                        <p:cTn id="18" dur="1000" fill="hold"/>
                                        <p:tgtEl>
                                          <p:spTgt spid="513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131"/>
                                        </p:tgtEl>
                                        <p:attrNameLst>
                                          <p:attrName>style.visibility</p:attrName>
                                        </p:attrNameLst>
                                      </p:cBhvr>
                                      <p:to>
                                        <p:strVal val="visible"/>
                                      </p:to>
                                    </p:set>
                                    <p:animEffect transition="in" filter="fade">
                                      <p:cBhvr>
                                        <p:cTn id="21" dur="1000"/>
                                        <p:tgtEl>
                                          <p:spTgt spid="5131"/>
                                        </p:tgtEl>
                                      </p:cBhvr>
                                    </p:animEffect>
                                    <p:anim calcmode="lin" valueType="num">
                                      <p:cBhvr>
                                        <p:cTn id="22" dur="1000" fill="hold"/>
                                        <p:tgtEl>
                                          <p:spTgt spid="5131"/>
                                        </p:tgtEl>
                                        <p:attrNameLst>
                                          <p:attrName>ppt_x</p:attrName>
                                        </p:attrNameLst>
                                      </p:cBhvr>
                                      <p:tavLst>
                                        <p:tav tm="0">
                                          <p:val>
                                            <p:strVal val="#ppt_x"/>
                                          </p:val>
                                        </p:tav>
                                        <p:tav tm="100000">
                                          <p:val>
                                            <p:strVal val="#ppt_x"/>
                                          </p:val>
                                        </p:tav>
                                      </p:tavLst>
                                    </p:anim>
                                    <p:anim calcmode="lin" valueType="num">
                                      <p:cBhvr>
                                        <p:cTn id="23" dur="1000" fill="hold"/>
                                        <p:tgtEl>
                                          <p:spTgt spid="513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33"/>
                                        </p:tgtEl>
                                        <p:attrNameLst>
                                          <p:attrName>style.visibility</p:attrName>
                                        </p:attrNameLst>
                                      </p:cBhvr>
                                      <p:to>
                                        <p:strVal val="visible"/>
                                      </p:to>
                                    </p:set>
                                    <p:animEffect transition="in" filter="fade">
                                      <p:cBhvr>
                                        <p:cTn id="26" dur="1000"/>
                                        <p:tgtEl>
                                          <p:spTgt spid="5133"/>
                                        </p:tgtEl>
                                      </p:cBhvr>
                                    </p:animEffect>
                                    <p:anim calcmode="lin" valueType="num">
                                      <p:cBhvr>
                                        <p:cTn id="27" dur="1000" fill="hold"/>
                                        <p:tgtEl>
                                          <p:spTgt spid="5133"/>
                                        </p:tgtEl>
                                        <p:attrNameLst>
                                          <p:attrName>ppt_x</p:attrName>
                                        </p:attrNameLst>
                                      </p:cBhvr>
                                      <p:tavLst>
                                        <p:tav tm="0">
                                          <p:val>
                                            <p:strVal val="#ppt_x"/>
                                          </p:val>
                                        </p:tav>
                                        <p:tav tm="100000">
                                          <p:val>
                                            <p:strVal val="#ppt_x"/>
                                          </p:val>
                                        </p:tav>
                                      </p:tavLst>
                                    </p:anim>
                                    <p:anim calcmode="lin" valueType="num">
                                      <p:cBhvr>
                                        <p:cTn id="28" dur="1000" fill="hold"/>
                                        <p:tgtEl>
                                          <p:spTgt spid="51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132"/>
                                        </p:tgtEl>
                                        <p:attrNameLst>
                                          <p:attrName>style.visibility</p:attrName>
                                        </p:attrNameLst>
                                      </p:cBhvr>
                                      <p:to>
                                        <p:strVal val="visible"/>
                                      </p:to>
                                    </p:set>
                                    <p:animEffect transition="in" filter="fade">
                                      <p:cBhvr>
                                        <p:cTn id="31" dur="1000"/>
                                        <p:tgtEl>
                                          <p:spTgt spid="5132"/>
                                        </p:tgtEl>
                                      </p:cBhvr>
                                    </p:animEffect>
                                    <p:anim calcmode="lin" valueType="num">
                                      <p:cBhvr>
                                        <p:cTn id="32" dur="1000" fill="hold"/>
                                        <p:tgtEl>
                                          <p:spTgt spid="5132"/>
                                        </p:tgtEl>
                                        <p:attrNameLst>
                                          <p:attrName>ppt_x</p:attrName>
                                        </p:attrNameLst>
                                      </p:cBhvr>
                                      <p:tavLst>
                                        <p:tav tm="0">
                                          <p:val>
                                            <p:strVal val="#ppt_x"/>
                                          </p:val>
                                        </p:tav>
                                        <p:tav tm="100000">
                                          <p:val>
                                            <p:strVal val="#ppt_x"/>
                                          </p:val>
                                        </p:tav>
                                      </p:tavLst>
                                    </p:anim>
                                    <p:anim calcmode="lin" valueType="num">
                                      <p:cBhvr>
                                        <p:cTn id="33" dur="1000" fill="hold"/>
                                        <p:tgtEl>
                                          <p:spTgt spid="51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animBg="1"/>
      <p:bldP spid="5131" grpId="0" animBg="1"/>
      <p:bldP spid="5132" grpId="0" animBg="1"/>
      <p:bldP spid="5133"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7" name="Rectangle 9"/>
          <p:cNvSpPr>
            <a:spLocks noChangeArrowheads="1"/>
          </p:cNvSpPr>
          <p:nvPr/>
        </p:nvSpPr>
        <p:spPr bwMode="auto">
          <a:xfrm>
            <a:off x="685800" y="6324600"/>
            <a:ext cx="7162800"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20000"/>
              </a:spcBef>
              <a:buClr>
                <a:schemeClr val="bg2"/>
              </a:buClr>
              <a:buSzPct val="70000"/>
              <a:buFont typeface="Wingdings" pitchFamily="2" charset="2"/>
              <a:buNone/>
            </a:pPr>
            <a:r>
              <a:rPr lang="en-US" sz="2800" b="1">
                <a:solidFill>
                  <a:srgbClr val="000099"/>
                </a:solidFill>
                <a:latin typeface="Times New Roman" pitchFamily="18" charset="0"/>
              </a:rPr>
              <a:t>Khu vực dành cho nhân dân ăn ở, sinh hoạt.</a:t>
            </a:r>
          </a:p>
        </p:txBody>
      </p:sp>
      <p:sp>
        <p:nvSpPr>
          <p:cNvPr id="104460" name="Rectangle 12"/>
          <p:cNvSpPr>
            <a:spLocks noChangeArrowheads="1"/>
          </p:cNvSpPr>
          <p:nvPr/>
        </p:nvSpPr>
        <p:spPr bwMode="auto">
          <a:xfrm>
            <a:off x="3200400" y="0"/>
            <a:ext cx="24384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0000"/>
                </a:solidFill>
                <a:latin typeface="Times New Roman" pitchFamily="18" charset="0"/>
              </a:rPr>
              <a:t>Khu dân cư</a:t>
            </a:r>
          </a:p>
        </p:txBody>
      </p:sp>
      <p:pic>
        <p:nvPicPr>
          <p:cNvPr id="2" name="Picture 1"/>
          <p:cNvPicPr>
            <a:picLocks noChangeAspect="1"/>
          </p:cNvPicPr>
          <p:nvPr/>
        </p:nvPicPr>
        <p:blipFill>
          <a:blip r:embed="rId3"/>
          <a:stretch>
            <a:fillRect/>
          </a:stretch>
        </p:blipFill>
        <p:spPr>
          <a:xfrm>
            <a:off x="4629150" y="609600"/>
            <a:ext cx="4514850" cy="2895600"/>
          </a:xfrm>
          <a:prstGeom prst="rect">
            <a:avLst/>
          </a:prstGeom>
        </p:spPr>
      </p:pic>
      <p:pic>
        <p:nvPicPr>
          <p:cNvPr id="3" name="Picture 2"/>
          <p:cNvPicPr>
            <a:picLocks noChangeAspect="1"/>
          </p:cNvPicPr>
          <p:nvPr/>
        </p:nvPicPr>
        <p:blipFill>
          <a:blip r:embed="rId4"/>
          <a:stretch>
            <a:fillRect/>
          </a:stretch>
        </p:blipFill>
        <p:spPr>
          <a:xfrm>
            <a:off x="35718" y="593262"/>
            <a:ext cx="4593432" cy="2902709"/>
          </a:xfrm>
          <a:prstGeom prst="rect">
            <a:avLst/>
          </a:prstGeom>
        </p:spPr>
      </p:pic>
      <p:pic>
        <p:nvPicPr>
          <p:cNvPr id="4" name="Picture 3"/>
          <p:cNvPicPr>
            <a:picLocks noChangeAspect="1"/>
          </p:cNvPicPr>
          <p:nvPr/>
        </p:nvPicPr>
        <p:blipFill>
          <a:blip r:embed="rId5"/>
          <a:stretch>
            <a:fillRect/>
          </a:stretch>
        </p:blipFill>
        <p:spPr>
          <a:xfrm>
            <a:off x="35718" y="3554424"/>
            <a:ext cx="9108282" cy="2819400"/>
          </a:xfrm>
          <a:prstGeom prst="rect">
            <a:avLst/>
          </a:prstGeom>
        </p:spPr>
      </p:pic>
    </p:spTree>
    <p:custDataLst>
      <p:tags r:id="rId1"/>
    </p:custDataLst>
    <p:extLst>
      <p:ext uri="{BB962C8B-B14F-4D97-AF65-F5344CB8AC3E}">
        <p14:creationId xmlns:p14="http://schemas.microsoft.com/office/powerpoint/2010/main" val="144885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457"/>
                                        </p:tgtEl>
                                        <p:attrNameLst>
                                          <p:attrName>style.visibility</p:attrName>
                                        </p:attrNameLst>
                                      </p:cBhvr>
                                      <p:to>
                                        <p:strVal val="visible"/>
                                      </p:to>
                                    </p:set>
                                    <p:anim calcmode="lin" valueType="num">
                                      <p:cBhvr additive="base">
                                        <p:cTn id="22" dur="500" fill="hold"/>
                                        <p:tgtEl>
                                          <p:spTgt spid="104457"/>
                                        </p:tgtEl>
                                        <p:attrNameLst>
                                          <p:attrName>ppt_x</p:attrName>
                                        </p:attrNameLst>
                                      </p:cBhvr>
                                      <p:tavLst>
                                        <p:tav tm="0">
                                          <p:val>
                                            <p:strVal val="#ppt_x"/>
                                          </p:val>
                                        </p:tav>
                                        <p:tav tm="100000">
                                          <p:val>
                                            <p:strVal val="#ppt_x"/>
                                          </p:val>
                                        </p:tav>
                                      </p:tavLst>
                                    </p:anim>
                                    <p:anim calcmode="lin" valueType="num">
                                      <p:cBhvr additive="base">
                                        <p:cTn id="23" dur="500" fill="hold"/>
                                        <p:tgtEl>
                                          <p:spTgt spid="1044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75952" cy="3238500"/>
          </a:xfrm>
          <a:prstGeom prst="rect">
            <a:avLst/>
          </a:prstGeom>
        </p:spPr>
      </p:pic>
      <p:sp>
        <p:nvSpPr>
          <p:cNvPr id="7176" name="Rectangle 8"/>
          <p:cNvSpPr>
            <a:spLocks noChangeArrowheads="1"/>
          </p:cNvSpPr>
          <p:nvPr/>
        </p:nvSpPr>
        <p:spPr bwMode="auto">
          <a:xfrm>
            <a:off x="228600" y="5715000"/>
            <a:ext cx="8534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pPr>
            <a:endParaRPr lang="vi-VN" sz="3200" b="1">
              <a:solidFill>
                <a:srgbClr val="000099"/>
              </a:solidFill>
              <a:latin typeface="VNI-Vari" pitchFamily="2" charset="0"/>
            </a:endParaRPr>
          </a:p>
        </p:txBody>
      </p:sp>
      <p:pic>
        <p:nvPicPr>
          <p:cNvPr id="7188" name="Picture 20" descr="DETM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76600"/>
            <a:ext cx="4572000" cy="2438400"/>
          </a:xfrm>
          <a:prstGeom prst="rect">
            <a:avLst/>
          </a:prstGeom>
          <a:noFill/>
          <a:ln w="127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7192" name="Rectangle 24"/>
          <p:cNvSpPr>
            <a:spLocks noGrp="1" noChangeArrowheads="1"/>
          </p:cNvSpPr>
          <p:nvPr>
            <p:ph type="body" idx="4294967295"/>
          </p:nvPr>
        </p:nvSpPr>
        <p:spPr>
          <a:xfrm>
            <a:off x="0" y="5791200"/>
            <a:ext cx="7924800" cy="1066800"/>
          </a:xfrm>
          <a:noFill/>
        </p:spPr>
        <p:txBody>
          <a:bodyPr/>
          <a:lstStyle/>
          <a:p>
            <a:pPr>
              <a:lnSpc>
                <a:spcPct val="80000"/>
              </a:lnSpc>
              <a:buFont typeface="Wingdings" pitchFamily="2" charset="2"/>
              <a:buNone/>
            </a:pPr>
            <a:r>
              <a:rPr lang="en-US" b="1"/>
              <a:t> </a:t>
            </a:r>
            <a:r>
              <a:rPr lang="en-US" sz="2700" b="1">
                <a:solidFill>
                  <a:srgbClr val="000099"/>
                </a:solidFill>
                <a:latin typeface="Times New Roman" pitchFamily="18" charset="0"/>
              </a:rPr>
              <a:t>Khu vực làm việc của nh</a:t>
            </a:r>
            <a:r>
              <a:rPr lang="vi-VN" sz="2700" b="1">
                <a:solidFill>
                  <a:srgbClr val="000099"/>
                </a:solidFill>
                <a:latin typeface="Times New Roman" pitchFamily="18" charset="0"/>
              </a:rPr>
              <a:t>à</a:t>
            </a:r>
            <a:r>
              <a:rPr lang="en-US" sz="2700" b="1">
                <a:solidFill>
                  <a:srgbClr val="000099"/>
                </a:solidFill>
                <a:latin typeface="Times New Roman" pitchFamily="18" charset="0"/>
              </a:rPr>
              <a:t> máy, xí nghiệp</a:t>
            </a:r>
            <a:r>
              <a:rPr lang="en-US" sz="2700" b="1">
                <a:solidFill>
                  <a:srgbClr val="000099"/>
                </a:solidFill>
              </a:rPr>
              <a:t>.</a:t>
            </a:r>
          </a:p>
        </p:txBody>
      </p:sp>
      <p:pic>
        <p:nvPicPr>
          <p:cNvPr id="10252" name="Picture 12" descr="20131226084351_viipipdotcom_11852fd3b_nidec_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083" y="3314700"/>
            <a:ext cx="4267200" cy="2438400"/>
          </a:xfrm>
          <a:prstGeom prst="rect">
            <a:avLst/>
          </a:prstGeom>
          <a:noFill/>
          <a:extLst>
            <a:ext uri="{909E8E84-426E-40DD-AFC4-6F175D3DCCD1}">
              <a14:hiddenFill xmlns:a14="http://schemas.microsoft.com/office/drawing/2010/main">
                <a:solidFill>
                  <a:srgbClr val="FFFFFF"/>
                </a:solidFill>
              </a14:hiddenFill>
            </a:ext>
          </a:extLst>
        </p:spPr>
      </p:pic>
      <p:grpSp>
        <p:nvGrpSpPr>
          <p:cNvPr id="7172" name="Group 4"/>
          <p:cNvGrpSpPr>
            <a:grpSpLocks/>
          </p:cNvGrpSpPr>
          <p:nvPr/>
        </p:nvGrpSpPr>
        <p:grpSpPr bwMode="auto">
          <a:xfrm>
            <a:off x="4648200" y="0"/>
            <a:ext cx="4495800" cy="3200400"/>
            <a:chOff x="192" y="2064"/>
            <a:chExt cx="2592" cy="1536"/>
          </a:xfrm>
        </p:grpSpPr>
        <p:pic>
          <p:nvPicPr>
            <p:cNvPr id="10255" name="Picture 5" descr="ANd9GcRZE_wE0TUkEZ6bA4Wswhp3BzqFp7jIOQ8M9jrDIk0lH3tT8_B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2064"/>
              <a:ext cx="2592"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Oval 6"/>
            <p:cNvSpPr>
              <a:spLocks noChangeArrowheads="1"/>
            </p:cNvSpPr>
            <p:nvPr/>
          </p:nvSpPr>
          <p:spPr bwMode="auto">
            <a:xfrm>
              <a:off x="208" y="3208"/>
              <a:ext cx="288" cy="3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sz="3200" b="1">
                <a:latin typeface="Times New Roman" pitchFamily="18" charset="0"/>
              </a:endParaRPr>
            </a:p>
          </p:txBody>
        </p:sp>
      </p:grpSp>
      <p:sp>
        <p:nvSpPr>
          <p:cNvPr id="10263" name="Rectangle 23"/>
          <p:cNvSpPr>
            <a:spLocks noChangeArrowheads="1"/>
          </p:cNvSpPr>
          <p:nvPr/>
        </p:nvSpPr>
        <p:spPr bwMode="auto">
          <a:xfrm>
            <a:off x="3352800" y="0"/>
            <a:ext cx="30480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a:solidFill>
                  <a:srgbClr val="FF0000"/>
                </a:solidFill>
                <a:latin typeface="Times New Roman" pitchFamily="18" charset="0"/>
              </a:rPr>
              <a:t>Khu sản xuất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circle(in)">
                                      <p:cBhvr>
                                        <p:cTn id="25" dur="2000"/>
                                        <p:tgtEl>
                                          <p:spTgt spid="7172"/>
                                        </p:tgtEl>
                                      </p:cBhvr>
                                    </p:animEffect>
                                  </p:childTnLst>
                                </p:cTn>
                              </p:par>
                              <p:par>
                                <p:cTn id="26" presetID="6" presetClass="entr" presetSubtype="16" fill="hold" nodeType="withEffect">
                                  <p:stCondLst>
                                    <p:cond delay="0"/>
                                  </p:stCondLst>
                                  <p:childTnLst>
                                    <p:set>
                                      <p:cBhvr>
                                        <p:cTn id="27" dur="1" fill="hold">
                                          <p:stCondLst>
                                            <p:cond delay="0"/>
                                          </p:stCondLst>
                                        </p:cTn>
                                        <p:tgtEl>
                                          <p:spTgt spid="10252"/>
                                        </p:tgtEl>
                                        <p:attrNameLst>
                                          <p:attrName>style.visibility</p:attrName>
                                        </p:attrNameLst>
                                      </p:cBhvr>
                                      <p:to>
                                        <p:strVal val="visible"/>
                                      </p:to>
                                    </p:set>
                                    <p:animEffect transition="in" filter="circle(in)">
                                      <p:cBhvr>
                                        <p:cTn id="28" dur="2000"/>
                                        <p:tgtEl>
                                          <p:spTgt spid="10252"/>
                                        </p:tgtEl>
                                      </p:cBhvr>
                                    </p:animEffect>
                                  </p:childTnLst>
                                </p:cTn>
                              </p:par>
                              <p:par>
                                <p:cTn id="29" presetID="6" presetClass="entr" presetSubtype="16" fill="hold" nodeType="withEffect">
                                  <p:stCondLst>
                                    <p:cond delay="0"/>
                                  </p:stCondLst>
                                  <p:childTnLst>
                                    <p:set>
                                      <p:cBhvr>
                                        <p:cTn id="30" dur="1" fill="hold">
                                          <p:stCondLst>
                                            <p:cond delay="0"/>
                                          </p:stCondLst>
                                        </p:cTn>
                                        <p:tgtEl>
                                          <p:spTgt spid="7188"/>
                                        </p:tgtEl>
                                        <p:attrNameLst>
                                          <p:attrName>style.visibility</p:attrName>
                                        </p:attrNameLst>
                                      </p:cBhvr>
                                      <p:to>
                                        <p:strVal val="visible"/>
                                      </p:to>
                                    </p:set>
                                    <p:animEffect transition="in" filter="circle(in)">
                                      <p:cBhvr>
                                        <p:cTn id="31" dur="2000"/>
                                        <p:tgtEl>
                                          <p:spTgt spid="718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192"/>
                                        </p:tgtEl>
                                        <p:attrNameLst>
                                          <p:attrName>style.visibility</p:attrName>
                                        </p:attrNameLst>
                                      </p:cBhvr>
                                      <p:to>
                                        <p:strVal val="visible"/>
                                      </p:to>
                                    </p:set>
                                    <p:anim calcmode="lin" valueType="num">
                                      <p:cBhvr additive="base">
                                        <p:cTn id="36" dur="500" fill="hold"/>
                                        <p:tgtEl>
                                          <p:spTgt spid="7192"/>
                                        </p:tgtEl>
                                        <p:attrNameLst>
                                          <p:attrName>ppt_x</p:attrName>
                                        </p:attrNameLst>
                                      </p:cBhvr>
                                      <p:tavLst>
                                        <p:tav tm="0">
                                          <p:val>
                                            <p:strVal val="#ppt_x"/>
                                          </p:val>
                                        </p:tav>
                                        <p:tav tm="100000">
                                          <p:val>
                                            <p:strVal val="#ppt_x"/>
                                          </p:val>
                                        </p:tav>
                                      </p:tavLst>
                                    </p:anim>
                                    <p:anim calcmode="lin" valueType="num">
                                      <p:cBhvr additive="base">
                                        <p:cTn id="37" dur="500" fill="hold"/>
                                        <p:tgtEl>
                                          <p:spTgt spid="71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6" name="Rectangle 24"/>
          <p:cNvSpPr>
            <a:spLocks noChangeArrowheads="1"/>
          </p:cNvSpPr>
          <p:nvPr/>
        </p:nvSpPr>
        <p:spPr bwMode="auto">
          <a:xfrm>
            <a:off x="152400" y="5353050"/>
            <a:ext cx="88392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lnSpc>
                <a:spcPct val="90000"/>
              </a:lnSpc>
              <a:spcBef>
                <a:spcPct val="20000"/>
              </a:spcBef>
            </a:pPr>
            <a:r>
              <a:rPr lang="en-US" sz="3200" b="1">
                <a:solidFill>
                  <a:srgbClr val="660066"/>
                </a:solidFill>
              </a:rPr>
              <a:t> </a:t>
            </a:r>
            <a:endParaRPr lang="en-US" sz="3200" b="1">
              <a:solidFill>
                <a:srgbClr val="000099"/>
              </a:solidFill>
              <a:latin typeface="VNI-Vari" pitchFamily="2" charset="0"/>
            </a:endParaRPr>
          </a:p>
        </p:txBody>
      </p:sp>
      <p:sp>
        <p:nvSpPr>
          <p:cNvPr id="8224" name="Rectangle 32"/>
          <p:cNvSpPr>
            <a:spLocks noGrp="1" noChangeArrowheads="1"/>
          </p:cNvSpPr>
          <p:nvPr>
            <p:ph type="body" idx="4294967295"/>
          </p:nvPr>
        </p:nvSpPr>
        <p:spPr>
          <a:xfrm>
            <a:off x="457200" y="5791200"/>
            <a:ext cx="8686800" cy="1143000"/>
          </a:xfrm>
          <a:noFill/>
        </p:spPr>
        <p:txBody>
          <a:bodyPr/>
          <a:lstStyle/>
          <a:p>
            <a:pPr algn="just">
              <a:buFont typeface="Wingdings" pitchFamily="2" charset="2"/>
              <a:buNone/>
            </a:pPr>
            <a:r>
              <a:rPr lang="vi-VN" sz="2800" b="1">
                <a:solidFill>
                  <a:srgbClr val="000099"/>
                </a:solidFill>
                <a:latin typeface="Times New Roman" pitchFamily="18" charset="0"/>
              </a:rPr>
              <a:t>K</a:t>
            </a:r>
            <a:r>
              <a:rPr lang="en-US" sz="2800" b="1">
                <a:solidFill>
                  <a:srgbClr val="000099"/>
                </a:solidFill>
                <a:latin typeface="Times New Roman" pitchFamily="18" charset="0"/>
              </a:rPr>
              <a:t>hu vực trong</a:t>
            </a:r>
            <a:r>
              <a:rPr lang="vi-VN" sz="2800" b="1">
                <a:solidFill>
                  <a:srgbClr val="000099"/>
                </a:solidFill>
                <a:latin typeface="Times New Roman" pitchFamily="18" charset="0"/>
              </a:rPr>
              <a:t> </a:t>
            </a:r>
            <a:r>
              <a:rPr lang="en-US" sz="2800" b="1">
                <a:solidFill>
                  <a:srgbClr val="000099"/>
                </a:solidFill>
                <a:latin typeface="Times New Roman" pitchFamily="18" charset="0"/>
              </a:rPr>
              <a:t>đ</a:t>
            </a:r>
            <a:r>
              <a:rPr lang="vi-VN" sz="2800" b="1">
                <a:solidFill>
                  <a:srgbClr val="000099"/>
                </a:solidFill>
                <a:latin typeface="Times New Roman" pitchFamily="18" charset="0"/>
              </a:rPr>
              <a:t>ó </a:t>
            </a:r>
            <a:r>
              <a:rPr lang="en-US" sz="2800" b="1">
                <a:solidFill>
                  <a:srgbClr val="000099"/>
                </a:solidFill>
                <a:latin typeface="Times New Roman" pitchFamily="18" charset="0"/>
              </a:rPr>
              <a:t>các</a:t>
            </a:r>
            <a:r>
              <a:rPr lang="vi-VN" sz="2800" b="1">
                <a:solidFill>
                  <a:srgbClr val="000099"/>
                </a:solidFill>
                <a:latin typeface="Times New Roman" pitchFamily="18" charset="0"/>
              </a:rPr>
              <a:t> </a:t>
            </a:r>
            <a:r>
              <a:rPr lang="en-US" sz="2800" b="1">
                <a:solidFill>
                  <a:srgbClr val="000099"/>
                </a:solidFill>
                <a:latin typeface="Times New Roman" pitchFamily="18" charset="0"/>
              </a:rPr>
              <a:t>loài cây, con vật v</a:t>
            </a:r>
            <a:r>
              <a:rPr lang="vi-VN" sz="2800" b="1">
                <a:solidFill>
                  <a:srgbClr val="000099"/>
                </a:solidFill>
                <a:latin typeface="Times New Roman" pitchFamily="18" charset="0"/>
              </a:rPr>
              <a:t>à</a:t>
            </a:r>
            <a:r>
              <a:rPr lang="en-US" sz="2800" b="1">
                <a:solidFill>
                  <a:srgbClr val="000099"/>
                </a:solidFill>
                <a:latin typeface="Times New Roman" pitchFamily="18" charset="0"/>
              </a:rPr>
              <a:t> cảnh quan thiên nhiên được bảo v</a:t>
            </a:r>
            <a:r>
              <a:rPr lang="vi-VN" sz="2800" b="1">
                <a:solidFill>
                  <a:srgbClr val="000099"/>
                </a:solidFill>
                <a:latin typeface="Times New Roman" pitchFamily="18" charset="0"/>
              </a:rPr>
              <a:t>ệ</a:t>
            </a:r>
            <a:r>
              <a:rPr lang="en-US" sz="2800" b="1">
                <a:solidFill>
                  <a:srgbClr val="000099"/>
                </a:solidFill>
                <a:latin typeface="Times New Roman" pitchFamily="18" charset="0"/>
              </a:rPr>
              <a:t>, giữ gìn lâu dài.</a:t>
            </a:r>
          </a:p>
        </p:txBody>
      </p:sp>
      <p:pic>
        <p:nvPicPr>
          <p:cNvPr id="12295" name="Picture 7" descr="Ha lo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724400" cy="261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Káº¿t quáº£ hÃ¬nh áº£nh cho áº£nh khu báº£o tá»n ea s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775" y="147688"/>
            <a:ext cx="413385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0" y="2743199"/>
            <a:ext cx="4724400" cy="3095625"/>
          </a:xfrm>
          <a:prstGeom prst="rect">
            <a:avLst/>
          </a:prstGeom>
        </p:spPr>
      </p:pic>
      <p:pic>
        <p:nvPicPr>
          <p:cNvPr id="3" name="Picture 2"/>
          <p:cNvPicPr>
            <a:picLocks noChangeAspect="1"/>
          </p:cNvPicPr>
          <p:nvPr/>
        </p:nvPicPr>
        <p:blipFill>
          <a:blip r:embed="rId6"/>
          <a:stretch>
            <a:fillRect/>
          </a:stretch>
        </p:blipFill>
        <p:spPr>
          <a:xfrm>
            <a:off x="4938662" y="2828324"/>
            <a:ext cx="4296075" cy="3133725"/>
          </a:xfrm>
          <a:prstGeom prst="rect">
            <a:avLst/>
          </a:prstGeom>
        </p:spPr>
      </p:pic>
      <p:sp>
        <p:nvSpPr>
          <p:cNvPr id="4" name="TextBox 3"/>
          <p:cNvSpPr txBox="1"/>
          <p:nvPr/>
        </p:nvSpPr>
        <p:spPr>
          <a:xfrm>
            <a:off x="-639413" y="152400"/>
            <a:ext cx="5562600" cy="461665"/>
          </a:xfrm>
          <a:prstGeom prst="rect">
            <a:avLst/>
          </a:prstGeom>
          <a:noFill/>
        </p:spPr>
        <p:txBody>
          <a:bodyPr wrap="square" rtlCol="0">
            <a:spAutoFit/>
          </a:bodyPr>
          <a:lstStyle/>
          <a:p>
            <a:pPr algn="ctr"/>
            <a:r>
              <a:rPr lang="en-US" sz="2400" dirty="0">
                <a:solidFill>
                  <a:srgbClr val="FF0000"/>
                </a:solidFill>
              </a:rPr>
              <a:t>KHU BẢO TỒN THIÊN NHIÊN</a:t>
            </a:r>
          </a:p>
        </p:txBody>
      </p:sp>
    </p:spTree>
    <p:custDataLst>
      <p:tags r:id="rId1"/>
    </p:custDataLst>
    <p:extLst>
      <p:ext uri="{BB962C8B-B14F-4D97-AF65-F5344CB8AC3E}">
        <p14:creationId xmlns:p14="http://schemas.microsoft.com/office/powerpoint/2010/main" val="2207134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24">
                                            <p:txEl>
                                              <p:pRg st="0" end="0"/>
                                            </p:txEl>
                                          </p:spTgt>
                                        </p:tgtEl>
                                        <p:attrNameLst>
                                          <p:attrName>style.visibility</p:attrName>
                                        </p:attrNameLst>
                                      </p:cBhvr>
                                      <p:to>
                                        <p:strVal val="visible"/>
                                      </p:to>
                                    </p:set>
                                    <p:animEffect transition="in" filter="checkerboard(across)">
                                      <p:cBhvr>
                                        <p:cTn id="7" dur="500"/>
                                        <p:tgtEl>
                                          <p:spTgt spid="822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Date Placeholder 3"/>
          <p:cNvSpPr>
            <a:spLocks noGrp="1"/>
          </p:cNvSpPr>
          <p:nvPr>
            <p:ph type="dt" sz="half" idx="10"/>
          </p:nvPr>
        </p:nvSpPr>
        <p:spPr/>
        <p:txBody>
          <a:bodyPr/>
          <a:lstStyle/>
          <a:p>
            <a:pPr>
              <a:defRPr/>
            </a:pPr>
            <a:fld id="{1C6F82C2-8F05-49B2-89CA-C7B1E134294F}" type="datetime1">
              <a:rPr lang="en-US" smtClean="0"/>
              <a:pPr>
                <a:defRPr/>
              </a:pPr>
              <a:t>05/09/2024</a:t>
            </a:fld>
            <a:endParaRPr lang="en-US"/>
          </a:p>
        </p:txBody>
      </p:sp>
      <p:sp>
        <p:nvSpPr>
          <p:cNvPr id="18435" name="Slide Number Placeholder 5"/>
          <p:cNvSpPr>
            <a:spLocks noGrp="1"/>
          </p:cNvSpPr>
          <p:nvPr>
            <p:ph type="sldNum" sz="quarter" idx="12"/>
          </p:nvPr>
        </p:nvSpPr>
        <p:spPr>
          <a:noFill/>
        </p:spPr>
        <p:txBody>
          <a:bodyPr/>
          <a:lstStyle>
            <a:lvl1pPr>
              <a:defRPr sz="3200">
                <a:solidFill>
                  <a:schemeClr val="tx1"/>
                </a:solidFill>
                <a:latin typeface="Times New Roman" pitchFamily="18" charset="0"/>
              </a:defRPr>
            </a:lvl1pPr>
            <a:lvl2pPr marL="457200">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lvl="1"/>
            <a:fld id="{FFB545B7-1637-4F5E-BD4D-837C836AD7BB}" type="slidenum">
              <a:rPr lang="en-US" altLang="en-US" sz="1400" smtClean="0">
                <a:latin typeface="Arial" charset="0"/>
              </a:rPr>
              <a:pPr lvl="1"/>
              <a:t>9</a:t>
            </a:fld>
            <a:endParaRPr lang="en-US" altLang="en-US" sz="1400" dirty="0"/>
          </a:p>
        </p:txBody>
      </p:sp>
      <p:grpSp>
        <p:nvGrpSpPr>
          <p:cNvPr id="18437" name="Group 3"/>
          <p:cNvGrpSpPr>
            <a:grpSpLocks/>
          </p:cNvGrpSpPr>
          <p:nvPr/>
        </p:nvGrpSpPr>
        <p:grpSpPr bwMode="auto">
          <a:xfrm flipH="1" flipV="1">
            <a:off x="-88900" y="-101600"/>
            <a:ext cx="1460500" cy="1320800"/>
            <a:chOff x="4368" y="2880"/>
            <a:chExt cx="1200" cy="1289"/>
          </a:xfrm>
        </p:grpSpPr>
        <p:sp>
          <p:nvSpPr>
            <p:cNvPr id="18514" name="Freeform 4"/>
            <p:cNvSpPr>
              <a:spLocks/>
            </p:cNvSpPr>
            <p:nvPr/>
          </p:nvSpPr>
          <p:spPr bwMode="auto">
            <a:xfrm>
              <a:off x="4819" y="3639"/>
              <a:ext cx="669" cy="393"/>
            </a:xfrm>
            <a:custGeom>
              <a:avLst/>
              <a:gdLst>
                <a:gd name="T0" fmla="*/ 0 w 1337"/>
                <a:gd name="T1" fmla="*/ 2 h 1572"/>
                <a:gd name="T2" fmla="*/ 5 w 1337"/>
                <a:gd name="T3" fmla="*/ 2 h 1572"/>
                <a:gd name="T4" fmla="*/ 9 w 1337"/>
                <a:gd name="T5" fmla="*/ 2 h 1572"/>
                <a:gd name="T6" fmla="*/ 13 w 1337"/>
                <a:gd name="T7" fmla="*/ 2 h 1572"/>
                <a:gd name="T8" fmla="*/ 17 w 1337"/>
                <a:gd name="T9" fmla="*/ 2 h 1572"/>
                <a:gd name="T10" fmla="*/ 20 w 1337"/>
                <a:gd name="T11" fmla="*/ 2 h 1572"/>
                <a:gd name="T12" fmla="*/ 24 w 1337"/>
                <a:gd name="T13" fmla="*/ 1 h 1572"/>
                <a:gd name="T14" fmla="*/ 27 w 1337"/>
                <a:gd name="T15" fmla="*/ 1 h 1572"/>
                <a:gd name="T16" fmla="*/ 30 w 1337"/>
                <a:gd name="T17" fmla="*/ 1 h 1572"/>
                <a:gd name="T18" fmla="*/ 33 w 1337"/>
                <a:gd name="T19" fmla="*/ 1 h 1572"/>
                <a:gd name="T20" fmla="*/ 35 w 1337"/>
                <a:gd name="T21" fmla="*/ 1 h 1572"/>
                <a:gd name="T22" fmla="*/ 37 w 1337"/>
                <a:gd name="T23" fmla="*/ 1 h 1572"/>
                <a:gd name="T24" fmla="*/ 39 w 1337"/>
                <a:gd name="T25" fmla="*/ 1 h 1572"/>
                <a:gd name="T26" fmla="*/ 40 w 1337"/>
                <a:gd name="T27" fmla="*/ 1 h 1572"/>
                <a:gd name="T28" fmla="*/ 41 w 1337"/>
                <a:gd name="T29" fmla="*/ 0 h 1572"/>
                <a:gd name="T30" fmla="*/ 42 w 1337"/>
                <a:gd name="T31" fmla="*/ 0 h 1572"/>
                <a:gd name="T32" fmla="*/ 42 w 1337"/>
                <a:gd name="T33" fmla="*/ 0 h 1572"/>
                <a:gd name="T34" fmla="*/ 39 w 1337"/>
                <a:gd name="T35" fmla="*/ 0 h 1572"/>
                <a:gd name="T36" fmla="*/ 39 w 1337"/>
                <a:gd name="T37" fmla="*/ 0 h 1572"/>
                <a:gd name="T38" fmla="*/ 39 w 1337"/>
                <a:gd name="T39" fmla="*/ 0 h 1572"/>
                <a:gd name="T40" fmla="*/ 38 w 1337"/>
                <a:gd name="T41" fmla="*/ 1 h 1572"/>
                <a:gd name="T42" fmla="*/ 36 w 1337"/>
                <a:gd name="T43" fmla="*/ 1 h 1572"/>
                <a:gd name="T44" fmla="*/ 35 w 1337"/>
                <a:gd name="T45" fmla="*/ 1 h 1572"/>
                <a:gd name="T46" fmla="*/ 33 w 1337"/>
                <a:gd name="T47" fmla="*/ 1 h 1572"/>
                <a:gd name="T48" fmla="*/ 31 w 1337"/>
                <a:gd name="T49" fmla="*/ 1 h 1572"/>
                <a:gd name="T50" fmla="*/ 28 w 1337"/>
                <a:gd name="T51" fmla="*/ 1 h 1572"/>
                <a:gd name="T52" fmla="*/ 25 w 1337"/>
                <a:gd name="T53" fmla="*/ 1 h 1572"/>
                <a:gd name="T54" fmla="*/ 22 w 1337"/>
                <a:gd name="T55" fmla="*/ 1 h 1572"/>
                <a:gd name="T56" fmla="*/ 19 w 1337"/>
                <a:gd name="T57" fmla="*/ 1 h 1572"/>
                <a:gd name="T58" fmla="*/ 16 w 1337"/>
                <a:gd name="T59" fmla="*/ 1 h 1572"/>
                <a:gd name="T60" fmla="*/ 12 w 1337"/>
                <a:gd name="T61" fmla="*/ 2 h 1572"/>
                <a:gd name="T62" fmla="*/ 8 w 1337"/>
                <a:gd name="T63" fmla="*/ 2 h 1572"/>
                <a:gd name="T64" fmla="*/ 4 w 1337"/>
                <a:gd name="T65" fmla="*/ 2 h 1572"/>
                <a:gd name="T66" fmla="*/ 0 w 1337"/>
                <a:gd name="T67" fmla="*/ 2 h 1572"/>
                <a:gd name="T68" fmla="*/ 0 w 1337"/>
                <a:gd name="T69" fmla="*/ 2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7" h="1572">
                  <a:moveTo>
                    <a:pt x="0" y="1572"/>
                  </a:moveTo>
                  <a:lnTo>
                    <a:pt x="136" y="1565"/>
                  </a:lnTo>
                  <a:lnTo>
                    <a:pt x="269" y="1541"/>
                  </a:lnTo>
                  <a:lnTo>
                    <a:pt x="398" y="1500"/>
                  </a:lnTo>
                  <a:lnTo>
                    <a:pt x="521" y="1447"/>
                  </a:lnTo>
                  <a:lnTo>
                    <a:pt x="637" y="1382"/>
                  </a:lnTo>
                  <a:lnTo>
                    <a:pt x="748" y="1304"/>
                  </a:lnTo>
                  <a:lnTo>
                    <a:pt x="850" y="1213"/>
                  </a:lnTo>
                  <a:lnTo>
                    <a:pt x="946" y="1112"/>
                  </a:lnTo>
                  <a:lnTo>
                    <a:pt x="1032" y="999"/>
                  </a:lnTo>
                  <a:lnTo>
                    <a:pt x="1109" y="879"/>
                  </a:lnTo>
                  <a:lnTo>
                    <a:pt x="1176" y="749"/>
                  </a:lnTo>
                  <a:lnTo>
                    <a:pt x="1231" y="612"/>
                  </a:lnTo>
                  <a:lnTo>
                    <a:pt x="1276" y="468"/>
                  </a:lnTo>
                  <a:lnTo>
                    <a:pt x="1311" y="316"/>
                  </a:lnTo>
                  <a:lnTo>
                    <a:pt x="1331" y="160"/>
                  </a:lnTo>
                  <a:lnTo>
                    <a:pt x="1337" y="0"/>
                  </a:lnTo>
                  <a:lnTo>
                    <a:pt x="1245" y="0"/>
                  </a:lnTo>
                  <a:lnTo>
                    <a:pt x="1238" y="149"/>
                  </a:lnTo>
                  <a:lnTo>
                    <a:pt x="1221" y="297"/>
                  </a:lnTo>
                  <a:lnTo>
                    <a:pt x="1189" y="436"/>
                  </a:lnTo>
                  <a:lnTo>
                    <a:pt x="1148" y="570"/>
                  </a:lnTo>
                  <a:lnTo>
                    <a:pt x="1094" y="698"/>
                  </a:lnTo>
                  <a:lnTo>
                    <a:pt x="1033" y="817"/>
                  </a:lnTo>
                  <a:lnTo>
                    <a:pt x="961" y="931"/>
                  </a:lnTo>
                  <a:lnTo>
                    <a:pt x="881" y="1035"/>
                  </a:lnTo>
                  <a:lnTo>
                    <a:pt x="793" y="1130"/>
                  </a:lnTo>
                  <a:lnTo>
                    <a:pt x="696" y="1214"/>
                  </a:lnTo>
                  <a:lnTo>
                    <a:pt x="594" y="1286"/>
                  </a:lnTo>
                  <a:lnTo>
                    <a:pt x="485" y="1348"/>
                  </a:lnTo>
                  <a:lnTo>
                    <a:pt x="372" y="1398"/>
                  </a:lnTo>
                  <a:lnTo>
                    <a:pt x="253" y="1435"/>
                  </a:lnTo>
                  <a:lnTo>
                    <a:pt x="128" y="1455"/>
                  </a:lnTo>
                  <a:lnTo>
                    <a:pt x="0" y="1464"/>
                  </a:lnTo>
                  <a:lnTo>
                    <a:pt x="0" y="1572"/>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15" name="Freeform 5"/>
            <p:cNvSpPr>
              <a:spLocks/>
            </p:cNvSpPr>
            <p:nvPr/>
          </p:nvSpPr>
          <p:spPr bwMode="auto">
            <a:xfrm>
              <a:off x="4819" y="3639"/>
              <a:ext cx="588" cy="346"/>
            </a:xfrm>
            <a:custGeom>
              <a:avLst/>
              <a:gdLst>
                <a:gd name="T0" fmla="*/ 34 w 1176"/>
                <a:gd name="T1" fmla="*/ 0 h 1382"/>
                <a:gd name="T2" fmla="*/ 34 w 1176"/>
                <a:gd name="T3" fmla="*/ 0 h 1382"/>
                <a:gd name="T4" fmla="*/ 34 w 1176"/>
                <a:gd name="T5" fmla="*/ 0 h 1382"/>
                <a:gd name="T6" fmla="*/ 33 w 1176"/>
                <a:gd name="T7" fmla="*/ 1 h 1382"/>
                <a:gd name="T8" fmla="*/ 32 w 1176"/>
                <a:gd name="T9" fmla="*/ 1 h 1382"/>
                <a:gd name="T10" fmla="*/ 30 w 1176"/>
                <a:gd name="T11" fmla="*/ 1 h 1382"/>
                <a:gd name="T12" fmla="*/ 29 w 1176"/>
                <a:gd name="T13" fmla="*/ 1 h 1382"/>
                <a:gd name="T14" fmla="*/ 27 w 1176"/>
                <a:gd name="T15" fmla="*/ 1 h 1382"/>
                <a:gd name="T16" fmla="*/ 24 w 1176"/>
                <a:gd name="T17" fmla="*/ 1 h 1382"/>
                <a:gd name="T18" fmla="*/ 22 w 1176"/>
                <a:gd name="T19" fmla="*/ 1 h 1382"/>
                <a:gd name="T20" fmla="*/ 19 w 1176"/>
                <a:gd name="T21" fmla="*/ 1 h 1382"/>
                <a:gd name="T22" fmla="*/ 17 w 1176"/>
                <a:gd name="T23" fmla="*/ 1 h 1382"/>
                <a:gd name="T24" fmla="*/ 14 w 1176"/>
                <a:gd name="T25" fmla="*/ 1 h 1382"/>
                <a:gd name="T26" fmla="*/ 11 w 1176"/>
                <a:gd name="T27" fmla="*/ 1 h 1382"/>
                <a:gd name="T28" fmla="*/ 7 w 1176"/>
                <a:gd name="T29" fmla="*/ 1 h 1382"/>
                <a:gd name="T30" fmla="*/ 4 w 1176"/>
                <a:gd name="T31" fmla="*/ 1 h 1382"/>
                <a:gd name="T32" fmla="*/ 0 w 1176"/>
                <a:gd name="T33" fmla="*/ 1 h 1382"/>
                <a:gd name="T34" fmla="*/ 0 w 1176"/>
                <a:gd name="T35" fmla="*/ 2 h 1382"/>
                <a:gd name="T36" fmla="*/ 4 w 1176"/>
                <a:gd name="T37" fmla="*/ 2 h 1382"/>
                <a:gd name="T38" fmla="*/ 8 w 1176"/>
                <a:gd name="T39" fmla="*/ 1 h 1382"/>
                <a:gd name="T40" fmla="*/ 11 w 1176"/>
                <a:gd name="T41" fmla="*/ 1 h 1382"/>
                <a:gd name="T42" fmla="*/ 15 w 1176"/>
                <a:gd name="T43" fmla="*/ 1 h 1382"/>
                <a:gd name="T44" fmla="*/ 18 w 1176"/>
                <a:gd name="T45" fmla="*/ 1 h 1382"/>
                <a:gd name="T46" fmla="*/ 21 w 1176"/>
                <a:gd name="T47" fmla="*/ 1 h 1382"/>
                <a:gd name="T48" fmla="*/ 24 w 1176"/>
                <a:gd name="T49" fmla="*/ 1 h 1382"/>
                <a:gd name="T50" fmla="*/ 26 w 1176"/>
                <a:gd name="T51" fmla="*/ 1 h 1382"/>
                <a:gd name="T52" fmla="*/ 29 w 1176"/>
                <a:gd name="T53" fmla="*/ 1 h 1382"/>
                <a:gd name="T54" fmla="*/ 31 w 1176"/>
                <a:gd name="T55" fmla="*/ 1 h 1382"/>
                <a:gd name="T56" fmla="*/ 33 w 1176"/>
                <a:gd name="T57" fmla="*/ 1 h 1382"/>
                <a:gd name="T58" fmla="*/ 34 w 1176"/>
                <a:gd name="T59" fmla="*/ 1 h 1382"/>
                <a:gd name="T60" fmla="*/ 36 w 1176"/>
                <a:gd name="T61" fmla="*/ 1 h 1382"/>
                <a:gd name="T62" fmla="*/ 36 w 1176"/>
                <a:gd name="T63" fmla="*/ 0 h 1382"/>
                <a:gd name="T64" fmla="*/ 37 w 1176"/>
                <a:gd name="T65" fmla="*/ 0 h 1382"/>
                <a:gd name="T66" fmla="*/ 37 w 1176"/>
                <a:gd name="T67" fmla="*/ 0 h 1382"/>
                <a:gd name="T68" fmla="*/ 34 w 1176"/>
                <a:gd name="T69" fmla="*/ 0 h 13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6" h="1382">
                  <a:moveTo>
                    <a:pt x="1083" y="0"/>
                  </a:moveTo>
                  <a:lnTo>
                    <a:pt x="1078" y="131"/>
                  </a:lnTo>
                  <a:lnTo>
                    <a:pt x="1062" y="257"/>
                  </a:lnTo>
                  <a:lnTo>
                    <a:pt x="1036" y="379"/>
                  </a:lnTo>
                  <a:lnTo>
                    <a:pt x="999" y="495"/>
                  </a:lnTo>
                  <a:lnTo>
                    <a:pt x="953" y="607"/>
                  </a:lnTo>
                  <a:lnTo>
                    <a:pt x="898" y="713"/>
                  </a:lnTo>
                  <a:lnTo>
                    <a:pt x="836" y="811"/>
                  </a:lnTo>
                  <a:lnTo>
                    <a:pt x="767" y="901"/>
                  </a:lnTo>
                  <a:lnTo>
                    <a:pt x="691" y="982"/>
                  </a:lnTo>
                  <a:lnTo>
                    <a:pt x="606" y="1056"/>
                  </a:lnTo>
                  <a:lnTo>
                    <a:pt x="516" y="1120"/>
                  </a:lnTo>
                  <a:lnTo>
                    <a:pt x="421" y="1174"/>
                  </a:lnTo>
                  <a:lnTo>
                    <a:pt x="322" y="1217"/>
                  </a:lnTo>
                  <a:lnTo>
                    <a:pt x="219" y="1248"/>
                  </a:lnTo>
                  <a:lnTo>
                    <a:pt x="111" y="1267"/>
                  </a:lnTo>
                  <a:lnTo>
                    <a:pt x="0" y="1274"/>
                  </a:lnTo>
                  <a:lnTo>
                    <a:pt x="0" y="1382"/>
                  </a:lnTo>
                  <a:lnTo>
                    <a:pt x="120" y="1376"/>
                  </a:lnTo>
                  <a:lnTo>
                    <a:pt x="236" y="1353"/>
                  </a:lnTo>
                  <a:lnTo>
                    <a:pt x="349" y="1320"/>
                  </a:lnTo>
                  <a:lnTo>
                    <a:pt x="456" y="1274"/>
                  </a:lnTo>
                  <a:lnTo>
                    <a:pt x="560" y="1216"/>
                  </a:lnTo>
                  <a:lnTo>
                    <a:pt x="658" y="1145"/>
                  </a:lnTo>
                  <a:lnTo>
                    <a:pt x="748" y="1066"/>
                  </a:lnTo>
                  <a:lnTo>
                    <a:pt x="831" y="977"/>
                  </a:lnTo>
                  <a:lnTo>
                    <a:pt x="907" y="879"/>
                  </a:lnTo>
                  <a:lnTo>
                    <a:pt x="975" y="773"/>
                  </a:lnTo>
                  <a:lnTo>
                    <a:pt x="1034" y="659"/>
                  </a:lnTo>
                  <a:lnTo>
                    <a:pt x="1083" y="536"/>
                  </a:lnTo>
                  <a:lnTo>
                    <a:pt x="1123" y="410"/>
                  </a:lnTo>
                  <a:lnTo>
                    <a:pt x="1151" y="277"/>
                  </a:lnTo>
                  <a:lnTo>
                    <a:pt x="1170" y="141"/>
                  </a:lnTo>
                  <a:lnTo>
                    <a:pt x="1176" y="0"/>
                  </a:lnTo>
                  <a:lnTo>
                    <a:pt x="1083"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16" name="Freeform 6"/>
            <p:cNvSpPr>
              <a:spLocks/>
            </p:cNvSpPr>
            <p:nvPr/>
          </p:nvSpPr>
          <p:spPr bwMode="auto">
            <a:xfrm>
              <a:off x="4819" y="3639"/>
              <a:ext cx="507" cy="298"/>
            </a:xfrm>
            <a:custGeom>
              <a:avLst/>
              <a:gdLst>
                <a:gd name="T0" fmla="*/ 29 w 1014"/>
                <a:gd name="T1" fmla="*/ 0 h 1193"/>
                <a:gd name="T2" fmla="*/ 29 w 1014"/>
                <a:gd name="T3" fmla="*/ 0 h 1193"/>
                <a:gd name="T4" fmla="*/ 29 w 1014"/>
                <a:gd name="T5" fmla="*/ 0 h 1193"/>
                <a:gd name="T6" fmla="*/ 28 w 1014"/>
                <a:gd name="T7" fmla="*/ 0 h 1193"/>
                <a:gd name="T8" fmla="*/ 27 w 1014"/>
                <a:gd name="T9" fmla="*/ 0 h 1193"/>
                <a:gd name="T10" fmla="*/ 26 w 1014"/>
                <a:gd name="T11" fmla="*/ 0 h 1193"/>
                <a:gd name="T12" fmla="*/ 24 w 1014"/>
                <a:gd name="T13" fmla="*/ 0 h 1193"/>
                <a:gd name="T14" fmla="*/ 23 w 1014"/>
                <a:gd name="T15" fmla="*/ 1 h 1193"/>
                <a:gd name="T16" fmla="*/ 21 w 1014"/>
                <a:gd name="T17" fmla="*/ 1 h 1193"/>
                <a:gd name="T18" fmla="*/ 19 w 1014"/>
                <a:gd name="T19" fmla="*/ 1 h 1193"/>
                <a:gd name="T20" fmla="*/ 17 w 1014"/>
                <a:gd name="T21" fmla="*/ 1 h 1193"/>
                <a:gd name="T22" fmla="*/ 14 w 1014"/>
                <a:gd name="T23" fmla="*/ 1 h 1193"/>
                <a:gd name="T24" fmla="*/ 12 w 1014"/>
                <a:gd name="T25" fmla="*/ 1 h 1193"/>
                <a:gd name="T26" fmla="*/ 9 w 1014"/>
                <a:gd name="T27" fmla="*/ 1 h 1193"/>
                <a:gd name="T28" fmla="*/ 6 w 1014"/>
                <a:gd name="T29" fmla="*/ 1 h 1193"/>
                <a:gd name="T30" fmla="*/ 3 w 1014"/>
                <a:gd name="T31" fmla="*/ 1 h 1193"/>
                <a:gd name="T32" fmla="*/ 0 w 1014"/>
                <a:gd name="T33" fmla="*/ 1 h 1193"/>
                <a:gd name="T34" fmla="*/ 0 w 1014"/>
                <a:gd name="T35" fmla="*/ 1 h 1193"/>
                <a:gd name="T36" fmla="*/ 4 w 1014"/>
                <a:gd name="T37" fmla="*/ 1 h 1193"/>
                <a:gd name="T38" fmla="*/ 7 w 1014"/>
                <a:gd name="T39" fmla="*/ 1 h 1193"/>
                <a:gd name="T40" fmla="*/ 10 w 1014"/>
                <a:gd name="T41" fmla="*/ 1 h 1193"/>
                <a:gd name="T42" fmla="*/ 13 w 1014"/>
                <a:gd name="T43" fmla="*/ 1 h 1193"/>
                <a:gd name="T44" fmla="*/ 16 w 1014"/>
                <a:gd name="T45" fmla="*/ 1 h 1193"/>
                <a:gd name="T46" fmla="*/ 18 w 1014"/>
                <a:gd name="T47" fmla="*/ 1 h 1193"/>
                <a:gd name="T48" fmla="*/ 21 w 1014"/>
                <a:gd name="T49" fmla="*/ 1 h 1193"/>
                <a:gd name="T50" fmla="*/ 23 w 1014"/>
                <a:gd name="T51" fmla="*/ 1 h 1193"/>
                <a:gd name="T52" fmla="*/ 25 w 1014"/>
                <a:gd name="T53" fmla="*/ 1 h 1193"/>
                <a:gd name="T54" fmla="*/ 27 w 1014"/>
                <a:gd name="T55" fmla="*/ 0 h 1193"/>
                <a:gd name="T56" fmla="*/ 28 w 1014"/>
                <a:gd name="T57" fmla="*/ 0 h 1193"/>
                <a:gd name="T58" fmla="*/ 30 w 1014"/>
                <a:gd name="T59" fmla="*/ 0 h 1193"/>
                <a:gd name="T60" fmla="*/ 31 w 1014"/>
                <a:gd name="T61" fmla="*/ 0 h 1193"/>
                <a:gd name="T62" fmla="*/ 32 w 1014"/>
                <a:gd name="T63" fmla="*/ 0 h 1193"/>
                <a:gd name="T64" fmla="*/ 32 w 1014"/>
                <a:gd name="T65" fmla="*/ 0 h 1193"/>
                <a:gd name="T66" fmla="*/ 32 w 1014"/>
                <a:gd name="T67" fmla="*/ 0 h 1193"/>
                <a:gd name="T68" fmla="*/ 29 w 1014"/>
                <a:gd name="T69" fmla="*/ 0 h 11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4" h="1193">
                  <a:moveTo>
                    <a:pt x="922" y="0"/>
                  </a:moveTo>
                  <a:lnTo>
                    <a:pt x="916" y="112"/>
                  </a:lnTo>
                  <a:lnTo>
                    <a:pt x="904" y="220"/>
                  </a:lnTo>
                  <a:lnTo>
                    <a:pt x="881" y="322"/>
                  </a:lnTo>
                  <a:lnTo>
                    <a:pt x="850" y="423"/>
                  </a:lnTo>
                  <a:lnTo>
                    <a:pt x="810" y="517"/>
                  </a:lnTo>
                  <a:lnTo>
                    <a:pt x="764" y="607"/>
                  </a:lnTo>
                  <a:lnTo>
                    <a:pt x="711" y="691"/>
                  </a:lnTo>
                  <a:lnTo>
                    <a:pt x="651" y="767"/>
                  </a:lnTo>
                  <a:lnTo>
                    <a:pt x="587" y="838"/>
                  </a:lnTo>
                  <a:lnTo>
                    <a:pt x="515" y="899"/>
                  </a:lnTo>
                  <a:lnTo>
                    <a:pt x="439" y="953"/>
                  </a:lnTo>
                  <a:lnTo>
                    <a:pt x="359" y="1000"/>
                  </a:lnTo>
                  <a:lnTo>
                    <a:pt x="275" y="1037"/>
                  </a:lnTo>
                  <a:lnTo>
                    <a:pt x="186" y="1064"/>
                  </a:lnTo>
                  <a:lnTo>
                    <a:pt x="95" y="1078"/>
                  </a:lnTo>
                  <a:lnTo>
                    <a:pt x="0" y="1085"/>
                  </a:lnTo>
                  <a:lnTo>
                    <a:pt x="0" y="1193"/>
                  </a:lnTo>
                  <a:lnTo>
                    <a:pt x="104" y="1187"/>
                  </a:lnTo>
                  <a:lnTo>
                    <a:pt x="202" y="1169"/>
                  </a:lnTo>
                  <a:lnTo>
                    <a:pt x="302" y="1139"/>
                  </a:lnTo>
                  <a:lnTo>
                    <a:pt x="394" y="1100"/>
                  </a:lnTo>
                  <a:lnTo>
                    <a:pt x="483" y="1049"/>
                  </a:lnTo>
                  <a:lnTo>
                    <a:pt x="567" y="989"/>
                  </a:lnTo>
                  <a:lnTo>
                    <a:pt x="644" y="921"/>
                  </a:lnTo>
                  <a:lnTo>
                    <a:pt x="717" y="844"/>
                  </a:lnTo>
                  <a:lnTo>
                    <a:pt x="781" y="759"/>
                  </a:lnTo>
                  <a:lnTo>
                    <a:pt x="840" y="667"/>
                  </a:lnTo>
                  <a:lnTo>
                    <a:pt x="892" y="569"/>
                  </a:lnTo>
                  <a:lnTo>
                    <a:pt x="933" y="465"/>
                  </a:lnTo>
                  <a:lnTo>
                    <a:pt x="968" y="355"/>
                  </a:lnTo>
                  <a:lnTo>
                    <a:pt x="993" y="239"/>
                  </a:lnTo>
                  <a:lnTo>
                    <a:pt x="1008" y="122"/>
                  </a:lnTo>
                  <a:lnTo>
                    <a:pt x="1014" y="0"/>
                  </a:lnTo>
                  <a:lnTo>
                    <a:pt x="922"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17" name="Freeform 7"/>
            <p:cNvSpPr>
              <a:spLocks/>
            </p:cNvSpPr>
            <p:nvPr/>
          </p:nvSpPr>
          <p:spPr bwMode="auto">
            <a:xfrm>
              <a:off x="4586" y="3776"/>
              <a:ext cx="635" cy="374"/>
            </a:xfrm>
            <a:custGeom>
              <a:avLst/>
              <a:gdLst>
                <a:gd name="T0" fmla="*/ 30 w 1272"/>
                <a:gd name="T1" fmla="*/ 0 h 1495"/>
                <a:gd name="T2" fmla="*/ 30 w 1272"/>
                <a:gd name="T3" fmla="*/ 0 h 1495"/>
                <a:gd name="T4" fmla="*/ 30 w 1272"/>
                <a:gd name="T5" fmla="*/ 0 h 1495"/>
                <a:gd name="T6" fmla="*/ 29 w 1272"/>
                <a:gd name="T7" fmla="*/ 1 h 1495"/>
                <a:gd name="T8" fmla="*/ 28 w 1272"/>
                <a:gd name="T9" fmla="*/ 1 h 1495"/>
                <a:gd name="T10" fmla="*/ 27 w 1272"/>
                <a:gd name="T11" fmla="*/ 1 h 1495"/>
                <a:gd name="T12" fmla="*/ 25 w 1272"/>
                <a:gd name="T13" fmla="*/ 1 h 1495"/>
                <a:gd name="T14" fmla="*/ 23 w 1272"/>
                <a:gd name="T15" fmla="*/ 1 h 1495"/>
                <a:gd name="T16" fmla="*/ 21 w 1272"/>
                <a:gd name="T17" fmla="*/ 1 h 1495"/>
                <a:gd name="T18" fmla="*/ 19 w 1272"/>
                <a:gd name="T19" fmla="*/ 1 h 1495"/>
                <a:gd name="T20" fmla="*/ 17 w 1272"/>
                <a:gd name="T21" fmla="*/ 1 h 1495"/>
                <a:gd name="T22" fmla="*/ 14 w 1272"/>
                <a:gd name="T23" fmla="*/ 1 h 1495"/>
                <a:gd name="T24" fmla="*/ 12 w 1272"/>
                <a:gd name="T25" fmla="*/ 1 h 1495"/>
                <a:gd name="T26" fmla="*/ 9 w 1272"/>
                <a:gd name="T27" fmla="*/ 1 h 1495"/>
                <a:gd name="T28" fmla="*/ 6 w 1272"/>
                <a:gd name="T29" fmla="*/ 1 h 1495"/>
                <a:gd name="T30" fmla="*/ 3 w 1272"/>
                <a:gd name="T31" fmla="*/ 1 h 1495"/>
                <a:gd name="T32" fmla="*/ 0 w 1272"/>
                <a:gd name="T33" fmla="*/ 1 h 1495"/>
                <a:gd name="T34" fmla="*/ 0 w 1272"/>
                <a:gd name="T35" fmla="*/ 2 h 1495"/>
                <a:gd name="T36" fmla="*/ 4 w 1272"/>
                <a:gd name="T37" fmla="*/ 2 h 1495"/>
                <a:gd name="T38" fmla="*/ 7 w 1272"/>
                <a:gd name="T39" fmla="*/ 2 h 1495"/>
                <a:gd name="T40" fmla="*/ 11 w 1272"/>
                <a:gd name="T41" fmla="*/ 2 h 1495"/>
                <a:gd name="T42" fmla="*/ 15 w 1272"/>
                <a:gd name="T43" fmla="*/ 2 h 1495"/>
                <a:gd name="T44" fmla="*/ 18 w 1272"/>
                <a:gd name="T45" fmla="*/ 1 h 1495"/>
                <a:gd name="T46" fmla="*/ 22 w 1272"/>
                <a:gd name="T47" fmla="*/ 1 h 1495"/>
                <a:gd name="T48" fmla="*/ 25 w 1272"/>
                <a:gd name="T49" fmla="*/ 1 h 1495"/>
                <a:gd name="T50" fmla="*/ 28 w 1272"/>
                <a:gd name="T51" fmla="*/ 1 h 1495"/>
                <a:gd name="T52" fmla="*/ 30 w 1272"/>
                <a:gd name="T53" fmla="*/ 1 h 1495"/>
                <a:gd name="T54" fmla="*/ 32 w 1272"/>
                <a:gd name="T55" fmla="*/ 1 h 1495"/>
                <a:gd name="T56" fmla="*/ 34 w 1272"/>
                <a:gd name="T57" fmla="*/ 1 h 1495"/>
                <a:gd name="T58" fmla="*/ 36 w 1272"/>
                <a:gd name="T59" fmla="*/ 1 h 1495"/>
                <a:gd name="T60" fmla="*/ 37 w 1272"/>
                <a:gd name="T61" fmla="*/ 1 h 1495"/>
                <a:gd name="T62" fmla="*/ 38 w 1272"/>
                <a:gd name="T63" fmla="*/ 0 h 1495"/>
                <a:gd name="T64" fmla="*/ 39 w 1272"/>
                <a:gd name="T65" fmla="*/ 0 h 1495"/>
                <a:gd name="T66" fmla="*/ 39 w 1272"/>
                <a:gd name="T67" fmla="*/ 0 h 1495"/>
                <a:gd name="T68" fmla="*/ 30 w 1272"/>
                <a:gd name="T69" fmla="*/ 0 h 14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72" h="1495">
                  <a:moveTo>
                    <a:pt x="989" y="0"/>
                  </a:moveTo>
                  <a:lnTo>
                    <a:pt x="984" y="121"/>
                  </a:lnTo>
                  <a:lnTo>
                    <a:pt x="969" y="236"/>
                  </a:lnTo>
                  <a:lnTo>
                    <a:pt x="945" y="348"/>
                  </a:lnTo>
                  <a:lnTo>
                    <a:pt x="913" y="452"/>
                  </a:lnTo>
                  <a:lnTo>
                    <a:pt x="871" y="554"/>
                  </a:lnTo>
                  <a:lnTo>
                    <a:pt x="820" y="650"/>
                  </a:lnTo>
                  <a:lnTo>
                    <a:pt x="764" y="742"/>
                  </a:lnTo>
                  <a:lnTo>
                    <a:pt x="700" y="823"/>
                  </a:lnTo>
                  <a:lnTo>
                    <a:pt x="632" y="897"/>
                  </a:lnTo>
                  <a:lnTo>
                    <a:pt x="553" y="964"/>
                  </a:lnTo>
                  <a:lnTo>
                    <a:pt x="472" y="1023"/>
                  </a:lnTo>
                  <a:lnTo>
                    <a:pt x="385" y="1072"/>
                  </a:lnTo>
                  <a:lnTo>
                    <a:pt x="295" y="1111"/>
                  </a:lnTo>
                  <a:lnTo>
                    <a:pt x="201" y="1139"/>
                  </a:lnTo>
                  <a:lnTo>
                    <a:pt x="102" y="1157"/>
                  </a:lnTo>
                  <a:lnTo>
                    <a:pt x="0" y="1162"/>
                  </a:lnTo>
                  <a:lnTo>
                    <a:pt x="0" y="1495"/>
                  </a:lnTo>
                  <a:lnTo>
                    <a:pt x="130" y="1487"/>
                  </a:lnTo>
                  <a:lnTo>
                    <a:pt x="254" y="1463"/>
                  </a:lnTo>
                  <a:lnTo>
                    <a:pt x="377" y="1428"/>
                  </a:lnTo>
                  <a:lnTo>
                    <a:pt x="493" y="1376"/>
                  </a:lnTo>
                  <a:lnTo>
                    <a:pt x="605" y="1314"/>
                  </a:lnTo>
                  <a:lnTo>
                    <a:pt x="711" y="1239"/>
                  </a:lnTo>
                  <a:lnTo>
                    <a:pt x="807" y="1153"/>
                  </a:lnTo>
                  <a:lnTo>
                    <a:pt x="899" y="1057"/>
                  </a:lnTo>
                  <a:lnTo>
                    <a:pt x="980" y="950"/>
                  </a:lnTo>
                  <a:lnTo>
                    <a:pt x="1054" y="837"/>
                  </a:lnTo>
                  <a:lnTo>
                    <a:pt x="1117" y="712"/>
                  </a:lnTo>
                  <a:lnTo>
                    <a:pt x="1171" y="581"/>
                  </a:lnTo>
                  <a:lnTo>
                    <a:pt x="1214" y="444"/>
                  </a:lnTo>
                  <a:lnTo>
                    <a:pt x="1244" y="300"/>
                  </a:lnTo>
                  <a:lnTo>
                    <a:pt x="1264" y="152"/>
                  </a:lnTo>
                  <a:lnTo>
                    <a:pt x="1272" y="0"/>
                  </a:lnTo>
                  <a:lnTo>
                    <a:pt x="989"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18" name="Freeform 8"/>
            <p:cNvSpPr>
              <a:spLocks/>
            </p:cNvSpPr>
            <p:nvPr/>
          </p:nvSpPr>
          <p:spPr bwMode="auto">
            <a:xfrm>
              <a:off x="4586" y="3776"/>
              <a:ext cx="669" cy="393"/>
            </a:xfrm>
            <a:custGeom>
              <a:avLst/>
              <a:gdLst>
                <a:gd name="T0" fmla="*/ 0 w 1338"/>
                <a:gd name="T1" fmla="*/ 2 h 1572"/>
                <a:gd name="T2" fmla="*/ 5 w 1338"/>
                <a:gd name="T3" fmla="*/ 2 h 1572"/>
                <a:gd name="T4" fmla="*/ 9 w 1338"/>
                <a:gd name="T5" fmla="*/ 2 h 1572"/>
                <a:gd name="T6" fmla="*/ 13 w 1338"/>
                <a:gd name="T7" fmla="*/ 2 h 1572"/>
                <a:gd name="T8" fmla="*/ 17 w 1338"/>
                <a:gd name="T9" fmla="*/ 2 h 1572"/>
                <a:gd name="T10" fmla="*/ 20 w 1338"/>
                <a:gd name="T11" fmla="*/ 2 h 1572"/>
                <a:gd name="T12" fmla="*/ 24 w 1338"/>
                <a:gd name="T13" fmla="*/ 1 h 1572"/>
                <a:gd name="T14" fmla="*/ 27 w 1338"/>
                <a:gd name="T15" fmla="*/ 1 h 1572"/>
                <a:gd name="T16" fmla="*/ 30 w 1338"/>
                <a:gd name="T17" fmla="*/ 1 h 1572"/>
                <a:gd name="T18" fmla="*/ 33 w 1338"/>
                <a:gd name="T19" fmla="*/ 1 h 1572"/>
                <a:gd name="T20" fmla="*/ 35 w 1338"/>
                <a:gd name="T21" fmla="*/ 1 h 1572"/>
                <a:gd name="T22" fmla="*/ 37 w 1338"/>
                <a:gd name="T23" fmla="*/ 1 h 1572"/>
                <a:gd name="T24" fmla="*/ 39 w 1338"/>
                <a:gd name="T25" fmla="*/ 1 h 1572"/>
                <a:gd name="T26" fmla="*/ 40 w 1338"/>
                <a:gd name="T27" fmla="*/ 1 h 1572"/>
                <a:gd name="T28" fmla="*/ 41 w 1338"/>
                <a:gd name="T29" fmla="*/ 0 h 1572"/>
                <a:gd name="T30" fmla="*/ 42 w 1338"/>
                <a:gd name="T31" fmla="*/ 0 h 1572"/>
                <a:gd name="T32" fmla="*/ 42 w 1338"/>
                <a:gd name="T33" fmla="*/ 0 h 1572"/>
                <a:gd name="T34" fmla="*/ 39 w 1338"/>
                <a:gd name="T35" fmla="*/ 0 h 1572"/>
                <a:gd name="T36" fmla="*/ 39 w 1338"/>
                <a:gd name="T37" fmla="*/ 0 h 1572"/>
                <a:gd name="T38" fmla="*/ 39 w 1338"/>
                <a:gd name="T39" fmla="*/ 0 h 1572"/>
                <a:gd name="T40" fmla="*/ 38 w 1338"/>
                <a:gd name="T41" fmla="*/ 1 h 1572"/>
                <a:gd name="T42" fmla="*/ 36 w 1338"/>
                <a:gd name="T43" fmla="*/ 1 h 1572"/>
                <a:gd name="T44" fmla="*/ 35 w 1338"/>
                <a:gd name="T45" fmla="*/ 1 h 1572"/>
                <a:gd name="T46" fmla="*/ 33 w 1338"/>
                <a:gd name="T47" fmla="*/ 1 h 1572"/>
                <a:gd name="T48" fmla="*/ 31 w 1338"/>
                <a:gd name="T49" fmla="*/ 1 h 1572"/>
                <a:gd name="T50" fmla="*/ 28 w 1338"/>
                <a:gd name="T51" fmla="*/ 1 h 1572"/>
                <a:gd name="T52" fmla="*/ 25 w 1338"/>
                <a:gd name="T53" fmla="*/ 1 h 1572"/>
                <a:gd name="T54" fmla="*/ 22 w 1338"/>
                <a:gd name="T55" fmla="*/ 1 h 1572"/>
                <a:gd name="T56" fmla="*/ 19 w 1338"/>
                <a:gd name="T57" fmla="*/ 1 h 1572"/>
                <a:gd name="T58" fmla="*/ 16 w 1338"/>
                <a:gd name="T59" fmla="*/ 1 h 1572"/>
                <a:gd name="T60" fmla="*/ 12 w 1338"/>
                <a:gd name="T61" fmla="*/ 2 h 1572"/>
                <a:gd name="T62" fmla="*/ 8 w 1338"/>
                <a:gd name="T63" fmla="*/ 2 h 1572"/>
                <a:gd name="T64" fmla="*/ 5 w 1338"/>
                <a:gd name="T65" fmla="*/ 2 h 1572"/>
                <a:gd name="T66" fmla="*/ 0 w 1338"/>
                <a:gd name="T67" fmla="*/ 2 h 1572"/>
                <a:gd name="T68" fmla="*/ 0 w 1338"/>
                <a:gd name="T69" fmla="*/ 2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8" h="1572">
                  <a:moveTo>
                    <a:pt x="0" y="1572"/>
                  </a:moveTo>
                  <a:lnTo>
                    <a:pt x="137" y="1564"/>
                  </a:lnTo>
                  <a:lnTo>
                    <a:pt x="271" y="1540"/>
                  </a:lnTo>
                  <a:lnTo>
                    <a:pt x="399" y="1501"/>
                  </a:lnTo>
                  <a:lnTo>
                    <a:pt x="521" y="1448"/>
                  </a:lnTo>
                  <a:lnTo>
                    <a:pt x="638" y="1382"/>
                  </a:lnTo>
                  <a:lnTo>
                    <a:pt x="749" y="1304"/>
                  </a:lnTo>
                  <a:lnTo>
                    <a:pt x="850" y="1213"/>
                  </a:lnTo>
                  <a:lnTo>
                    <a:pt x="947" y="1112"/>
                  </a:lnTo>
                  <a:lnTo>
                    <a:pt x="1033" y="999"/>
                  </a:lnTo>
                  <a:lnTo>
                    <a:pt x="1110" y="879"/>
                  </a:lnTo>
                  <a:lnTo>
                    <a:pt x="1176" y="749"/>
                  </a:lnTo>
                  <a:lnTo>
                    <a:pt x="1232" y="612"/>
                  </a:lnTo>
                  <a:lnTo>
                    <a:pt x="1277" y="468"/>
                  </a:lnTo>
                  <a:lnTo>
                    <a:pt x="1311" y="316"/>
                  </a:lnTo>
                  <a:lnTo>
                    <a:pt x="1332" y="160"/>
                  </a:lnTo>
                  <a:lnTo>
                    <a:pt x="1338" y="0"/>
                  </a:lnTo>
                  <a:lnTo>
                    <a:pt x="1246" y="0"/>
                  </a:lnTo>
                  <a:lnTo>
                    <a:pt x="1240" y="150"/>
                  </a:lnTo>
                  <a:lnTo>
                    <a:pt x="1221" y="297"/>
                  </a:lnTo>
                  <a:lnTo>
                    <a:pt x="1190" y="436"/>
                  </a:lnTo>
                  <a:lnTo>
                    <a:pt x="1148" y="571"/>
                  </a:lnTo>
                  <a:lnTo>
                    <a:pt x="1095" y="698"/>
                  </a:lnTo>
                  <a:lnTo>
                    <a:pt x="1034" y="818"/>
                  </a:lnTo>
                  <a:lnTo>
                    <a:pt x="962" y="931"/>
                  </a:lnTo>
                  <a:lnTo>
                    <a:pt x="882" y="1036"/>
                  </a:lnTo>
                  <a:lnTo>
                    <a:pt x="794" y="1130"/>
                  </a:lnTo>
                  <a:lnTo>
                    <a:pt x="697" y="1215"/>
                  </a:lnTo>
                  <a:lnTo>
                    <a:pt x="595" y="1286"/>
                  </a:lnTo>
                  <a:lnTo>
                    <a:pt x="486" y="1348"/>
                  </a:lnTo>
                  <a:lnTo>
                    <a:pt x="372" y="1398"/>
                  </a:lnTo>
                  <a:lnTo>
                    <a:pt x="253" y="1435"/>
                  </a:lnTo>
                  <a:lnTo>
                    <a:pt x="129" y="1455"/>
                  </a:lnTo>
                  <a:lnTo>
                    <a:pt x="0" y="1464"/>
                  </a:lnTo>
                  <a:lnTo>
                    <a:pt x="0" y="1572"/>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19" name="Freeform 9"/>
            <p:cNvSpPr>
              <a:spLocks/>
            </p:cNvSpPr>
            <p:nvPr/>
          </p:nvSpPr>
          <p:spPr bwMode="auto">
            <a:xfrm>
              <a:off x="4586" y="3776"/>
              <a:ext cx="588" cy="346"/>
            </a:xfrm>
            <a:custGeom>
              <a:avLst/>
              <a:gdLst>
                <a:gd name="T0" fmla="*/ 34 w 1176"/>
                <a:gd name="T1" fmla="*/ 0 h 1383"/>
                <a:gd name="T2" fmla="*/ 34 w 1176"/>
                <a:gd name="T3" fmla="*/ 0 h 1383"/>
                <a:gd name="T4" fmla="*/ 34 w 1176"/>
                <a:gd name="T5" fmla="*/ 0 h 1383"/>
                <a:gd name="T6" fmla="*/ 33 w 1176"/>
                <a:gd name="T7" fmla="*/ 1 h 1383"/>
                <a:gd name="T8" fmla="*/ 32 w 1176"/>
                <a:gd name="T9" fmla="*/ 1 h 1383"/>
                <a:gd name="T10" fmla="*/ 30 w 1176"/>
                <a:gd name="T11" fmla="*/ 1 h 1383"/>
                <a:gd name="T12" fmla="*/ 29 w 1176"/>
                <a:gd name="T13" fmla="*/ 1 h 1383"/>
                <a:gd name="T14" fmla="*/ 27 w 1176"/>
                <a:gd name="T15" fmla="*/ 1 h 1383"/>
                <a:gd name="T16" fmla="*/ 24 w 1176"/>
                <a:gd name="T17" fmla="*/ 1 h 1383"/>
                <a:gd name="T18" fmla="*/ 22 w 1176"/>
                <a:gd name="T19" fmla="*/ 1 h 1383"/>
                <a:gd name="T20" fmla="*/ 19 w 1176"/>
                <a:gd name="T21" fmla="*/ 1 h 1383"/>
                <a:gd name="T22" fmla="*/ 17 w 1176"/>
                <a:gd name="T23" fmla="*/ 1 h 1383"/>
                <a:gd name="T24" fmla="*/ 14 w 1176"/>
                <a:gd name="T25" fmla="*/ 1 h 1383"/>
                <a:gd name="T26" fmla="*/ 11 w 1176"/>
                <a:gd name="T27" fmla="*/ 1 h 1383"/>
                <a:gd name="T28" fmla="*/ 7 w 1176"/>
                <a:gd name="T29" fmla="*/ 1 h 1383"/>
                <a:gd name="T30" fmla="*/ 4 w 1176"/>
                <a:gd name="T31" fmla="*/ 1 h 1383"/>
                <a:gd name="T32" fmla="*/ 0 w 1176"/>
                <a:gd name="T33" fmla="*/ 1 h 1383"/>
                <a:gd name="T34" fmla="*/ 0 w 1176"/>
                <a:gd name="T35" fmla="*/ 2 h 1383"/>
                <a:gd name="T36" fmla="*/ 4 w 1176"/>
                <a:gd name="T37" fmla="*/ 2 h 1383"/>
                <a:gd name="T38" fmla="*/ 8 w 1176"/>
                <a:gd name="T39" fmla="*/ 1 h 1383"/>
                <a:gd name="T40" fmla="*/ 11 w 1176"/>
                <a:gd name="T41" fmla="*/ 1 h 1383"/>
                <a:gd name="T42" fmla="*/ 15 w 1176"/>
                <a:gd name="T43" fmla="*/ 1 h 1383"/>
                <a:gd name="T44" fmla="*/ 18 w 1176"/>
                <a:gd name="T45" fmla="*/ 1 h 1383"/>
                <a:gd name="T46" fmla="*/ 21 w 1176"/>
                <a:gd name="T47" fmla="*/ 1 h 1383"/>
                <a:gd name="T48" fmla="*/ 24 w 1176"/>
                <a:gd name="T49" fmla="*/ 1 h 1383"/>
                <a:gd name="T50" fmla="*/ 26 w 1176"/>
                <a:gd name="T51" fmla="*/ 1 h 1383"/>
                <a:gd name="T52" fmla="*/ 29 w 1176"/>
                <a:gd name="T53" fmla="*/ 1 h 1383"/>
                <a:gd name="T54" fmla="*/ 31 w 1176"/>
                <a:gd name="T55" fmla="*/ 1 h 1383"/>
                <a:gd name="T56" fmla="*/ 33 w 1176"/>
                <a:gd name="T57" fmla="*/ 1 h 1383"/>
                <a:gd name="T58" fmla="*/ 34 w 1176"/>
                <a:gd name="T59" fmla="*/ 1 h 1383"/>
                <a:gd name="T60" fmla="*/ 36 w 1176"/>
                <a:gd name="T61" fmla="*/ 1 h 1383"/>
                <a:gd name="T62" fmla="*/ 36 w 1176"/>
                <a:gd name="T63" fmla="*/ 0 h 1383"/>
                <a:gd name="T64" fmla="*/ 37 w 1176"/>
                <a:gd name="T65" fmla="*/ 0 h 1383"/>
                <a:gd name="T66" fmla="*/ 37 w 1176"/>
                <a:gd name="T67" fmla="*/ 0 h 1383"/>
                <a:gd name="T68" fmla="*/ 34 w 1176"/>
                <a:gd name="T69" fmla="*/ 0 h 1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6" h="1383">
                  <a:moveTo>
                    <a:pt x="1084" y="0"/>
                  </a:moveTo>
                  <a:lnTo>
                    <a:pt x="1079" y="131"/>
                  </a:lnTo>
                  <a:lnTo>
                    <a:pt x="1063" y="259"/>
                  </a:lnTo>
                  <a:lnTo>
                    <a:pt x="1037" y="379"/>
                  </a:lnTo>
                  <a:lnTo>
                    <a:pt x="999" y="496"/>
                  </a:lnTo>
                  <a:lnTo>
                    <a:pt x="953" y="607"/>
                  </a:lnTo>
                  <a:lnTo>
                    <a:pt x="900" y="713"/>
                  </a:lnTo>
                  <a:lnTo>
                    <a:pt x="837" y="811"/>
                  </a:lnTo>
                  <a:lnTo>
                    <a:pt x="768" y="901"/>
                  </a:lnTo>
                  <a:lnTo>
                    <a:pt x="692" y="984"/>
                  </a:lnTo>
                  <a:lnTo>
                    <a:pt x="607" y="1058"/>
                  </a:lnTo>
                  <a:lnTo>
                    <a:pt x="517" y="1120"/>
                  </a:lnTo>
                  <a:lnTo>
                    <a:pt x="423" y="1175"/>
                  </a:lnTo>
                  <a:lnTo>
                    <a:pt x="323" y="1220"/>
                  </a:lnTo>
                  <a:lnTo>
                    <a:pt x="220" y="1250"/>
                  </a:lnTo>
                  <a:lnTo>
                    <a:pt x="112" y="1269"/>
                  </a:lnTo>
                  <a:lnTo>
                    <a:pt x="0" y="1275"/>
                  </a:lnTo>
                  <a:lnTo>
                    <a:pt x="0" y="1383"/>
                  </a:lnTo>
                  <a:lnTo>
                    <a:pt x="120" y="1377"/>
                  </a:lnTo>
                  <a:lnTo>
                    <a:pt x="236" y="1354"/>
                  </a:lnTo>
                  <a:lnTo>
                    <a:pt x="350" y="1322"/>
                  </a:lnTo>
                  <a:lnTo>
                    <a:pt x="457" y="1275"/>
                  </a:lnTo>
                  <a:lnTo>
                    <a:pt x="561" y="1216"/>
                  </a:lnTo>
                  <a:lnTo>
                    <a:pt x="659" y="1148"/>
                  </a:lnTo>
                  <a:lnTo>
                    <a:pt x="749" y="1067"/>
                  </a:lnTo>
                  <a:lnTo>
                    <a:pt x="832" y="978"/>
                  </a:lnTo>
                  <a:lnTo>
                    <a:pt x="907" y="879"/>
                  </a:lnTo>
                  <a:lnTo>
                    <a:pt x="976" y="773"/>
                  </a:lnTo>
                  <a:lnTo>
                    <a:pt x="1035" y="659"/>
                  </a:lnTo>
                  <a:lnTo>
                    <a:pt x="1084" y="538"/>
                  </a:lnTo>
                  <a:lnTo>
                    <a:pt x="1124" y="411"/>
                  </a:lnTo>
                  <a:lnTo>
                    <a:pt x="1152" y="278"/>
                  </a:lnTo>
                  <a:lnTo>
                    <a:pt x="1171" y="141"/>
                  </a:lnTo>
                  <a:lnTo>
                    <a:pt x="1176" y="0"/>
                  </a:lnTo>
                  <a:lnTo>
                    <a:pt x="1084"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20" name="Freeform 10"/>
            <p:cNvSpPr>
              <a:spLocks/>
            </p:cNvSpPr>
            <p:nvPr/>
          </p:nvSpPr>
          <p:spPr bwMode="auto">
            <a:xfrm>
              <a:off x="4587" y="3771"/>
              <a:ext cx="506" cy="306"/>
            </a:xfrm>
            <a:custGeom>
              <a:avLst/>
              <a:gdLst>
                <a:gd name="T0" fmla="*/ 29 w 1011"/>
                <a:gd name="T1" fmla="*/ 0 h 1223"/>
                <a:gd name="T2" fmla="*/ 29 w 1011"/>
                <a:gd name="T3" fmla="*/ 0 h 1223"/>
                <a:gd name="T4" fmla="*/ 29 w 1011"/>
                <a:gd name="T5" fmla="*/ 0 h 1223"/>
                <a:gd name="T6" fmla="*/ 28 w 1011"/>
                <a:gd name="T7" fmla="*/ 0 h 1223"/>
                <a:gd name="T8" fmla="*/ 27 w 1011"/>
                <a:gd name="T9" fmla="*/ 1 h 1223"/>
                <a:gd name="T10" fmla="*/ 26 w 1011"/>
                <a:gd name="T11" fmla="*/ 1 h 1223"/>
                <a:gd name="T12" fmla="*/ 24 w 1011"/>
                <a:gd name="T13" fmla="*/ 1 h 1223"/>
                <a:gd name="T14" fmla="*/ 23 w 1011"/>
                <a:gd name="T15" fmla="*/ 1 h 1223"/>
                <a:gd name="T16" fmla="*/ 21 w 1011"/>
                <a:gd name="T17" fmla="*/ 1 h 1223"/>
                <a:gd name="T18" fmla="*/ 19 w 1011"/>
                <a:gd name="T19" fmla="*/ 1 h 1223"/>
                <a:gd name="T20" fmla="*/ 17 w 1011"/>
                <a:gd name="T21" fmla="*/ 1 h 1223"/>
                <a:gd name="T22" fmla="*/ 14 w 1011"/>
                <a:gd name="T23" fmla="*/ 1 h 1223"/>
                <a:gd name="T24" fmla="*/ 12 w 1011"/>
                <a:gd name="T25" fmla="*/ 1 h 1223"/>
                <a:gd name="T26" fmla="*/ 9 w 1011"/>
                <a:gd name="T27" fmla="*/ 1 h 1223"/>
                <a:gd name="T28" fmla="*/ 6 w 1011"/>
                <a:gd name="T29" fmla="*/ 1 h 1223"/>
                <a:gd name="T30" fmla="*/ 3 w 1011"/>
                <a:gd name="T31" fmla="*/ 1 h 1223"/>
                <a:gd name="T32" fmla="*/ 0 w 1011"/>
                <a:gd name="T33" fmla="*/ 1 h 1223"/>
                <a:gd name="T34" fmla="*/ 0 w 1011"/>
                <a:gd name="T35" fmla="*/ 1 h 1223"/>
                <a:gd name="T36" fmla="*/ 4 w 1011"/>
                <a:gd name="T37" fmla="*/ 1 h 1223"/>
                <a:gd name="T38" fmla="*/ 7 w 1011"/>
                <a:gd name="T39" fmla="*/ 1 h 1223"/>
                <a:gd name="T40" fmla="*/ 10 w 1011"/>
                <a:gd name="T41" fmla="*/ 1 h 1223"/>
                <a:gd name="T42" fmla="*/ 13 w 1011"/>
                <a:gd name="T43" fmla="*/ 1 h 1223"/>
                <a:gd name="T44" fmla="*/ 16 w 1011"/>
                <a:gd name="T45" fmla="*/ 1 h 1223"/>
                <a:gd name="T46" fmla="*/ 18 w 1011"/>
                <a:gd name="T47" fmla="*/ 1 h 1223"/>
                <a:gd name="T48" fmla="*/ 21 w 1011"/>
                <a:gd name="T49" fmla="*/ 1 h 1223"/>
                <a:gd name="T50" fmla="*/ 23 w 1011"/>
                <a:gd name="T51" fmla="*/ 1 h 1223"/>
                <a:gd name="T52" fmla="*/ 25 w 1011"/>
                <a:gd name="T53" fmla="*/ 1 h 1223"/>
                <a:gd name="T54" fmla="*/ 27 w 1011"/>
                <a:gd name="T55" fmla="*/ 1 h 1223"/>
                <a:gd name="T56" fmla="*/ 28 w 1011"/>
                <a:gd name="T57" fmla="*/ 1 h 1223"/>
                <a:gd name="T58" fmla="*/ 30 w 1011"/>
                <a:gd name="T59" fmla="*/ 1 h 1223"/>
                <a:gd name="T60" fmla="*/ 31 w 1011"/>
                <a:gd name="T61" fmla="*/ 1 h 1223"/>
                <a:gd name="T62" fmla="*/ 31 w 1011"/>
                <a:gd name="T63" fmla="*/ 0 h 1223"/>
                <a:gd name="T64" fmla="*/ 32 w 1011"/>
                <a:gd name="T65" fmla="*/ 0 h 1223"/>
                <a:gd name="T66" fmla="*/ 32 w 1011"/>
                <a:gd name="T67" fmla="*/ 0 h 1223"/>
                <a:gd name="T68" fmla="*/ 29 w 1011"/>
                <a:gd name="T69" fmla="*/ 0 h 1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1" h="1223">
                  <a:moveTo>
                    <a:pt x="919" y="0"/>
                  </a:moveTo>
                  <a:lnTo>
                    <a:pt x="914" y="112"/>
                  </a:lnTo>
                  <a:lnTo>
                    <a:pt x="902" y="222"/>
                  </a:lnTo>
                  <a:lnTo>
                    <a:pt x="879" y="326"/>
                  </a:lnTo>
                  <a:lnTo>
                    <a:pt x="847" y="428"/>
                  </a:lnTo>
                  <a:lnTo>
                    <a:pt x="808" y="525"/>
                  </a:lnTo>
                  <a:lnTo>
                    <a:pt x="763" y="619"/>
                  </a:lnTo>
                  <a:lnTo>
                    <a:pt x="710" y="703"/>
                  </a:lnTo>
                  <a:lnTo>
                    <a:pt x="650" y="785"/>
                  </a:lnTo>
                  <a:lnTo>
                    <a:pt x="585" y="857"/>
                  </a:lnTo>
                  <a:lnTo>
                    <a:pt x="514" y="920"/>
                  </a:lnTo>
                  <a:lnTo>
                    <a:pt x="438" y="979"/>
                  </a:lnTo>
                  <a:lnTo>
                    <a:pt x="358" y="1026"/>
                  </a:lnTo>
                  <a:lnTo>
                    <a:pt x="274" y="1063"/>
                  </a:lnTo>
                  <a:lnTo>
                    <a:pt x="185" y="1092"/>
                  </a:lnTo>
                  <a:lnTo>
                    <a:pt x="94" y="1109"/>
                  </a:lnTo>
                  <a:lnTo>
                    <a:pt x="0" y="1115"/>
                  </a:lnTo>
                  <a:lnTo>
                    <a:pt x="0" y="1223"/>
                  </a:lnTo>
                  <a:lnTo>
                    <a:pt x="102" y="1217"/>
                  </a:lnTo>
                  <a:lnTo>
                    <a:pt x="204" y="1198"/>
                  </a:lnTo>
                  <a:lnTo>
                    <a:pt x="301" y="1167"/>
                  </a:lnTo>
                  <a:lnTo>
                    <a:pt x="393" y="1125"/>
                  </a:lnTo>
                  <a:lnTo>
                    <a:pt x="482" y="1072"/>
                  </a:lnTo>
                  <a:lnTo>
                    <a:pt x="566" y="1009"/>
                  </a:lnTo>
                  <a:lnTo>
                    <a:pt x="645" y="939"/>
                  </a:lnTo>
                  <a:lnTo>
                    <a:pt x="716" y="858"/>
                  </a:lnTo>
                  <a:lnTo>
                    <a:pt x="781" y="770"/>
                  </a:lnTo>
                  <a:lnTo>
                    <a:pt x="839" y="675"/>
                  </a:lnTo>
                  <a:lnTo>
                    <a:pt x="889" y="573"/>
                  </a:lnTo>
                  <a:lnTo>
                    <a:pt x="932" y="470"/>
                  </a:lnTo>
                  <a:lnTo>
                    <a:pt x="965" y="358"/>
                  </a:lnTo>
                  <a:lnTo>
                    <a:pt x="991" y="240"/>
                  </a:lnTo>
                  <a:lnTo>
                    <a:pt x="1006" y="121"/>
                  </a:lnTo>
                  <a:lnTo>
                    <a:pt x="1011" y="0"/>
                  </a:lnTo>
                  <a:lnTo>
                    <a:pt x="919"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grpSp>
          <p:nvGrpSpPr>
            <p:cNvPr id="18521" name="Group 11"/>
            <p:cNvGrpSpPr>
              <a:grpSpLocks/>
            </p:cNvGrpSpPr>
            <p:nvPr/>
          </p:nvGrpSpPr>
          <p:grpSpPr bwMode="auto">
            <a:xfrm>
              <a:off x="4368" y="2880"/>
              <a:ext cx="1200" cy="1264"/>
              <a:chOff x="3120" y="1632"/>
              <a:chExt cx="2640" cy="2704"/>
            </a:xfrm>
          </p:grpSpPr>
          <p:pic>
            <p:nvPicPr>
              <p:cNvPr id="18522" name="Picture 12"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 y="3296"/>
                <a:ext cx="1152" cy="1024"/>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23" name="Picture 13"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0" y="2352"/>
                <a:ext cx="576" cy="513"/>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24" name="Picture 14"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 y="3696"/>
                <a:ext cx="720" cy="640"/>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25" name="Picture 15"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 y="2784"/>
                <a:ext cx="768" cy="683"/>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26" name="Picture 16"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2" y="3808"/>
                <a:ext cx="576" cy="512"/>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27" name="Picture 17"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0" y="3888"/>
                <a:ext cx="432" cy="384"/>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28" name="Picture 18"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6" y="1979"/>
                <a:ext cx="432" cy="384"/>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29" name="Picture 19"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2" y="1632"/>
                <a:ext cx="336" cy="299"/>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30" name="Picture 20"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 y="3141"/>
                <a:ext cx="912" cy="811"/>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grpSp>
      </p:grpSp>
      <p:grpSp>
        <p:nvGrpSpPr>
          <p:cNvPr id="18438" name="Group 21"/>
          <p:cNvGrpSpPr>
            <a:grpSpLocks/>
          </p:cNvGrpSpPr>
          <p:nvPr/>
        </p:nvGrpSpPr>
        <p:grpSpPr bwMode="auto">
          <a:xfrm flipH="1" flipV="1">
            <a:off x="7772400" y="-63500"/>
            <a:ext cx="1612900" cy="977900"/>
            <a:chOff x="17" y="2256"/>
            <a:chExt cx="1829" cy="2064"/>
          </a:xfrm>
        </p:grpSpPr>
        <p:grpSp>
          <p:nvGrpSpPr>
            <p:cNvPr id="18488" name="Group 22"/>
            <p:cNvGrpSpPr>
              <a:grpSpLocks/>
            </p:cNvGrpSpPr>
            <p:nvPr/>
          </p:nvGrpSpPr>
          <p:grpSpPr bwMode="auto">
            <a:xfrm>
              <a:off x="17" y="3416"/>
              <a:ext cx="1829" cy="904"/>
              <a:chOff x="17" y="3416"/>
              <a:chExt cx="1829" cy="904"/>
            </a:xfrm>
          </p:grpSpPr>
          <p:sp>
            <p:nvSpPr>
              <p:cNvPr id="18496" name="Freeform 23"/>
              <p:cNvSpPr>
                <a:spLocks/>
              </p:cNvSpPr>
              <p:nvPr/>
            </p:nvSpPr>
            <p:spPr bwMode="auto">
              <a:xfrm>
                <a:off x="601" y="3776"/>
                <a:ext cx="668" cy="393"/>
              </a:xfrm>
              <a:custGeom>
                <a:avLst/>
                <a:gdLst>
                  <a:gd name="T0" fmla="*/ 0 w 1336"/>
                  <a:gd name="T1" fmla="*/ 0 h 1572"/>
                  <a:gd name="T2" fmla="*/ 1 w 1336"/>
                  <a:gd name="T3" fmla="*/ 0 h 1572"/>
                  <a:gd name="T4" fmla="*/ 1 w 1336"/>
                  <a:gd name="T5" fmla="*/ 0 h 1572"/>
                  <a:gd name="T6" fmla="*/ 2 w 1336"/>
                  <a:gd name="T7" fmla="*/ 1 h 1572"/>
                  <a:gd name="T8" fmla="*/ 4 w 1336"/>
                  <a:gd name="T9" fmla="*/ 1 h 1572"/>
                  <a:gd name="T10" fmla="*/ 6 w 1336"/>
                  <a:gd name="T11" fmla="*/ 1 h 1572"/>
                  <a:gd name="T12" fmla="*/ 8 w 1336"/>
                  <a:gd name="T13" fmla="*/ 1 h 1572"/>
                  <a:gd name="T14" fmla="*/ 10 w 1336"/>
                  <a:gd name="T15" fmla="*/ 1 h 1572"/>
                  <a:gd name="T16" fmla="*/ 13 w 1336"/>
                  <a:gd name="T17" fmla="*/ 1 h 1572"/>
                  <a:gd name="T18" fmla="*/ 16 w 1336"/>
                  <a:gd name="T19" fmla="*/ 1 h 1572"/>
                  <a:gd name="T20" fmla="*/ 19 w 1336"/>
                  <a:gd name="T21" fmla="*/ 1 h 1572"/>
                  <a:gd name="T22" fmla="*/ 22 w 1336"/>
                  <a:gd name="T23" fmla="*/ 2 h 1572"/>
                  <a:gd name="T24" fmla="*/ 26 w 1336"/>
                  <a:gd name="T25" fmla="*/ 2 h 1572"/>
                  <a:gd name="T26" fmla="*/ 30 w 1336"/>
                  <a:gd name="T27" fmla="*/ 2 h 1572"/>
                  <a:gd name="T28" fmla="*/ 34 w 1336"/>
                  <a:gd name="T29" fmla="*/ 2 h 1572"/>
                  <a:gd name="T30" fmla="*/ 38 w 1336"/>
                  <a:gd name="T31" fmla="*/ 2 h 1572"/>
                  <a:gd name="T32" fmla="*/ 42 w 1336"/>
                  <a:gd name="T33" fmla="*/ 2 h 1572"/>
                  <a:gd name="T34" fmla="*/ 42 w 1336"/>
                  <a:gd name="T35" fmla="*/ 2 h 1572"/>
                  <a:gd name="T36" fmla="*/ 38 w 1336"/>
                  <a:gd name="T37" fmla="*/ 2 h 1572"/>
                  <a:gd name="T38" fmla="*/ 34 w 1336"/>
                  <a:gd name="T39" fmla="*/ 2 h 1572"/>
                  <a:gd name="T40" fmla="*/ 31 w 1336"/>
                  <a:gd name="T41" fmla="*/ 2 h 1572"/>
                  <a:gd name="T42" fmla="*/ 27 w 1336"/>
                  <a:gd name="T43" fmla="*/ 1 h 1572"/>
                  <a:gd name="T44" fmla="*/ 24 w 1336"/>
                  <a:gd name="T45" fmla="*/ 1 h 1572"/>
                  <a:gd name="T46" fmla="*/ 21 w 1336"/>
                  <a:gd name="T47" fmla="*/ 1 h 1572"/>
                  <a:gd name="T48" fmla="*/ 17 w 1336"/>
                  <a:gd name="T49" fmla="*/ 1 h 1572"/>
                  <a:gd name="T50" fmla="*/ 15 w 1336"/>
                  <a:gd name="T51" fmla="*/ 1 h 1572"/>
                  <a:gd name="T52" fmla="*/ 12 w 1336"/>
                  <a:gd name="T53" fmla="*/ 1 h 1572"/>
                  <a:gd name="T54" fmla="*/ 10 w 1336"/>
                  <a:gd name="T55" fmla="*/ 1 h 1572"/>
                  <a:gd name="T56" fmla="*/ 8 w 1336"/>
                  <a:gd name="T57" fmla="*/ 1 h 1572"/>
                  <a:gd name="T58" fmla="*/ 6 w 1336"/>
                  <a:gd name="T59" fmla="*/ 1 h 1572"/>
                  <a:gd name="T60" fmla="*/ 5 w 1336"/>
                  <a:gd name="T61" fmla="*/ 1 h 1572"/>
                  <a:gd name="T62" fmla="*/ 4 w 1336"/>
                  <a:gd name="T63" fmla="*/ 0 h 1572"/>
                  <a:gd name="T64" fmla="*/ 4 w 1336"/>
                  <a:gd name="T65" fmla="*/ 0 h 1572"/>
                  <a:gd name="T66" fmla="*/ 3 w 1336"/>
                  <a:gd name="T67" fmla="*/ 0 h 1572"/>
                  <a:gd name="T68" fmla="*/ 0 w 1336"/>
                  <a:gd name="T69" fmla="*/ 0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6" h="1572">
                    <a:moveTo>
                      <a:pt x="0" y="0"/>
                    </a:moveTo>
                    <a:lnTo>
                      <a:pt x="6" y="160"/>
                    </a:lnTo>
                    <a:lnTo>
                      <a:pt x="27" y="316"/>
                    </a:lnTo>
                    <a:lnTo>
                      <a:pt x="61" y="468"/>
                    </a:lnTo>
                    <a:lnTo>
                      <a:pt x="106" y="612"/>
                    </a:lnTo>
                    <a:lnTo>
                      <a:pt x="162" y="749"/>
                    </a:lnTo>
                    <a:lnTo>
                      <a:pt x="228" y="879"/>
                    </a:lnTo>
                    <a:lnTo>
                      <a:pt x="305" y="999"/>
                    </a:lnTo>
                    <a:lnTo>
                      <a:pt x="391" y="1112"/>
                    </a:lnTo>
                    <a:lnTo>
                      <a:pt x="488" y="1213"/>
                    </a:lnTo>
                    <a:lnTo>
                      <a:pt x="589" y="1304"/>
                    </a:lnTo>
                    <a:lnTo>
                      <a:pt x="700" y="1382"/>
                    </a:lnTo>
                    <a:lnTo>
                      <a:pt x="817" y="1448"/>
                    </a:lnTo>
                    <a:lnTo>
                      <a:pt x="939" y="1501"/>
                    </a:lnTo>
                    <a:lnTo>
                      <a:pt x="1067" y="1540"/>
                    </a:lnTo>
                    <a:lnTo>
                      <a:pt x="1201" y="1564"/>
                    </a:lnTo>
                    <a:lnTo>
                      <a:pt x="1336" y="1572"/>
                    </a:lnTo>
                    <a:lnTo>
                      <a:pt x="1336" y="1464"/>
                    </a:lnTo>
                    <a:lnTo>
                      <a:pt x="1209" y="1455"/>
                    </a:lnTo>
                    <a:lnTo>
                      <a:pt x="1085" y="1435"/>
                    </a:lnTo>
                    <a:lnTo>
                      <a:pt x="966" y="1398"/>
                    </a:lnTo>
                    <a:lnTo>
                      <a:pt x="852" y="1348"/>
                    </a:lnTo>
                    <a:lnTo>
                      <a:pt x="743" y="1286"/>
                    </a:lnTo>
                    <a:lnTo>
                      <a:pt x="641" y="1215"/>
                    </a:lnTo>
                    <a:lnTo>
                      <a:pt x="544" y="1130"/>
                    </a:lnTo>
                    <a:lnTo>
                      <a:pt x="456" y="1036"/>
                    </a:lnTo>
                    <a:lnTo>
                      <a:pt x="376" y="931"/>
                    </a:lnTo>
                    <a:lnTo>
                      <a:pt x="304" y="818"/>
                    </a:lnTo>
                    <a:lnTo>
                      <a:pt x="243" y="698"/>
                    </a:lnTo>
                    <a:lnTo>
                      <a:pt x="190" y="571"/>
                    </a:lnTo>
                    <a:lnTo>
                      <a:pt x="148" y="436"/>
                    </a:lnTo>
                    <a:lnTo>
                      <a:pt x="117" y="297"/>
                    </a:lnTo>
                    <a:lnTo>
                      <a:pt x="98" y="150"/>
                    </a:lnTo>
                    <a:lnTo>
                      <a:pt x="92" y="0"/>
                    </a:lnTo>
                    <a:lnTo>
                      <a:pt x="0" y="0"/>
                    </a:lnTo>
                    <a:close/>
                  </a:path>
                </a:pathLst>
              </a:custGeom>
              <a:solidFill>
                <a:srgbClr val="33CC33"/>
              </a:solidFill>
              <a:ln>
                <a:noFill/>
              </a:ln>
              <a:extLs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97" name="Freeform 24"/>
              <p:cNvSpPr>
                <a:spLocks/>
              </p:cNvSpPr>
              <p:nvPr/>
            </p:nvSpPr>
            <p:spPr bwMode="auto">
              <a:xfrm>
                <a:off x="682" y="3776"/>
                <a:ext cx="587" cy="346"/>
              </a:xfrm>
              <a:custGeom>
                <a:avLst/>
                <a:gdLst>
                  <a:gd name="T0" fmla="*/ 37 w 1174"/>
                  <a:gd name="T1" fmla="*/ 1 h 1383"/>
                  <a:gd name="T2" fmla="*/ 34 w 1174"/>
                  <a:gd name="T3" fmla="*/ 1 h 1383"/>
                  <a:gd name="T4" fmla="*/ 30 w 1174"/>
                  <a:gd name="T5" fmla="*/ 1 h 1383"/>
                  <a:gd name="T6" fmla="*/ 27 w 1174"/>
                  <a:gd name="T7" fmla="*/ 1 h 1383"/>
                  <a:gd name="T8" fmla="*/ 24 w 1174"/>
                  <a:gd name="T9" fmla="*/ 1 h 1383"/>
                  <a:gd name="T10" fmla="*/ 21 w 1174"/>
                  <a:gd name="T11" fmla="*/ 1 h 1383"/>
                  <a:gd name="T12" fmla="*/ 18 w 1174"/>
                  <a:gd name="T13" fmla="*/ 1 h 1383"/>
                  <a:gd name="T14" fmla="*/ 16 w 1174"/>
                  <a:gd name="T15" fmla="*/ 1 h 1383"/>
                  <a:gd name="T16" fmla="*/ 13 w 1174"/>
                  <a:gd name="T17" fmla="*/ 1 h 1383"/>
                  <a:gd name="T18" fmla="*/ 11 w 1174"/>
                  <a:gd name="T19" fmla="*/ 1 h 1383"/>
                  <a:gd name="T20" fmla="*/ 9 w 1174"/>
                  <a:gd name="T21" fmla="*/ 1 h 1383"/>
                  <a:gd name="T22" fmla="*/ 7 w 1174"/>
                  <a:gd name="T23" fmla="*/ 1 h 1383"/>
                  <a:gd name="T24" fmla="*/ 6 w 1174"/>
                  <a:gd name="T25" fmla="*/ 1 h 1383"/>
                  <a:gd name="T26" fmla="*/ 5 w 1174"/>
                  <a:gd name="T27" fmla="*/ 1 h 1383"/>
                  <a:gd name="T28" fmla="*/ 4 w 1174"/>
                  <a:gd name="T29" fmla="*/ 0 h 1383"/>
                  <a:gd name="T30" fmla="*/ 4 w 1174"/>
                  <a:gd name="T31" fmla="*/ 0 h 1383"/>
                  <a:gd name="T32" fmla="*/ 3 w 1174"/>
                  <a:gd name="T33" fmla="*/ 0 h 1383"/>
                  <a:gd name="T34" fmla="*/ 0 w 1174"/>
                  <a:gd name="T35" fmla="*/ 0 h 1383"/>
                  <a:gd name="T36" fmla="*/ 1 w 1174"/>
                  <a:gd name="T37" fmla="*/ 0 h 1383"/>
                  <a:gd name="T38" fmla="*/ 1 w 1174"/>
                  <a:gd name="T39" fmla="*/ 0 h 1383"/>
                  <a:gd name="T40" fmla="*/ 2 w 1174"/>
                  <a:gd name="T41" fmla="*/ 1 h 1383"/>
                  <a:gd name="T42" fmla="*/ 3 w 1174"/>
                  <a:gd name="T43" fmla="*/ 1 h 1383"/>
                  <a:gd name="T44" fmla="*/ 5 w 1174"/>
                  <a:gd name="T45" fmla="*/ 1 h 1383"/>
                  <a:gd name="T46" fmla="*/ 7 w 1174"/>
                  <a:gd name="T47" fmla="*/ 1 h 1383"/>
                  <a:gd name="T48" fmla="*/ 9 w 1174"/>
                  <a:gd name="T49" fmla="*/ 1 h 1383"/>
                  <a:gd name="T50" fmla="*/ 11 w 1174"/>
                  <a:gd name="T51" fmla="*/ 1 h 1383"/>
                  <a:gd name="T52" fmla="*/ 14 w 1174"/>
                  <a:gd name="T53" fmla="*/ 1 h 1383"/>
                  <a:gd name="T54" fmla="*/ 17 w 1174"/>
                  <a:gd name="T55" fmla="*/ 1 h 1383"/>
                  <a:gd name="T56" fmla="*/ 20 w 1174"/>
                  <a:gd name="T57" fmla="*/ 1 h 1383"/>
                  <a:gd name="T58" fmla="*/ 23 w 1174"/>
                  <a:gd name="T59" fmla="*/ 1 h 1383"/>
                  <a:gd name="T60" fmla="*/ 26 w 1174"/>
                  <a:gd name="T61" fmla="*/ 1 h 1383"/>
                  <a:gd name="T62" fmla="*/ 30 w 1174"/>
                  <a:gd name="T63" fmla="*/ 1 h 1383"/>
                  <a:gd name="T64" fmla="*/ 33 w 1174"/>
                  <a:gd name="T65" fmla="*/ 2 h 1383"/>
                  <a:gd name="T66" fmla="*/ 37 w 1174"/>
                  <a:gd name="T67" fmla="*/ 2 h 1383"/>
                  <a:gd name="T68" fmla="*/ 37 w 1174"/>
                  <a:gd name="T69" fmla="*/ 1 h 1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4" h="1383">
                    <a:moveTo>
                      <a:pt x="1174" y="1275"/>
                    </a:moveTo>
                    <a:lnTo>
                      <a:pt x="1064" y="1269"/>
                    </a:lnTo>
                    <a:lnTo>
                      <a:pt x="956" y="1250"/>
                    </a:lnTo>
                    <a:lnTo>
                      <a:pt x="853" y="1220"/>
                    </a:lnTo>
                    <a:lnTo>
                      <a:pt x="753" y="1175"/>
                    </a:lnTo>
                    <a:lnTo>
                      <a:pt x="659" y="1121"/>
                    </a:lnTo>
                    <a:lnTo>
                      <a:pt x="569" y="1060"/>
                    </a:lnTo>
                    <a:lnTo>
                      <a:pt x="484" y="985"/>
                    </a:lnTo>
                    <a:lnTo>
                      <a:pt x="408" y="903"/>
                    </a:lnTo>
                    <a:lnTo>
                      <a:pt x="339" y="814"/>
                    </a:lnTo>
                    <a:lnTo>
                      <a:pt x="276" y="714"/>
                    </a:lnTo>
                    <a:lnTo>
                      <a:pt x="223" y="611"/>
                    </a:lnTo>
                    <a:lnTo>
                      <a:pt x="177" y="499"/>
                    </a:lnTo>
                    <a:lnTo>
                      <a:pt x="139" y="382"/>
                    </a:lnTo>
                    <a:lnTo>
                      <a:pt x="113" y="259"/>
                    </a:lnTo>
                    <a:lnTo>
                      <a:pt x="97" y="131"/>
                    </a:lnTo>
                    <a:lnTo>
                      <a:pt x="92" y="0"/>
                    </a:lnTo>
                    <a:lnTo>
                      <a:pt x="0" y="0"/>
                    </a:lnTo>
                    <a:lnTo>
                      <a:pt x="5" y="141"/>
                    </a:lnTo>
                    <a:lnTo>
                      <a:pt x="24" y="278"/>
                    </a:lnTo>
                    <a:lnTo>
                      <a:pt x="52" y="411"/>
                    </a:lnTo>
                    <a:lnTo>
                      <a:pt x="92" y="540"/>
                    </a:lnTo>
                    <a:lnTo>
                      <a:pt x="141" y="661"/>
                    </a:lnTo>
                    <a:lnTo>
                      <a:pt x="200" y="775"/>
                    </a:lnTo>
                    <a:lnTo>
                      <a:pt x="269" y="881"/>
                    </a:lnTo>
                    <a:lnTo>
                      <a:pt x="344" y="979"/>
                    </a:lnTo>
                    <a:lnTo>
                      <a:pt x="427" y="1068"/>
                    </a:lnTo>
                    <a:lnTo>
                      <a:pt x="517" y="1149"/>
                    </a:lnTo>
                    <a:lnTo>
                      <a:pt x="615" y="1217"/>
                    </a:lnTo>
                    <a:lnTo>
                      <a:pt x="718" y="1275"/>
                    </a:lnTo>
                    <a:lnTo>
                      <a:pt x="826" y="1322"/>
                    </a:lnTo>
                    <a:lnTo>
                      <a:pt x="940" y="1354"/>
                    </a:lnTo>
                    <a:lnTo>
                      <a:pt x="1056" y="1377"/>
                    </a:lnTo>
                    <a:lnTo>
                      <a:pt x="1174" y="1383"/>
                    </a:lnTo>
                    <a:lnTo>
                      <a:pt x="1174" y="1275"/>
                    </a:lnTo>
                    <a:close/>
                  </a:path>
                </a:pathLst>
              </a:custGeom>
              <a:solidFill>
                <a:srgbClr val="33CC33"/>
              </a:solidFill>
              <a:ln>
                <a:noFill/>
              </a:ln>
              <a:extLs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98" name="Freeform 25"/>
              <p:cNvSpPr>
                <a:spLocks/>
              </p:cNvSpPr>
              <p:nvPr/>
            </p:nvSpPr>
            <p:spPr bwMode="auto">
              <a:xfrm>
                <a:off x="763" y="3776"/>
                <a:ext cx="506" cy="299"/>
              </a:xfrm>
              <a:custGeom>
                <a:avLst/>
                <a:gdLst>
                  <a:gd name="T0" fmla="*/ 32 w 1012"/>
                  <a:gd name="T1" fmla="*/ 1 h 1193"/>
                  <a:gd name="T2" fmla="*/ 29 w 1012"/>
                  <a:gd name="T3" fmla="*/ 1 h 1193"/>
                  <a:gd name="T4" fmla="*/ 26 w 1012"/>
                  <a:gd name="T5" fmla="*/ 1 h 1193"/>
                  <a:gd name="T6" fmla="*/ 24 w 1012"/>
                  <a:gd name="T7" fmla="*/ 1 h 1193"/>
                  <a:gd name="T8" fmla="*/ 21 w 1012"/>
                  <a:gd name="T9" fmla="*/ 1 h 1193"/>
                  <a:gd name="T10" fmla="*/ 18 w 1012"/>
                  <a:gd name="T11" fmla="*/ 1 h 1193"/>
                  <a:gd name="T12" fmla="*/ 16 w 1012"/>
                  <a:gd name="T13" fmla="*/ 1 h 1193"/>
                  <a:gd name="T14" fmla="*/ 14 w 1012"/>
                  <a:gd name="T15" fmla="*/ 1 h 1193"/>
                  <a:gd name="T16" fmla="*/ 12 w 1012"/>
                  <a:gd name="T17" fmla="*/ 1 h 1193"/>
                  <a:gd name="T18" fmla="*/ 10 w 1012"/>
                  <a:gd name="T19" fmla="*/ 1 h 1193"/>
                  <a:gd name="T20" fmla="*/ 8 w 1012"/>
                  <a:gd name="T21" fmla="*/ 1 h 1193"/>
                  <a:gd name="T22" fmla="*/ 7 w 1012"/>
                  <a:gd name="T23" fmla="*/ 1 h 1193"/>
                  <a:gd name="T24" fmla="*/ 6 w 1012"/>
                  <a:gd name="T25" fmla="*/ 1 h 1193"/>
                  <a:gd name="T26" fmla="*/ 5 w 1012"/>
                  <a:gd name="T27" fmla="*/ 0 h 1193"/>
                  <a:gd name="T28" fmla="*/ 4 w 1012"/>
                  <a:gd name="T29" fmla="*/ 0 h 1193"/>
                  <a:gd name="T30" fmla="*/ 4 w 1012"/>
                  <a:gd name="T31" fmla="*/ 0 h 1193"/>
                  <a:gd name="T32" fmla="*/ 3 w 1012"/>
                  <a:gd name="T33" fmla="*/ 0 h 1193"/>
                  <a:gd name="T34" fmla="*/ 0 w 1012"/>
                  <a:gd name="T35" fmla="*/ 0 h 1193"/>
                  <a:gd name="T36" fmla="*/ 1 w 1012"/>
                  <a:gd name="T37" fmla="*/ 0 h 1193"/>
                  <a:gd name="T38" fmla="*/ 1 w 1012"/>
                  <a:gd name="T39" fmla="*/ 0 h 1193"/>
                  <a:gd name="T40" fmla="*/ 2 w 1012"/>
                  <a:gd name="T41" fmla="*/ 1 h 1193"/>
                  <a:gd name="T42" fmla="*/ 3 w 1012"/>
                  <a:gd name="T43" fmla="*/ 1 h 1193"/>
                  <a:gd name="T44" fmla="*/ 4 w 1012"/>
                  <a:gd name="T45" fmla="*/ 1 h 1193"/>
                  <a:gd name="T46" fmla="*/ 6 w 1012"/>
                  <a:gd name="T47" fmla="*/ 1 h 1193"/>
                  <a:gd name="T48" fmla="*/ 8 w 1012"/>
                  <a:gd name="T49" fmla="*/ 1 h 1193"/>
                  <a:gd name="T50" fmla="*/ 10 w 1012"/>
                  <a:gd name="T51" fmla="*/ 1 h 1193"/>
                  <a:gd name="T52" fmla="*/ 12 w 1012"/>
                  <a:gd name="T53" fmla="*/ 1 h 1193"/>
                  <a:gd name="T54" fmla="*/ 14 w 1012"/>
                  <a:gd name="T55" fmla="*/ 1 h 1193"/>
                  <a:gd name="T56" fmla="*/ 17 w 1012"/>
                  <a:gd name="T57" fmla="*/ 1 h 1193"/>
                  <a:gd name="T58" fmla="*/ 20 w 1012"/>
                  <a:gd name="T59" fmla="*/ 1 h 1193"/>
                  <a:gd name="T60" fmla="*/ 23 w 1012"/>
                  <a:gd name="T61" fmla="*/ 1 h 1193"/>
                  <a:gd name="T62" fmla="*/ 26 w 1012"/>
                  <a:gd name="T63" fmla="*/ 1 h 1193"/>
                  <a:gd name="T64" fmla="*/ 29 w 1012"/>
                  <a:gd name="T65" fmla="*/ 1 h 1193"/>
                  <a:gd name="T66" fmla="*/ 32 w 1012"/>
                  <a:gd name="T67" fmla="*/ 1 h 1193"/>
                  <a:gd name="T68" fmla="*/ 32 w 1012"/>
                  <a:gd name="T69" fmla="*/ 1 h 11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2" h="1193">
                    <a:moveTo>
                      <a:pt x="1012" y="1085"/>
                    </a:moveTo>
                    <a:lnTo>
                      <a:pt x="918" y="1078"/>
                    </a:lnTo>
                    <a:lnTo>
                      <a:pt x="827" y="1065"/>
                    </a:lnTo>
                    <a:lnTo>
                      <a:pt x="738" y="1037"/>
                    </a:lnTo>
                    <a:lnTo>
                      <a:pt x="654" y="1000"/>
                    </a:lnTo>
                    <a:lnTo>
                      <a:pt x="574" y="954"/>
                    </a:lnTo>
                    <a:lnTo>
                      <a:pt x="498" y="899"/>
                    </a:lnTo>
                    <a:lnTo>
                      <a:pt x="426" y="838"/>
                    </a:lnTo>
                    <a:lnTo>
                      <a:pt x="362" y="767"/>
                    </a:lnTo>
                    <a:lnTo>
                      <a:pt x="302" y="692"/>
                    </a:lnTo>
                    <a:lnTo>
                      <a:pt x="249" y="607"/>
                    </a:lnTo>
                    <a:lnTo>
                      <a:pt x="203" y="518"/>
                    </a:lnTo>
                    <a:lnTo>
                      <a:pt x="164" y="423"/>
                    </a:lnTo>
                    <a:lnTo>
                      <a:pt x="132" y="322"/>
                    </a:lnTo>
                    <a:lnTo>
                      <a:pt x="109" y="220"/>
                    </a:lnTo>
                    <a:lnTo>
                      <a:pt x="97" y="112"/>
                    </a:lnTo>
                    <a:lnTo>
                      <a:pt x="92" y="0"/>
                    </a:lnTo>
                    <a:lnTo>
                      <a:pt x="0" y="0"/>
                    </a:lnTo>
                    <a:lnTo>
                      <a:pt x="5" y="122"/>
                    </a:lnTo>
                    <a:lnTo>
                      <a:pt x="20" y="239"/>
                    </a:lnTo>
                    <a:lnTo>
                      <a:pt x="46" y="355"/>
                    </a:lnTo>
                    <a:lnTo>
                      <a:pt x="79" y="465"/>
                    </a:lnTo>
                    <a:lnTo>
                      <a:pt x="122" y="569"/>
                    </a:lnTo>
                    <a:lnTo>
                      <a:pt x="173" y="668"/>
                    </a:lnTo>
                    <a:lnTo>
                      <a:pt x="231" y="758"/>
                    </a:lnTo>
                    <a:lnTo>
                      <a:pt x="296" y="844"/>
                    </a:lnTo>
                    <a:lnTo>
                      <a:pt x="368" y="920"/>
                    </a:lnTo>
                    <a:lnTo>
                      <a:pt x="447" y="989"/>
                    </a:lnTo>
                    <a:lnTo>
                      <a:pt x="530" y="1049"/>
                    </a:lnTo>
                    <a:lnTo>
                      <a:pt x="619" y="1100"/>
                    </a:lnTo>
                    <a:lnTo>
                      <a:pt x="711" y="1139"/>
                    </a:lnTo>
                    <a:lnTo>
                      <a:pt x="811" y="1169"/>
                    </a:lnTo>
                    <a:lnTo>
                      <a:pt x="910" y="1187"/>
                    </a:lnTo>
                    <a:lnTo>
                      <a:pt x="1012" y="1193"/>
                    </a:lnTo>
                    <a:lnTo>
                      <a:pt x="1012" y="1085"/>
                    </a:lnTo>
                    <a:close/>
                  </a:path>
                </a:pathLst>
              </a:custGeom>
              <a:solidFill>
                <a:srgbClr val="33CC33"/>
              </a:solidFill>
              <a:ln>
                <a:noFill/>
              </a:ln>
              <a:extLs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99" name="Freeform 26"/>
              <p:cNvSpPr>
                <a:spLocks/>
              </p:cNvSpPr>
              <p:nvPr/>
            </p:nvSpPr>
            <p:spPr bwMode="auto">
              <a:xfrm>
                <a:off x="401" y="3639"/>
                <a:ext cx="636" cy="374"/>
              </a:xfrm>
              <a:custGeom>
                <a:avLst/>
                <a:gdLst>
                  <a:gd name="T0" fmla="*/ 40 w 1271"/>
                  <a:gd name="T1" fmla="*/ 1 h 1495"/>
                  <a:gd name="T2" fmla="*/ 37 w 1271"/>
                  <a:gd name="T3" fmla="*/ 1 h 1495"/>
                  <a:gd name="T4" fmla="*/ 34 w 1271"/>
                  <a:gd name="T5" fmla="*/ 1 h 1495"/>
                  <a:gd name="T6" fmla="*/ 31 w 1271"/>
                  <a:gd name="T7" fmla="*/ 1 h 1495"/>
                  <a:gd name="T8" fmla="*/ 28 w 1271"/>
                  <a:gd name="T9" fmla="*/ 1 h 1495"/>
                  <a:gd name="T10" fmla="*/ 25 w 1271"/>
                  <a:gd name="T11" fmla="*/ 1 h 1495"/>
                  <a:gd name="T12" fmla="*/ 23 w 1271"/>
                  <a:gd name="T13" fmla="*/ 1 h 1495"/>
                  <a:gd name="T14" fmla="*/ 21 w 1271"/>
                  <a:gd name="T15" fmla="*/ 1 h 1495"/>
                  <a:gd name="T16" fmla="*/ 18 w 1271"/>
                  <a:gd name="T17" fmla="*/ 1 h 1495"/>
                  <a:gd name="T18" fmla="*/ 16 w 1271"/>
                  <a:gd name="T19" fmla="*/ 1 h 1495"/>
                  <a:gd name="T20" fmla="*/ 15 w 1271"/>
                  <a:gd name="T21" fmla="*/ 1 h 1495"/>
                  <a:gd name="T22" fmla="*/ 13 w 1271"/>
                  <a:gd name="T23" fmla="*/ 1 h 1495"/>
                  <a:gd name="T24" fmla="*/ 12 w 1271"/>
                  <a:gd name="T25" fmla="*/ 1 h 1495"/>
                  <a:gd name="T26" fmla="*/ 11 w 1271"/>
                  <a:gd name="T27" fmla="*/ 1 h 1495"/>
                  <a:gd name="T28" fmla="*/ 10 w 1271"/>
                  <a:gd name="T29" fmla="*/ 0 h 1495"/>
                  <a:gd name="T30" fmla="*/ 9 w 1271"/>
                  <a:gd name="T31" fmla="*/ 0 h 1495"/>
                  <a:gd name="T32" fmla="*/ 9 w 1271"/>
                  <a:gd name="T33" fmla="*/ 0 h 1495"/>
                  <a:gd name="T34" fmla="*/ 0 w 1271"/>
                  <a:gd name="T35" fmla="*/ 0 h 1495"/>
                  <a:gd name="T36" fmla="*/ 1 w 1271"/>
                  <a:gd name="T37" fmla="*/ 0 h 1495"/>
                  <a:gd name="T38" fmla="*/ 1 w 1271"/>
                  <a:gd name="T39" fmla="*/ 0 h 1495"/>
                  <a:gd name="T40" fmla="*/ 2 w 1271"/>
                  <a:gd name="T41" fmla="*/ 1 h 1495"/>
                  <a:gd name="T42" fmla="*/ 4 w 1271"/>
                  <a:gd name="T43" fmla="*/ 1 h 1495"/>
                  <a:gd name="T44" fmla="*/ 5 w 1271"/>
                  <a:gd name="T45" fmla="*/ 1 h 1495"/>
                  <a:gd name="T46" fmla="*/ 7 w 1271"/>
                  <a:gd name="T47" fmla="*/ 1 h 1495"/>
                  <a:gd name="T48" fmla="*/ 10 w 1271"/>
                  <a:gd name="T49" fmla="*/ 1 h 1495"/>
                  <a:gd name="T50" fmla="*/ 12 w 1271"/>
                  <a:gd name="T51" fmla="*/ 1 h 1495"/>
                  <a:gd name="T52" fmla="*/ 15 w 1271"/>
                  <a:gd name="T53" fmla="*/ 1 h 1495"/>
                  <a:gd name="T54" fmla="*/ 18 w 1271"/>
                  <a:gd name="T55" fmla="*/ 1 h 1495"/>
                  <a:gd name="T56" fmla="*/ 21 w 1271"/>
                  <a:gd name="T57" fmla="*/ 1 h 1495"/>
                  <a:gd name="T58" fmla="*/ 25 w 1271"/>
                  <a:gd name="T59" fmla="*/ 2 h 1495"/>
                  <a:gd name="T60" fmla="*/ 28 w 1271"/>
                  <a:gd name="T61" fmla="*/ 2 h 1495"/>
                  <a:gd name="T62" fmla="*/ 32 w 1271"/>
                  <a:gd name="T63" fmla="*/ 2 h 1495"/>
                  <a:gd name="T64" fmla="*/ 36 w 1271"/>
                  <a:gd name="T65" fmla="*/ 2 h 1495"/>
                  <a:gd name="T66" fmla="*/ 40 w 1271"/>
                  <a:gd name="T67" fmla="*/ 2 h 1495"/>
                  <a:gd name="T68" fmla="*/ 40 w 1271"/>
                  <a:gd name="T69" fmla="*/ 1 h 14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71" h="1495">
                    <a:moveTo>
                      <a:pt x="1271" y="1163"/>
                    </a:moveTo>
                    <a:lnTo>
                      <a:pt x="1168" y="1159"/>
                    </a:lnTo>
                    <a:lnTo>
                      <a:pt x="1071" y="1141"/>
                    </a:lnTo>
                    <a:lnTo>
                      <a:pt x="975" y="1112"/>
                    </a:lnTo>
                    <a:lnTo>
                      <a:pt x="888" y="1073"/>
                    </a:lnTo>
                    <a:lnTo>
                      <a:pt x="800" y="1023"/>
                    </a:lnTo>
                    <a:lnTo>
                      <a:pt x="716" y="965"/>
                    </a:lnTo>
                    <a:lnTo>
                      <a:pt x="642" y="898"/>
                    </a:lnTo>
                    <a:lnTo>
                      <a:pt x="571" y="822"/>
                    </a:lnTo>
                    <a:lnTo>
                      <a:pt x="508" y="742"/>
                    </a:lnTo>
                    <a:lnTo>
                      <a:pt x="451" y="650"/>
                    </a:lnTo>
                    <a:lnTo>
                      <a:pt x="401" y="554"/>
                    </a:lnTo>
                    <a:lnTo>
                      <a:pt x="359" y="453"/>
                    </a:lnTo>
                    <a:lnTo>
                      <a:pt x="326" y="346"/>
                    </a:lnTo>
                    <a:lnTo>
                      <a:pt x="302" y="236"/>
                    </a:lnTo>
                    <a:lnTo>
                      <a:pt x="287" y="119"/>
                    </a:lnTo>
                    <a:lnTo>
                      <a:pt x="283" y="0"/>
                    </a:lnTo>
                    <a:lnTo>
                      <a:pt x="0" y="0"/>
                    </a:lnTo>
                    <a:lnTo>
                      <a:pt x="6" y="152"/>
                    </a:lnTo>
                    <a:lnTo>
                      <a:pt x="27" y="301"/>
                    </a:lnTo>
                    <a:lnTo>
                      <a:pt x="57" y="442"/>
                    </a:lnTo>
                    <a:lnTo>
                      <a:pt x="101" y="582"/>
                    </a:lnTo>
                    <a:lnTo>
                      <a:pt x="153" y="710"/>
                    </a:lnTo>
                    <a:lnTo>
                      <a:pt x="218" y="835"/>
                    </a:lnTo>
                    <a:lnTo>
                      <a:pt x="291" y="948"/>
                    </a:lnTo>
                    <a:lnTo>
                      <a:pt x="372" y="1056"/>
                    </a:lnTo>
                    <a:lnTo>
                      <a:pt x="462" y="1154"/>
                    </a:lnTo>
                    <a:lnTo>
                      <a:pt x="562" y="1240"/>
                    </a:lnTo>
                    <a:lnTo>
                      <a:pt x="666" y="1314"/>
                    </a:lnTo>
                    <a:lnTo>
                      <a:pt x="776" y="1377"/>
                    </a:lnTo>
                    <a:lnTo>
                      <a:pt x="894" y="1429"/>
                    </a:lnTo>
                    <a:lnTo>
                      <a:pt x="1016" y="1464"/>
                    </a:lnTo>
                    <a:lnTo>
                      <a:pt x="1142" y="1488"/>
                    </a:lnTo>
                    <a:lnTo>
                      <a:pt x="1271" y="1495"/>
                    </a:lnTo>
                    <a:lnTo>
                      <a:pt x="1271" y="1163"/>
                    </a:lnTo>
                    <a:close/>
                  </a:path>
                </a:pathLst>
              </a:custGeom>
              <a:solidFill>
                <a:srgbClr val="33CC33"/>
              </a:solidFill>
              <a:ln>
                <a:noFill/>
              </a:ln>
              <a:extLs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00" name="Freeform 27"/>
              <p:cNvSpPr>
                <a:spLocks/>
              </p:cNvSpPr>
              <p:nvPr/>
            </p:nvSpPr>
            <p:spPr bwMode="auto">
              <a:xfrm>
                <a:off x="368" y="3639"/>
                <a:ext cx="669" cy="393"/>
              </a:xfrm>
              <a:custGeom>
                <a:avLst/>
                <a:gdLst>
                  <a:gd name="T0" fmla="*/ 0 w 1337"/>
                  <a:gd name="T1" fmla="*/ 0 h 1572"/>
                  <a:gd name="T2" fmla="*/ 1 w 1337"/>
                  <a:gd name="T3" fmla="*/ 0 h 1572"/>
                  <a:gd name="T4" fmla="*/ 1 w 1337"/>
                  <a:gd name="T5" fmla="*/ 0 h 1572"/>
                  <a:gd name="T6" fmla="*/ 2 w 1337"/>
                  <a:gd name="T7" fmla="*/ 1 h 1572"/>
                  <a:gd name="T8" fmla="*/ 4 w 1337"/>
                  <a:gd name="T9" fmla="*/ 1 h 1572"/>
                  <a:gd name="T10" fmla="*/ 6 w 1337"/>
                  <a:gd name="T11" fmla="*/ 1 h 1572"/>
                  <a:gd name="T12" fmla="*/ 8 w 1337"/>
                  <a:gd name="T13" fmla="*/ 1 h 1572"/>
                  <a:gd name="T14" fmla="*/ 10 w 1337"/>
                  <a:gd name="T15" fmla="*/ 1 h 1572"/>
                  <a:gd name="T16" fmla="*/ 13 w 1337"/>
                  <a:gd name="T17" fmla="*/ 1 h 1572"/>
                  <a:gd name="T18" fmla="*/ 16 w 1337"/>
                  <a:gd name="T19" fmla="*/ 1 h 1572"/>
                  <a:gd name="T20" fmla="*/ 19 w 1337"/>
                  <a:gd name="T21" fmla="*/ 1 h 1572"/>
                  <a:gd name="T22" fmla="*/ 22 w 1337"/>
                  <a:gd name="T23" fmla="*/ 2 h 1572"/>
                  <a:gd name="T24" fmla="*/ 26 w 1337"/>
                  <a:gd name="T25" fmla="*/ 2 h 1572"/>
                  <a:gd name="T26" fmla="*/ 30 w 1337"/>
                  <a:gd name="T27" fmla="*/ 2 h 1572"/>
                  <a:gd name="T28" fmla="*/ 34 w 1337"/>
                  <a:gd name="T29" fmla="*/ 2 h 1572"/>
                  <a:gd name="T30" fmla="*/ 38 w 1337"/>
                  <a:gd name="T31" fmla="*/ 2 h 1572"/>
                  <a:gd name="T32" fmla="*/ 42 w 1337"/>
                  <a:gd name="T33" fmla="*/ 2 h 1572"/>
                  <a:gd name="T34" fmla="*/ 42 w 1337"/>
                  <a:gd name="T35" fmla="*/ 2 h 1572"/>
                  <a:gd name="T36" fmla="*/ 38 w 1337"/>
                  <a:gd name="T37" fmla="*/ 2 h 1572"/>
                  <a:gd name="T38" fmla="*/ 34 w 1337"/>
                  <a:gd name="T39" fmla="*/ 2 h 1572"/>
                  <a:gd name="T40" fmla="*/ 31 w 1337"/>
                  <a:gd name="T41" fmla="*/ 2 h 1572"/>
                  <a:gd name="T42" fmla="*/ 27 w 1337"/>
                  <a:gd name="T43" fmla="*/ 1 h 1572"/>
                  <a:gd name="T44" fmla="*/ 24 w 1337"/>
                  <a:gd name="T45" fmla="*/ 1 h 1572"/>
                  <a:gd name="T46" fmla="*/ 21 w 1337"/>
                  <a:gd name="T47" fmla="*/ 1 h 1572"/>
                  <a:gd name="T48" fmla="*/ 17 w 1337"/>
                  <a:gd name="T49" fmla="*/ 1 h 1572"/>
                  <a:gd name="T50" fmla="*/ 15 w 1337"/>
                  <a:gd name="T51" fmla="*/ 1 h 1572"/>
                  <a:gd name="T52" fmla="*/ 12 w 1337"/>
                  <a:gd name="T53" fmla="*/ 1 h 1572"/>
                  <a:gd name="T54" fmla="*/ 10 w 1337"/>
                  <a:gd name="T55" fmla="*/ 1 h 1572"/>
                  <a:gd name="T56" fmla="*/ 8 w 1337"/>
                  <a:gd name="T57" fmla="*/ 1 h 1572"/>
                  <a:gd name="T58" fmla="*/ 6 w 1337"/>
                  <a:gd name="T59" fmla="*/ 1 h 1572"/>
                  <a:gd name="T60" fmla="*/ 5 w 1337"/>
                  <a:gd name="T61" fmla="*/ 1 h 1572"/>
                  <a:gd name="T62" fmla="*/ 4 w 1337"/>
                  <a:gd name="T63" fmla="*/ 0 h 1572"/>
                  <a:gd name="T64" fmla="*/ 4 w 1337"/>
                  <a:gd name="T65" fmla="*/ 0 h 1572"/>
                  <a:gd name="T66" fmla="*/ 3 w 1337"/>
                  <a:gd name="T67" fmla="*/ 0 h 1572"/>
                  <a:gd name="T68" fmla="*/ 0 w 1337"/>
                  <a:gd name="T69" fmla="*/ 0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7" h="1572">
                    <a:moveTo>
                      <a:pt x="0" y="0"/>
                    </a:moveTo>
                    <a:lnTo>
                      <a:pt x="6" y="160"/>
                    </a:lnTo>
                    <a:lnTo>
                      <a:pt x="26" y="316"/>
                    </a:lnTo>
                    <a:lnTo>
                      <a:pt x="61" y="468"/>
                    </a:lnTo>
                    <a:lnTo>
                      <a:pt x="106" y="612"/>
                    </a:lnTo>
                    <a:lnTo>
                      <a:pt x="161" y="749"/>
                    </a:lnTo>
                    <a:lnTo>
                      <a:pt x="228" y="879"/>
                    </a:lnTo>
                    <a:lnTo>
                      <a:pt x="305" y="999"/>
                    </a:lnTo>
                    <a:lnTo>
                      <a:pt x="391" y="1112"/>
                    </a:lnTo>
                    <a:lnTo>
                      <a:pt x="487" y="1213"/>
                    </a:lnTo>
                    <a:lnTo>
                      <a:pt x="589" y="1304"/>
                    </a:lnTo>
                    <a:lnTo>
                      <a:pt x="700" y="1382"/>
                    </a:lnTo>
                    <a:lnTo>
                      <a:pt x="816" y="1447"/>
                    </a:lnTo>
                    <a:lnTo>
                      <a:pt x="939" y="1500"/>
                    </a:lnTo>
                    <a:lnTo>
                      <a:pt x="1068" y="1541"/>
                    </a:lnTo>
                    <a:lnTo>
                      <a:pt x="1201" y="1565"/>
                    </a:lnTo>
                    <a:lnTo>
                      <a:pt x="1337" y="1572"/>
                    </a:lnTo>
                    <a:lnTo>
                      <a:pt x="1337" y="1464"/>
                    </a:lnTo>
                    <a:lnTo>
                      <a:pt x="1209" y="1455"/>
                    </a:lnTo>
                    <a:lnTo>
                      <a:pt x="1084" y="1435"/>
                    </a:lnTo>
                    <a:lnTo>
                      <a:pt x="965" y="1398"/>
                    </a:lnTo>
                    <a:lnTo>
                      <a:pt x="852" y="1348"/>
                    </a:lnTo>
                    <a:lnTo>
                      <a:pt x="742" y="1286"/>
                    </a:lnTo>
                    <a:lnTo>
                      <a:pt x="641" y="1214"/>
                    </a:lnTo>
                    <a:lnTo>
                      <a:pt x="544" y="1130"/>
                    </a:lnTo>
                    <a:lnTo>
                      <a:pt x="456" y="1035"/>
                    </a:lnTo>
                    <a:lnTo>
                      <a:pt x="376" y="931"/>
                    </a:lnTo>
                    <a:lnTo>
                      <a:pt x="304" y="817"/>
                    </a:lnTo>
                    <a:lnTo>
                      <a:pt x="243" y="698"/>
                    </a:lnTo>
                    <a:lnTo>
                      <a:pt x="189" y="570"/>
                    </a:lnTo>
                    <a:lnTo>
                      <a:pt x="148" y="436"/>
                    </a:lnTo>
                    <a:lnTo>
                      <a:pt x="116" y="297"/>
                    </a:lnTo>
                    <a:lnTo>
                      <a:pt x="98" y="149"/>
                    </a:lnTo>
                    <a:lnTo>
                      <a:pt x="92" y="0"/>
                    </a:lnTo>
                    <a:lnTo>
                      <a:pt x="0" y="0"/>
                    </a:lnTo>
                    <a:close/>
                  </a:path>
                </a:pathLst>
              </a:custGeom>
              <a:solidFill>
                <a:srgbClr val="33CC33"/>
              </a:solidFill>
              <a:ln>
                <a:noFill/>
              </a:ln>
              <a:extLs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01" name="Freeform 28"/>
              <p:cNvSpPr>
                <a:spLocks/>
              </p:cNvSpPr>
              <p:nvPr/>
            </p:nvSpPr>
            <p:spPr bwMode="auto">
              <a:xfrm>
                <a:off x="17" y="3423"/>
                <a:ext cx="889" cy="527"/>
              </a:xfrm>
              <a:custGeom>
                <a:avLst/>
                <a:gdLst>
                  <a:gd name="T0" fmla="*/ 165 w 1272"/>
                  <a:gd name="T1" fmla="*/ 0 h 1495"/>
                  <a:gd name="T2" fmla="*/ 164 w 1272"/>
                  <a:gd name="T3" fmla="*/ 1 h 1495"/>
                  <a:gd name="T4" fmla="*/ 161 w 1272"/>
                  <a:gd name="T5" fmla="*/ 1 h 1495"/>
                  <a:gd name="T6" fmla="*/ 157 w 1272"/>
                  <a:gd name="T7" fmla="*/ 2 h 1495"/>
                  <a:gd name="T8" fmla="*/ 152 w 1272"/>
                  <a:gd name="T9" fmla="*/ 2 h 1495"/>
                  <a:gd name="T10" fmla="*/ 145 w 1272"/>
                  <a:gd name="T11" fmla="*/ 3 h 1495"/>
                  <a:gd name="T12" fmla="*/ 137 w 1272"/>
                  <a:gd name="T13" fmla="*/ 4 h 1495"/>
                  <a:gd name="T14" fmla="*/ 127 w 1272"/>
                  <a:gd name="T15" fmla="*/ 4 h 1495"/>
                  <a:gd name="T16" fmla="*/ 117 w 1272"/>
                  <a:gd name="T17" fmla="*/ 5 h 1495"/>
                  <a:gd name="T18" fmla="*/ 106 w 1272"/>
                  <a:gd name="T19" fmla="*/ 5 h 1495"/>
                  <a:gd name="T20" fmla="*/ 92 w 1272"/>
                  <a:gd name="T21" fmla="*/ 5 h 1495"/>
                  <a:gd name="T22" fmla="*/ 79 w 1272"/>
                  <a:gd name="T23" fmla="*/ 6 h 1495"/>
                  <a:gd name="T24" fmla="*/ 64 w 1272"/>
                  <a:gd name="T25" fmla="*/ 6 h 1495"/>
                  <a:gd name="T26" fmla="*/ 50 w 1272"/>
                  <a:gd name="T27" fmla="*/ 6 h 1495"/>
                  <a:gd name="T28" fmla="*/ 34 w 1272"/>
                  <a:gd name="T29" fmla="*/ 6 h 1495"/>
                  <a:gd name="T30" fmla="*/ 17 w 1272"/>
                  <a:gd name="T31" fmla="*/ 6 h 1495"/>
                  <a:gd name="T32" fmla="*/ 0 w 1272"/>
                  <a:gd name="T33" fmla="*/ 6 h 1495"/>
                  <a:gd name="T34" fmla="*/ 0 w 1272"/>
                  <a:gd name="T35" fmla="*/ 8 h 1495"/>
                  <a:gd name="T36" fmla="*/ 22 w 1272"/>
                  <a:gd name="T37" fmla="*/ 8 h 1495"/>
                  <a:gd name="T38" fmla="*/ 43 w 1272"/>
                  <a:gd name="T39" fmla="*/ 8 h 1495"/>
                  <a:gd name="T40" fmla="*/ 63 w 1272"/>
                  <a:gd name="T41" fmla="*/ 8 h 1495"/>
                  <a:gd name="T42" fmla="*/ 82 w 1272"/>
                  <a:gd name="T43" fmla="*/ 7 h 1495"/>
                  <a:gd name="T44" fmla="*/ 101 w 1272"/>
                  <a:gd name="T45" fmla="*/ 7 h 1495"/>
                  <a:gd name="T46" fmla="*/ 119 w 1272"/>
                  <a:gd name="T47" fmla="*/ 7 h 1495"/>
                  <a:gd name="T48" fmla="*/ 134 w 1272"/>
                  <a:gd name="T49" fmla="*/ 6 h 1495"/>
                  <a:gd name="T50" fmla="*/ 150 w 1272"/>
                  <a:gd name="T51" fmla="*/ 6 h 1495"/>
                  <a:gd name="T52" fmla="*/ 164 w 1272"/>
                  <a:gd name="T53" fmla="*/ 5 h 1495"/>
                  <a:gd name="T54" fmla="*/ 176 w 1272"/>
                  <a:gd name="T55" fmla="*/ 5 h 1495"/>
                  <a:gd name="T56" fmla="*/ 187 w 1272"/>
                  <a:gd name="T57" fmla="*/ 4 h 1495"/>
                  <a:gd name="T58" fmla="*/ 196 w 1272"/>
                  <a:gd name="T59" fmla="*/ 3 h 1495"/>
                  <a:gd name="T60" fmla="*/ 202 w 1272"/>
                  <a:gd name="T61" fmla="*/ 2 h 1495"/>
                  <a:gd name="T62" fmla="*/ 207 w 1272"/>
                  <a:gd name="T63" fmla="*/ 2 h 1495"/>
                  <a:gd name="T64" fmla="*/ 210 w 1272"/>
                  <a:gd name="T65" fmla="*/ 1 h 1495"/>
                  <a:gd name="T66" fmla="*/ 212 w 1272"/>
                  <a:gd name="T67" fmla="*/ 0 h 1495"/>
                  <a:gd name="T68" fmla="*/ 165 w 1272"/>
                  <a:gd name="T69" fmla="*/ 0 h 14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72" h="1495">
                    <a:moveTo>
                      <a:pt x="989" y="0"/>
                    </a:moveTo>
                    <a:lnTo>
                      <a:pt x="984" y="121"/>
                    </a:lnTo>
                    <a:lnTo>
                      <a:pt x="969" y="236"/>
                    </a:lnTo>
                    <a:lnTo>
                      <a:pt x="945" y="348"/>
                    </a:lnTo>
                    <a:lnTo>
                      <a:pt x="913" y="452"/>
                    </a:lnTo>
                    <a:lnTo>
                      <a:pt x="871" y="554"/>
                    </a:lnTo>
                    <a:lnTo>
                      <a:pt x="820" y="650"/>
                    </a:lnTo>
                    <a:lnTo>
                      <a:pt x="764" y="742"/>
                    </a:lnTo>
                    <a:lnTo>
                      <a:pt x="700" y="823"/>
                    </a:lnTo>
                    <a:lnTo>
                      <a:pt x="632" y="897"/>
                    </a:lnTo>
                    <a:lnTo>
                      <a:pt x="553" y="964"/>
                    </a:lnTo>
                    <a:lnTo>
                      <a:pt x="472" y="1023"/>
                    </a:lnTo>
                    <a:lnTo>
                      <a:pt x="385" y="1072"/>
                    </a:lnTo>
                    <a:lnTo>
                      <a:pt x="295" y="1111"/>
                    </a:lnTo>
                    <a:lnTo>
                      <a:pt x="201" y="1139"/>
                    </a:lnTo>
                    <a:lnTo>
                      <a:pt x="102" y="1157"/>
                    </a:lnTo>
                    <a:lnTo>
                      <a:pt x="0" y="1162"/>
                    </a:lnTo>
                    <a:lnTo>
                      <a:pt x="0" y="1495"/>
                    </a:lnTo>
                    <a:lnTo>
                      <a:pt x="130" y="1487"/>
                    </a:lnTo>
                    <a:lnTo>
                      <a:pt x="254" y="1463"/>
                    </a:lnTo>
                    <a:lnTo>
                      <a:pt x="377" y="1428"/>
                    </a:lnTo>
                    <a:lnTo>
                      <a:pt x="493" y="1376"/>
                    </a:lnTo>
                    <a:lnTo>
                      <a:pt x="605" y="1314"/>
                    </a:lnTo>
                    <a:lnTo>
                      <a:pt x="711" y="1239"/>
                    </a:lnTo>
                    <a:lnTo>
                      <a:pt x="807" y="1153"/>
                    </a:lnTo>
                    <a:lnTo>
                      <a:pt x="899" y="1057"/>
                    </a:lnTo>
                    <a:lnTo>
                      <a:pt x="980" y="950"/>
                    </a:lnTo>
                    <a:lnTo>
                      <a:pt x="1054" y="837"/>
                    </a:lnTo>
                    <a:lnTo>
                      <a:pt x="1117" y="712"/>
                    </a:lnTo>
                    <a:lnTo>
                      <a:pt x="1171" y="581"/>
                    </a:lnTo>
                    <a:lnTo>
                      <a:pt x="1214" y="444"/>
                    </a:lnTo>
                    <a:lnTo>
                      <a:pt x="1244" y="300"/>
                    </a:lnTo>
                    <a:lnTo>
                      <a:pt x="1264" y="152"/>
                    </a:lnTo>
                    <a:lnTo>
                      <a:pt x="1272" y="0"/>
                    </a:lnTo>
                    <a:lnTo>
                      <a:pt x="989"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02" name="Freeform 29"/>
              <p:cNvSpPr>
                <a:spLocks/>
              </p:cNvSpPr>
              <p:nvPr/>
            </p:nvSpPr>
            <p:spPr bwMode="auto">
              <a:xfrm>
                <a:off x="17" y="3423"/>
                <a:ext cx="937" cy="554"/>
              </a:xfrm>
              <a:custGeom>
                <a:avLst/>
                <a:gdLst>
                  <a:gd name="T0" fmla="*/ 0 w 1338"/>
                  <a:gd name="T1" fmla="*/ 8 h 1572"/>
                  <a:gd name="T2" fmla="*/ 23 w 1338"/>
                  <a:gd name="T3" fmla="*/ 8 h 1572"/>
                  <a:gd name="T4" fmla="*/ 46 w 1338"/>
                  <a:gd name="T5" fmla="*/ 8 h 1572"/>
                  <a:gd name="T6" fmla="*/ 67 w 1338"/>
                  <a:gd name="T7" fmla="*/ 8 h 1572"/>
                  <a:gd name="T8" fmla="*/ 88 w 1338"/>
                  <a:gd name="T9" fmla="*/ 8 h 1572"/>
                  <a:gd name="T10" fmla="*/ 107 w 1338"/>
                  <a:gd name="T11" fmla="*/ 7 h 1572"/>
                  <a:gd name="T12" fmla="*/ 127 w 1338"/>
                  <a:gd name="T13" fmla="*/ 7 h 1572"/>
                  <a:gd name="T14" fmla="*/ 143 w 1338"/>
                  <a:gd name="T15" fmla="*/ 7 h 1572"/>
                  <a:gd name="T16" fmla="*/ 160 w 1338"/>
                  <a:gd name="T17" fmla="*/ 6 h 1572"/>
                  <a:gd name="T18" fmla="*/ 174 w 1338"/>
                  <a:gd name="T19" fmla="*/ 6 h 1572"/>
                  <a:gd name="T20" fmla="*/ 187 w 1338"/>
                  <a:gd name="T21" fmla="*/ 5 h 1572"/>
                  <a:gd name="T22" fmla="*/ 198 w 1338"/>
                  <a:gd name="T23" fmla="*/ 4 h 1572"/>
                  <a:gd name="T24" fmla="*/ 207 w 1338"/>
                  <a:gd name="T25" fmla="*/ 4 h 1572"/>
                  <a:gd name="T26" fmla="*/ 215 w 1338"/>
                  <a:gd name="T27" fmla="*/ 2 h 1572"/>
                  <a:gd name="T28" fmla="*/ 221 w 1338"/>
                  <a:gd name="T29" fmla="*/ 2 h 1572"/>
                  <a:gd name="T30" fmla="*/ 224 w 1338"/>
                  <a:gd name="T31" fmla="*/ 1 h 1572"/>
                  <a:gd name="T32" fmla="*/ 225 w 1338"/>
                  <a:gd name="T33" fmla="*/ 0 h 1572"/>
                  <a:gd name="T34" fmla="*/ 210 w 1338"/>
                  <a:gd name="T35" fmla="*/ 0 h 1572"/>
                  <a:gd name="T36" fmla="*/ 209 w 1338"/>
                  <a:gd name="T37" fmla="*/ 1 h 1572"/>
                  <a:gd name="T38" fmla="*/ 205 w 1338"/>
                  <a:gd name="T39" fmla="*/ 2 h 1572"/>
                  <a:gd name="T40" fmla="*/ 200 w 1338"/>
                  <a:gd name="T41" fmla="*/ 2 h 1572"/>
                  <a:gd name="T42" fmla="*/ 193 w 1338"/>
                  <a:gd name="T43" fmla="*/ 3 h 1572"/>
                  <a:gd name="T44" fmla="*/ 184 w 1338"/>
                  <a:gd name="T45" fmla="*/ 4 h 1572"/>
                  <a:gd name="T46" fmla="*/ 174 w 1338"/>
                  <a:gd name="T47" fmla="*/ 5 h 1572"/>
                  <a:gd name="T48" fmla="*/ 162 w 1338"/>
                  <a:gd name="T49" fmla="*/ 5 h 1572"/>
                  <a:gd name="T50" fmla="*/ 148 w 1338"/>
                  <a:gd name="T51" fmla="*/ 6 h 1572"/>
                  <a:gd name="T52" fmla="*/ 133 w 1338"/>
                  <a:gd name="T53" fmla="*/ 6 h 1572"/>
                  <a:gd name="T54" fmla="*/ 118 w 1338"/>
                  <a:gd name="T55" fmla="*/ 7 h 1572"/>
                  <a:gd name="T56" fmla="*/ 100 w 1338"/>
                  <a:gd name="T57" fmla="*/ 7 h 1572"/>
                  <a:gd name="T58" fmla="*/ 82 w 1338"/>
                  <a:gd name="T59" fmla="*/ 7 h 1572"/>
                  <a:gd name="T60" fmla="*/ 63 w 1338"/>
                  <a:gd name="T61" fmla="*/ 7 h 1572"/>
                  <a:gd name="T62" fmla="*/ 43 w 1338"/>
                  <a:gd name="T63" fmla="*/ 8 h 1572"/>
                  <a:gd name="T64" fmla="*/ 22 w 1338"/>
                  <a:gd name="T65" fmla="*/ 8 h 1572"/>
                  <a:gd name="T66" fmla="*/ 0 w 1338"/>
                  <a:gd name="T67" fmla="*/ 8 h 1572"/>
                  <a:gd name="T68" fmla="*/ 0 w 1338"/>
                  <a:gd name="T69" fmla="*/ 8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8" h="1572">
                    <a:moveTo>
                      <a:pt x="0" y="1572"/>
                    </a:moveTo>
                    <a:lnTo>
                      <a:pt x="137" y="1564"/>
                    </a:lnTo>
                    <a:lnTo>
                      <a:pt x="271" y="1540"/>
                    </a:lnTo>
                    <a:lnTo>
                      <a:pt x="399" y="1501"/>
                    </a:lnTo>
                    <a:lnTo>
                      <a:pt x="521" y="1448"/>
                    </a:lnTo>
                    <a:lnTo>
                      <a:pt x="638" y="1382"/>
                    </a:lnTo>
                    <a:lnTo>
                      <a:pt x="749" y="1304"/>
                    </a:lnTo>
                    <a:lnTo>
                      <a:pt x="850" y="1213"/>
                    </a:lnTo>
                    <a:lnTo>
                      <a:pt x="947" y="1112"/>
                    </a:lnTo>
                    <a:lnTo>
                      <a:pt x="1033" y="999"/>
                    </a:lnTo>
                    <a:lnTo>
                      <a:pt x="1110" y="879"/>
                    </a:lnTo>
                    <a:lnTo>
                      <a:pt x="1176" y="749"/>
                    </a:lnTo>
                    <a:lnTo>
                      <a:pt x="1232" y="612"/>
                    </a:lnTo>
                    <a:lnTo>
                      <a:pt x="1277" y="468"/>
                    </a:lnTo>
                    <a:lnTo>
                      <a:pt x="1311" y="316"/>
                    </a:lnTo>
                    <a:lnTo>
                      <a:pt x="1332" y="160"/>
                    </a:lnTo>
                    <a:lnTo>
                      <a:pt x="1338" y="0"/>
                    </a:lnTo>
                    <a:lnTo>
                      <a:pt x="1246" y="0"/>
                    </a:lnTo>
                    <a:lnTo>
                      <a:pt x="1240" y="150"/>
                    </a:lnTo>
                    <a:lnTo>
                      <a:pt x="1221" y="297"/>
                    </a:lnTo>
                    <a:lnTo>
                      <a:pt x="1190" y="436"/>
                    </a:lnTo>
                    <a:lnTo>
                      <a:pt x="1148" y="571"/>
                    </a:lnTo>
                    <a:lnTo>
                      <a:pt x="1095" y="698"/>
                    </a:lnTo>
                    <a:lnTo>
                      <a:pt x="1034" y="818"/>
                    </a:lnTo>
                    <a:lnTo>
                      <a:pt x="962" y="931"/>
                    </a:lnTo>
                    <a:lnTo>
                      <a:pt x="882" y="1036"/>
                    </a:lnTo>
                    <a:lnTo>
                      <a:pt x="794" y="1130"/>
                    </a:lnTo>
                    <a:lnTo>
                      <a:pt x="697" y="1215"/>
                    </a:lnTo>
                    <a:lnTo>
                      <a:pt x="595" y="1286"/>
                    </a:lnTo>
                    <a:lnTo>
                      <a:pt x="486" y="1348"/>
                    </a:lnTo>
                    <a:lnTo>
                      <a:pt x="372" y="1398"/>
                    </a:lnTo>
                    <a:lnTo>
                      <a:pt x="253" y="1435"/>
                    </a:lnTo>
                    <a:lnTo>
                      <a:pt x="129" y="1455"/>
                    </a:lnTo>
                    <a:lnTo>
                      <a:pt x="0" y="1464"/>
                    </a:lnTo>
                    <a:lnTo>
                      <a:pt x="0" y="1572"/>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03" name="Freeform 30"/>
              <p:cNvSpPr>
                <a:spLocks/>
              </p:cNvSpPr>
              <p:nvPr/>
            </p:nvSpPr>
            <p:spPr bwMode="auto">
              <a:xfrm>
                <a:off x="17" y="3423"/>
                <a:ext cx="823" cy="488"/>
              </a:xfrm>
              <a:custGeom>
                <a:avLst/>
                <a:gdLst>
                  <a:gd name="T0" fmla="*/ 182 w 1176"/>
                  <a:gd name="T1" fmla="*/ 0 h 1383"/>
                  <a:gd name="T2" fmla="*/ 181 w 1176"/>
                  <a:gd name="T3" fmla="*/ 1 h 1383"/>
                  <a:gd name="T4" fmla="*/ 178 w 1176"/>
                  <a:gd name="T5" fmla="*/ 1 h 1383"/>
                  <a:gd name="T6" fmla="*/ 174 w 1176"/>
                  <a:gd name="T7" fmla="*/ 2 h 1383"/>
                  <a:gd name="T8" fmla="*/ 167 w 1176"/>
                  <a:gd name="T9" fmla="*/ 3 h 1383"/>
                  <a:gd name="T10" fmla="*/ 160 w 1176"/>
                  <a:gd name="T11" fmla="*/ 4 h 1383"/>
                  <a:gd name="T12" fmla="*/ 151 w 1176"/>
                  <a:gd name="T13" fmla="*/ 4 h 1383"/>
                  <a:gd name="T14" fmla="*/ 141 w 1176"/>
                  <a:gd name="T15" fmla="*/ 5 h 1383"/>
                  <a:gd name="T16" fmla="*/ 129 w 1176"/>
                  <a:gd name="T17" fmla="*/ 5 h 1383"/>
                  <a:gd name="T18" fmla="*/ 116 w 1176"/>
                  <a:gd name="T19" fmla="*/ 5 h 1383"/>
                  <a:gd name="T20" fmla="*/ 102 w 1176"/>
                  <a:gd name="T21" fmla="*/ 6 h 1383"/>
                  <a:gd name="T22" fmla="*/ 87 w 1176"/>
                  <a:gd name="T23" fmla="*/ 6 h 1383"/>
                  <a:gd name="T24" fmla="*/ 71 w 1176"/>
                  <a:gd name="T25" fmla="*/ 6 h 1383"/>
                  <a:gd name="T26" fmla="*/ 55 w 1176"/>
                  <a:gd name="T27" fmla="*/ 7 h 1383"/>
                  <a:gd name="T28" fmla="*/ 37 w 1176"/>
                  <a:gd name="T29" fmla="*/ 7 h 1383"/>
                  <a:gd name="T30" fmla="*/ 19 w 1176"/>
                  <a:gd name="T31" fmla="*/ 7 h 1383"/>
                  <a:gd name="T32" fmla="*/ 0 w 1176"/>
                  <a:gd name="T33" fmla="*/ 7 h 1383"/>
                  <a:gd name="T34" fmla="*/ 0 w 1176"/>
                  <a:gd name="T35" fmla="*/ 8 h 1383"/>
                  <a:gd name="T36" fmla="*/ 20 w 1176"/>
                  <a:gd name="T37" fmla="*/ 7 h 1383"/>
                  <a:gd name="T38" fmla="*/ 39 w 1176"/>
                  <a:gd name="T39" fmla="*/ 7 h 1383"/>
                  <a:gd name="T40" fmla="*/ 59 w 1176"/>
                  <a:gd name="T41" fmla="*/ 7 h 1383"/>
                  <a:gd name="T42" fmla="*/ 77 w 1176"/>
                  <a:gd name="T43" fmla="*/ 7 h 1383"/>
                  <a:gd name="T44" fmla="*/ 94 w 1176"/>
                  <a:gd name="T45" fmla="*/ 7 h 1383"/>
                  <a:gd name="T46" fmla="*/ 111 w 1176"/>
                  <a:gd name="T47" fmla="*/ 6 h 1383"/>
                  <a:gd name="T48" fmla="*/ 126 w 1176"/>
                  <a:gd name="T49" fmla="*/ 6 h 1383"/>
                  <a:gd name="T50" fmla="*/ 139 w 1176"/>
                  <a:gd name="T51" fmla="*/ 5 h 1383"/>
                  <a:gd name="T52" fmla="*/ 153 w 1176"/>
                  <a:gd name="T53" fmla="*/ 5 h 1383"/>
                  <a:gd name="T54" fmla="*/ 164 w 1176"/>
                  <a:gd name="T55" fmla="*/ 4 h 1383"/>
                  <a:gd name="T56" fmla="*/ 174 w 1176"/>
                  <a:gd name="T57" fmla="*/ 4 h 1383"/>
                  <a:gd name="T58" fmla="*/ 182 w 1176"/>
                  <a:gd name="T59" fmla="*/ 3 h 1383"/>
                  <a:gd name="T60" fmla="*/ 189 w 1176"/>
                  <a:gd name="T61" fmla="*/ 2 h 1383"/>
                  <a:gd name="T62" fmla="*/ 193 w 1176"/>
                  <a:gd name="T63" fmla="*/ 1 h 1383"/>
                  <a:gd name="T64" fmla="*/ 197 w 1176"/>
                  <a:gd name="T65" fmla="*/ 1 h 1383"/>
                  <a:gd name="T66" fmla="*/ 197 w 1176"/>
                  <a:gd name="T67" fmla="*/ 0 h 1383"/>
                  <a:gd name="T68" fmla="*/ 182 w 1176"/>
                  <a:gd name="T69" fmla="*/ 0 h 1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6" h="1383">
                    <a:moveTo>
                      <a:pt x="1084" y="0"/>
                    </a:moveTo>
                    <a:lnTo>
                      <a:pt x="1079" y="131"/>
                    </a:lnTo>
                    <a:lnTo>
                      <a:pt x="1063" y="259"/>
                    </a:lnTo>
                    <a:lnTo>
                      <a:pt x="1037" y="379"/>
                    </a:lnTo>
                    <a:lnTo>
                      <a:pt x="999" y="496"/>
                    </a:lnTo>
                    <a:lnTo>
                      <a:pt x="953" y="607"/>
                    </a:lnTo>
                    <a:lnTo>
                      <a:pt x="900" y="713"/>
                    </a:lnTo>
                    <a:lnTo>
                      <a:pt x="837" y="811"/>
                    </a:lnTo>
                    <a:lnTo>
                      <a:pt x="768" y="901"/>
                    </a:lnTo>
                    <a:lnTo>
                      <a:pt x="692" y="984"/>
                    </a:lnTo>
                    <a:lnTo>
                      <a:pt x="607" y="1058"/>
                    </a:lnTo>
                    <a:lnTo>
                      <a:pt x="517" y="1120"/>
                    </a:lnTo>
                    <a:lnTo>
                      <a:pt x="423" y="1175"/>
                    </a:lnTo>
                    <a:lnTo>
                      <a:pt x="323" y="1220"/>
                    </a:lnTo>
                    <a:lnTo>
                      <a:pt x="220" y="1250"/>
                    </a:lnTo>
                    <a:lnTo>
                      <a:pt x="112" y="1269"/>
                    </a:lnTo>
                    <a:lnTo>
                      <a:pt x="0" y="1275"/>
                    </a:lnTo>
                    <a:lnTo>
                      <a:pt x="0" y="1383"/>
                    </a:lnTo>
                    <a:lnTo>
                      <a:pt x="120" y="1377"/>
                    </a:lnTo>
                    <a:lnTo>
                      <a:pt x="236" y="1354"/>
                    </a:lnTo>
                    <a:lnTo>
                      <a:pt x="350" y="1322"/>
                    </a:lnTo>
                    <a:lnTo>
                      <a:pt x="457" y="1275"/>
                    </a:lnTo>
                    <a:lnTo>
                      <a:pt x="561" y="1216"/>
                    </a:lnTo>
                    <a:lnTo>
                      <a:pt x="659" y="1148"/>
                    </a:lnTo>
                    <a:lnTo>
                      <a:pt x="749" y="1067"/>
                    </a:lnTo>
                    <a:lnTo>
                      <a:pt x="832" y="978"/>
                    </a:lnTo>
                    <a:lnTo>
                      <a:pt x="907" y="879"/>
                    </a:lnTo>
                    <a:lnTo>
                      <a:pt x="976" y="773"/>
                    </a:lnTo>
                    <a:lnTo>
                      <a:pt x="1035" y="659"/>
                    </a:lnTo>
                    <a:lnTo>
                      <a:pt x="1084" y="538"/>
                    </a:lnTo>
                    <a:lnTo>
                      <a:pt x="1124" y="411"/>
                    </a:lnTo>
                    <a:lnTo>
                      <a:pt x="1152" y="278"/>
                    </a:lnTo>
                    <a:lnTo>
                      <a:pt x="1171" y="141"/>
                    </a:lnTo>
                    <a:lnTo>
                      <a:pt x="1176" y="0"/>
                    </a:lnTo>
                    <a:lnTo>
                      <a:pt x="1084"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04" name="Freeform 31"/>
              <p:cNvSpPr>
                <a:spLocks/>
              </p:cNvSpPr>
              <p:nvPr/>
            </p:nvSpPr>
            <p:spPr bwMode="auto">
              <a:xfrm>
                <a:off x="19" y="3416"/>
                <a:ext cx="708" cy="431"/>
              </a:xfrm>
              <a:custGeom>
                <a:avLst/>
                <a:gdLst>
                  <a:gd name="T0" fmla="*/ 155 w 1011"/>
                  <a:gd name="T1" fmla="*/ 0 h 1223"/>
                  <a:gd name="T2" fmla="*/ 154 w 1011"/>
                  <a:gd name="T3" fmla="*/ 1 h 1223"/>
                  <a:gd name="T4" fmla="*/ 152 w 1011"/>
                  <a:gd name="T5" fmla="*/ 1 h 1223"/>
                  <a:gd name="T6" fmla="*/ 148 w 1011"/>
                  <a:gd name="T7" fmla="*/ 2 h 1223"/>
                  <a:gd name="T8" fmla="*/ 143 w 1011"/>
                  <a:gd name="T9" fmla="*/ 2 h 1223"/>
                  <a:gd name="T10" fmla="*/ 136 w 1011"/>
                  <a:gd name="T11" fmla="*/ 3 h 1223"/>
                  <a:gd name="T12" fmla="*/ 128 w 1011"/>
                  <a:gd name="T13" fmla="*/ 4 h 1223"/>
                  <a:gd name="T14" fmla="*/ 120 w 1011"/>
                  <a:gd name="T15" fmla="*/ 4 h 1223"/>
                  <a:gd name="T16" fmla="*/ 109 w 1011"/>
                  <a:gd name="T17" fmla="*/ 4 h 1223"/>
                  <a:gd name="T18" fmla="*/ 99 w 1011"/>
                  <a:gd name="T19" fmla="*/ 5 h 1223"/>
                  <a:gd name="T20" fmla="*/ 86 w 1011"/>
                  <a:gd name="T21" fmla="*/ 5 h 1223"/>
                  <a:gd name="T22" fmla="*/ 74 w 1011"/>
                  <a:gd name="T23" fmla="*/ 5 h 1223"/>
                  <a:gd name="T24" fmla="*/ 60 w 1011"/>
                  <a:gd name="T25" fmla="*/ 6 h 1223"/>
                  <a:gd name="T26" fmla="*/ 46 w 1011"/>
                  <a:gd name="T27" fmla="*/ 6 h 1223"/>
                  <a:gd name="T28" fmla="*/ 32 w 1011"/>
                  <a:gd name="T29" fmla="*/ 6 h 1223"/>
                  <a:gd name="T30" fmla="*/ 15 w 1011"/>
                  <a:gd name="T31" fmla="*/ 6 h 1223"/>
                  <a:gd name="T32" fmla="*/ 0 w 1011"/>
                  <a:gd name="T33" fmla="*/ 6 h 1223"/>
                  <a:gd name="T34" fmla="*/ 0 w 1011"/>
                  <a:gd name="T35" fmla="*/ 7 h 1223"/>
                  <a:gd name="T36" fmla="*/ 18 w 1011"/>
                  <a:gd name="T37" fmla="*/ 7 h 1223"/>
                  <a:gd name="T38" fmla="*/ 34 w 1011"/>
                  <a:gd name="T39" fmla="*/ 7 h 1223"/>
                  <a:gd name="T40" fmla="*/ 51 w 1011"/>
                  <a:gd name="T41" fmla="*/ 6 h 1223"/>
                  <a:gd name="T42" fmla="*/ 67 w 1011"/>
                  <a:gd name="T43" fmla="*/ 6 h 1223"/>
                  <a:gd name="T44" fmla="*/ 81 w 1011"/>
                  <a:gd name="T45" fmla="*/ 6 h 1223"/>
                  <a:gd name="T46" fmla="*/ 95 w 1011"/>
                  <a:gd name="T47" fmla="*/ 6 h 1223"/>
                  <a:gd name="T48" fmla="*/ 109 w 1011"/>
                  <a:gd name="T49" fmla="*/ 5 h 1223"/>
                  <a:gd name="T50" fmla="*/ 120 w 1011"/>
                  <a:gd name="T51" fmla="*/ 5 h 1223"/>
                  <a:gd name="T52" fmla="*/ 132 w 1011"/>
                  <a:gd name="T53" fmla="*/ 4 h 1223"/>
                  <a:gd name="T54" fmla="*/ 141 w 1011"/>
                  <a:gd name="T55" fmla="*/ 4 h 1223"/>
                  <a:gd name="T56" fmla="*/ 150 w 1011"/>
                  <a:gd name="T57" fmla="*/ 3 h 1223"/>
                  <a:gd name="T58" fmla="*/ 157 w 1011"/>
                  <a:gd name="T59" fmla="*/ 2 h 1223"/>
                  <a:gd name="T60" fmla="*/ 162 w 1011"/>
                  <a:gd name="T61" fmla="*/ 2 h 1223"/>
                  <a:gd name="T62" fmla="*/ 167 w 1011"/>
                  <a:gd name="T63" fmla="*/ 1 h 1223"/>
                  <a:gd name="T64" fmla="*/ 169 w 1011"/>
                  <a:gd name="T65" fmla="*/ 1 h 1223"/>
                  <a:gd name="T66" fmla="*/ 170 w 1011"/>
                  <a:gd name="T67" fmla="*/ 0 h 1223"/>
                  <a:gd name="T68" fmla="*/ 155 w 1011"/>
                  <a:gd name="T69" fmla="*/ 0 h 1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1" h="1223">
                    <a:moveTo>
                      <a:pt x="919" y="0"/>
                    </a:moveTo>
                    <a:lnTo>
                      <a:pt x="914" y="112"/>
                    </a:lnTo>
                    <a:lnTo>
                      <a:pt x="902" y="222"/>
                    </a:lnTo>
                    <a:lnTo>
                      <a:pt x="879" y="326"/>
                    </a:lnTo>
                    <a:lnTo>
                      <a:pt x="847" y="428"/>
                    </a:lnTo>
                    <a:lnTo>
                      <a:pt x="808" y="525"/>
                    </a:lnTo>
                    <a:lnTo>
                      <a:pt x="763" y="619"/>
                    </a:lnTo>
                    <a:lnTo>
                      <a:pt x="710" y="703"/>
                    </a:lnTo>
                    <a:lnTo>
                      <a:pt x="650" y="785"/>
                    </a:lnTo>
                    <a:lnTo>
                      <a:pt x="585" y="857"/>
                    </a:lnTo>
                    <a:lnTo>
                      <a:pt x="514" y="920"/>
                    </a:lnTo>
                    <a:lnTo>
                      <a:pt x="438" y="979"/>
                    </a:lnTo>
                    <a:lnTo>
                      <a:pt x="358" y="1026"/>
                    </a:lnTo>
                    <a:lnTo>
                      <a:pt x="274" y="1063"/>
                    </a:lnTo>
                    <a:lnTo>
                      <a:pt x="185" y="1092"/>
                    </a:lnTo>
                    <a:lnTo>
                      <a:pt x="94" y="1109"/>
                    </a:lnTo>
                    <a:lnTo>
                      <a:pt x="0" y="1115"/>
                    </a:lnTo>
                    <a:lnTo>
                      <a:pt x="0" y="1223"/>
                    </a:lnTo>
                    <a:lnTo>
                      <a:pt x="102" y="1217"/>
                    </a:lnTo>
                    <a:lnTo>
                      <a:pt x="204" y="1198"/>
                    </a:lnTo>
                    <a:lnTo>
                      <a:pt x="301" y="1167"/>
                    </a:lnTo>
                    <a:lnTo>
                      <a:pt x="393" y="1125"/>
                    </a:lnTo>
                    <a:lnTo>
                      <a:pt x="482" y="1072"/>
                    </a:lnTo>
                    <a:lnTo>
                      <a:pt x="566" y="1009"/>
                    </a:lnTo>
                    <a:lnTo>
                      <a:pt x="645" y="939"/>
                    </a:lnTo>
                    <a:lnTo>
                      <a:pt x="716" y="858"/>
                    </a:lnTo>
                    <a:lnTo>
                      <a:pt x="781" y="770"/>
                    </a:lnTo>
                    <a:lnTo>
                      <a:pt x="839" y="675"/>
                    </a:lnTo>
                    <a:lnTo>
                      <a:pt x="889" y="573"/>
                    </a:lnTo>
                    <a:lnTo>
                      <a:pt x="932" y="470"/>
                    </a:lnTo>
                    <a:lnTo>
                      <a:pt x="965" y="358"/>
                    </a:lnTo>
                    <a:lnTo>
                      <a:pt x="991" y="240"/>
                    </a:lnTo>
                    <a:lnTo>
                      <a:pt x="1006" y="121"/>
                    </a:lnTo>
                    <a:lnTo>
                      <a:pt x="1011" y="0"/>
                    </a:lnTo>
                    <a:lnTo>
                      <a:pt x="919"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pic>
            <p:nvPicPr>
              <p:cNvPr id="18505" name="Picture 32"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 y="3912"/>
                <a:ext cx="366" cy="337"/>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06" name="Picture 33"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 y="3960"/>
                <a:ext cx="275" cy="253"/>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07" name="Picture 34"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 y="3654"/>
                <a:ext cx="366" cy="339"/>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08" name="Picture 35"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 y="3984"/>
                <a:ext cx="214" cy="197"/>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sp>
            <p:nvSpPr>
              <p:cNvPr id="18509" name="Freeform 36"/>
              <p:cNvSpPr>
                <a:spLocks/>
              </p:cNvSpPr>
              <p:nvPr/>
            </p:nvSpPr>
            <p:spPr bwMode="auto">
              <a:xfrm>
                <a:off x="164" y="3565"/>
                <a:ext cx="937" cy="554"/>
              </a:xfrm>
              <a:custGeom>
                <a:avLst/>
                <a:gdLst>
                  <a:gd name="T0" fmla="*/ 0 w 1337"/>
                  <a:gd name="T1" fmla="*/ 8 h 1572"/>
                  <a:gd name="T2" fmla="*/ 23 w 1337"/>
                  <a:gd name="T3" fmla="*/ 8 h 1572"/>
                  <a:gd name="T4" fmla="*/ 46 w 1337"/>
                  <a:gd name="T5" fmla="*/ 8 h 1572"/>
                  <a:gd name="T6" fmla="*/ 67 w 1337"/>
                  <a:gd name="T7" fmla="*/ 8 h 1572"/>
                  <a:gd name="T8" fmla="*/ 88 w 1337"/>
                  <a:gd name="T9" fmla="*/ 8 h 1572"/>
                  <a:gd name="T10" fmla="*/ 107 w 1337"/>
                  <a:gd name="T11" fmla="*/ 7 h 1572"/>
                  <a:gd name="T12" fmla="*/ 126 w 1337"/>
                  <a:gd name="T13" fmla="*/ 7 h 1572"/>
                  <a:gd name="T14" fmla="*/ 144 w 1337"/>
                  <a:gd name="T15" fmla="*/ 7 h 1572"/>
                  <a:gd name="T16" fmla="*/ 160 w 1337"/>
                  <a:gd name="T17" fmla="*/ 6 h 1572"/>
                  <a:gd name="T18" fmla="*/ 175 w 1337"/>
                  <a:gd name="T19" fmla="*/ 6 h 1572"/>
                  <a:gd name="T20" fmla="*/ 188 w 1337"/>
                  <a:gd name="T21" fmla="*/ 5 h 1572"/>
                  <a:gd name="T22" fmla="*/ 198 w 1337"/>
                  <a:gd name="T23" fmla="*/ 4 h 1572"/>
                  <a:gd name="T24" fmla="*/ 208 w 1337"/>
                  <a:gd name="T25" fmla="*/ 4 h 1572"/>
                  <a:gd name="T26" fmla="*/ 216 w 1337"/>
                  <a:gd name="T27" fmla="*/ 2 h 1572"/>
                  <a:gd name="T28" fmla="*/ 221 w 1337"/>
                  <a:gd name="T29" fmla="*/ 2 h 1572"/>
                  <a:gd name="T30" fmla="*/ 225 w 1337"/>
                  <a:gd name="T31" fmla="*/ 1 h 1572"/>
                  <a:gd name="T32" fmla="*/ 226 w 1337"/>
                  <a:gd name="T33" fmla="*/ 0 h 1572"/>
                  <a:gd name="T34" fmla="*/ 211 w 1337"/>
                  <a:gd name="T35" fmla="*/ 0 h 1572"/>
                  <a:gd name="T36" fmla="*/ 210 w 1337"/>
                  <a:gd name="T37" fmla="*/ 1 h 1572"/>
                  <a:gd name="T38" fmla="*/ 206 w 1337"/>
                  <a:gd name="T39" fmla="*/ 2 h 1572"/>
                  <a:gd name="T40" fmla="*/ 201 w 1337"/>
                  <a:gd name="T41" fmla="*/ 2 h 1572"/>
                  <a:gd name="T42" fmla="*/ 194 w 1337"/>
                  <a:gd name="T43" fmla="*/ 3 h 1572"/>
                  <a:gd name="T44" fmla="*/ 185 w 1337"/>
                  <a:gd name="T45" fmla="*/ 4 h 1572"/>
                  <a:gd name="T46" fmla="*/ 175 w 1337"/>
                  <a:gd name="T47" fmla="*/ 5 h 1572"/>
                  <a:gd name="T48" fmla="*/ 163 w 1337"/>
                  <a:gd name="T49" fmla="*/ 5 h 1572"/>
                  <a:gd name="T50" fmla="*/ 149 w 1337"/>
                  <a:gd name="T51" fmla="*/ 6 h 1572"/>
                  <a:gd name="T52" fmla="*/ 134 w 1337"/>
                  <a:gd name="T53" fmla="*/ 6 h 1572"/>
                  <a:gd name="T54" fmla="*/ 118 w 1337"/>
                  <a:gd name="T55" fmla="*/ 7 h 1572"/>
                  <a:gd name="T56" fmla="*/ 101 w 1337"/>
                  <a:gd name="T57" fmla="*/ 7 h 1572"/>
                  <a:gd name="T58" fmla="*/ 82 w 1337"/>
                  <a:gd name="T59" fmla="*/ 7 h 1572"/>
                  <a:gd name="T60" fmla="*/ 63 w 1337"/>
                  <a:gd name="T61" fmla="*/ 7 h 1572"/>
                  <a:gd name="T62" fmla="*/ 43 w 1337"/>
                  <a:gd name="T63" fmla="*/ 8 h 1572"/>
                  <a:gd name="T64" fmla="*/ 22 w 1337"/>
                  <a:gd name="T65" fmla="*/ 8 h 1572"/>
                  <a:gd name="T66" fmla="*/ 0 w 1337"/>
                  <a:gd name="T67" fmla="*/ 8 h 1572"/>
                  <a:gd name="T68" fmla="*/ 0 w 1337"/>
                  <a:gd name="T69" fmla="*/ 8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7" h="1572">
                    <a:moveTo>
                      <a:pt x="0" y="1572"/>
                    </a:moveTo>
                    <a:lnTo>
                      <a:pt x="136" y="1565"/>
                    </a:lnTo>
                    <a:lnTo>
                      <a:pt x="269" y="1541"/>
                    </a:lnTo>
                    <a:lnTo>
                      <a:pt x="398" y="1500"/>
                    </a:lnTo>
                    <a:lnTo>
                      <a:pt x="521" y="1447"/>
                    </a:lnTo>
                    <a:lnTo>
                      <a:pt x="637" y="1382"/>
                    </a:lnTo>
                    <a:lnTo>
                      <a:pt x="748" y="1304"/>
                    </a:lnTo>
                    <a:lnTo>
                      <a:pt x="850" y="1213"/>
                    </a:lnTo>
                    <a:lnTo>
                      <a:pt x="946" y="1112"/>
                    </a:lnTo>
                    <a:lnTo>
                      <a:pt x="1032" y="999"/>
                    </a:lnTo>
                    <a:lnTo>
                      <a:pt x="1109" y="879"/>
                    </a:lnTo>
                    <a:lnTo>
                      <a:pt x="1176" y="749"/>
                    </a:lnTo>
                    <a:lnTo>
                      <a:pt x="1231" y="612"/>
                    </a:lnTo>
                    <a:lnTo>
                      <a:pt x="1276" y="468"/>
                    </a:lnTo>
                    <a:lnTo>
                      <a:pt x="1311" y="316"/>
                    </a:lnTo>
                    <a:lnTo>
                      <a:pt x="1331" y="160"/>
                    </a:lnTo>
                    <a:lnTo>
                      <a:pt x="1337" y="0"/>
                    </a:lnTo>
                    <a:lnTo>
                      <a:pt x="1245" y="0"/>
                    </a:lnTo>
                    <a:lnTo>
                      <a:pt x="1238" y="149"/>
                    </a:lnTo>
                    <a:lnTo>
                      <a:pt x="1221" y="297"/>
                    </a:lnTo>
                    <a:lnTo>
                      <a:pt x="1189" y="436"/>
                    </a:lnTo>
                    <a:lnTo>
                      <a:pt x="1148" y="570"/>
                    </a:lnTo>
                    <a:lnTo>
                      <a:pt x="1094" y="698"/>
                    </a:lnTo>
                    <a:lnTo>
                      <a:pt x="1033" y="817"/>
                    </a:lnTo>
                    <a:lnTo>
                      <a:pt x="961" y="931"/>
                    </a:lnTo>
                    <a:lnTo>
                      <a:pt x="881" y="1035"/>
                    </a:lnTo>
                    <a:lnTo>
                      <a:pt x="793" y="1130"/>
                    </a:lnTo>
                    <a:lnTo>
                      <a:pt x="696" y="1214"/>
                    </a:lnTo>
                    <a:lnTo>
                      <a:pt x="594" y="1286"/>
                    </a:lnTo>
                    <a:lnTo>
                      <a:pt x="485" y="1348"/>
                    </a:lnTo>
                    <a:lnTo>
                      <a:pt x="372" y="1398"/>
                    </a:lnTo>
                    <a:lnTo>
                      <a:pt x="253" y="1435"/>
                    </a:lnTo>
                    <a:lnTo>
                      <a:pt x="128" y="1455"/>
                    </a:lnTo>
                    <a:lnTo>
                      <a:pt x="0" y="1464"/>
                    </a:lnTo>
                    <a:lnTo>
                      <a:pt x="0" y="1572"/>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10" name="Freeform 37"/>
              <p:cNvSpPr>
                <a:spLocks/>
              </p:cNvSpPr>
              <p:nvPr/>
            </p:nvSpPr>
            <p:spPr bwMode="auto">
              <a:xfrm>
                <a:off x="164" y="3565"/>
                <a:ext cx="824" cy="488"/>
              </a:xfrm>
              <a:custGeom>
                <a:avLst/>
                <a:gdLst>
                  <a:gd name="T0" fmla="*/ 183 w 1176"/>
                  <a:gd name="T1" fmla="*/ 0 h 1382"/>
                  <a:gd name="T2" fmla="*/ 182 w 1176"/>
                  <a:gd name="T3" fmla="*/ 1 h 1382"/>
                  <a:gd name="T4" fmla="*/ 179 w 1176"/>
                  <a:gd name="T5" fmla="*/ 1 h 1382"/>
                  <a:gd name="T6" fmla="*/ 175 w 1176"/>
                  <a:gd name="T7" fmla="*/ 2 h 1382"/>
                  <a:gd name="T8" fmla="*/ 168 w 1176"/>
                  <a:gd name="T9" fmla="*/ 3 h 1382"/>
                  <a:gd name="T10" fmla="*/ 161 w 1176"/>
                  <a:gd name="T11" fmla="*/ 4 h 1382"/>
                  <a:gd name="T12" fmla="*/ 152 w 1176"/>
                  <a:gd name="T13" fmla="*/ 4 h 1382"/>
                  <a:gd name="T14" fmla="*/ 142 w 1176"/>
                  <a:gd name="T15" fmla="*/ 5 h 1382"/>
                  <a:gd name="T16" fmla="*/ 129 w 1176"/>
                  <a:gd name="T17" fmla="*/ 5 h 1382"/>
                  <a:gd name="T18" fmla="*/ 117 w 1176"/>
                  <a:gd name="T19" fmla="*/ 5 h 1382"/>
                  <a:gd name="T20" fmla="*/ 102 w 1176"/>
                  <a:gd name="T21" fmla="*/ 6 h 1382"/>
                  <a:gd name="T22" fmla="*/ 88 w 1176"/>
                  <a:gd name="T23" fmla="*/ 6 h 1382"/>
                  <a:gd name="T24" fmla="*/ 71 w 1176"/>
                  <a:gd name="T25" fmla="*/ 6 h 1382"/>
                  <a:gd name="T26" fmla="*/ 55 w 1176"/>
                  <a:gd name="T27" fmla="*/ 7 h 1382"/>
                  <a:gd name="T28" fmla="*/ 37 w 1176"/>
                  <a:gd name="T29" fmla="*/ 7 h 1382"/>
                  <a:gd name="T30" fmla="*/ 19 w 1176"/>
                  <a:gd name="T31" fmla="*/ 7 h 1382"/>
                  <a:gd name="T32" fmla="*/ 0 w 1176"/>
                  <a:gd name="T33" fmla="*/ 7 h 1382"/>
                  <a:gd name="T34" fmla="*/ 0 w 1176"/>
                  <a:gd name="T35" fmla="*/ 8 h 1382"/>
                  <a:gd name="T36" fmla="*/ 20 w 1176"/>
                  <a:gd name="T37" fmla="*/ 8 h 1382"/>
                  <a:gd name="T38" fmla="*/ 40 w 1176"/>
                  <a:gd name="T39" fmla="*/ 7 h 1382"/>
                  <a:gd name="T40" fmla="*/ 60 w 1176"/>
                  <a:gd name="T41" fmla="*/ 7 h 1382"/>
                  <a:gd name="T42" fmla="*/ 77 w 1176"/>
                  <a:gd name="T43" fmla="*/ 7 h 1382"/>
                  <a:gd name="T44" fmla="*/ 95 w 1176"/>
                  <a:gd name="T45" fmla="*/ 7 h 1382"/>
                  <a:gd name="T46" fmla="*/ 111 w 1176"/>
                  <a:gd name="T47" fmla="*/ 6 h 1382"/>
                  <a:gd name="T48" fmla="*/ 126 w 1176"/>
                  <a:gd name="T49" fmla="*/ 6 h 1382"/>
                  <a:gd name="T50" fmla="*/ 140 w 1176"/>
                  <a:gd name="T51" fmla="*/ 5 h 1382"/>
                  <a:gd name="T52" fmla="*/ 153 w 1176"/>
                  <a:gd name="T53" fmla="*/ 5 h 1382"/>
                  <a:gd name="T54" fmla="*/ 165 w 1176"/>
                  <a:gd name="T55" fmla="*/ 4 h 1382"/>
                  <a:gd name="T56" fmla="*/ 174 w 1176"/>
                  <a:gd name="T57" fmla="*/ 4 h 1382"/>
                  <a:gd name="T58" fmla="*/ 183 w 1176"/>
                  <a:gd name="T59" fmla="*/ 3 h 1382"/>
                  <a:gd name="T60" fmla="*/ 189 w 1176"/>
                  <a:gd name="T61" fmla="*/ 2 h 1382"/>
                  <a:gd name="T62" fmla="*/ 194 w 1176"/>
                  <a:gd name="T63" fmla="*/ 1 h 1382"/>
                  <a:gd name="T64" fmla="*/ 198 w 1176"/>
                  <a:gd name="T65" fmla="*/ 1 h 1382"/>
                  <a:gd name="T66" fmla="*/ 198 w 1176"/>
                  <a:gd name="T67" fmla="*/ 0 h 1382"/>
                  <a:gd name="T68" fmla="*/ 183 w 1176"/>
                  <a:gd name="T69" fmla="*/ 0 h 13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6" h="1382">
                    <a:moveTo>
                      <a:pt x="1083" y="0"/>
                    </a:moveTo>
                    <a:lnTo>
                      <a:pt x="1078" y="131"/>
                    </a:lnTo>
                    <a:lnTo>
                      <a:pt x="1062" y="257"/>
                    </a:lnTo>
                    <a:lnTo>
                      <a:pt x="1036" y="379"/>
                    </a:lnTo>
                    <a:lnTo>
                      <a:pt x="999" y="495"/>
                    </a:lnTo>
                    <a:lnTo>
                      <a:pt x="953" y="607"/>
                    </a:lnTo>
                    <a:lnTo>
                      <a:pt x="898" y="713"/>
                    </a:lnTo>
                    <a:lnTo>
                      <a:pt x="836" y="811"/>
                    </a:lnTo>
                    <a:lnTo>
                      <a:pt x="767" y="901"/>
                    </a:lnTo>
                    <a:lnTo>
                      <a:pt x="691" y="982"/>
                    </a:lnTo>
                    <a:lnTo>
                      <a:pt x="606" y="1056"/>
                    </a:lnTo>
                    <a:lnTo>
                      <a:pt x="516" y="1120"/>
                    </a:lnTo>
                    <a:lnTo>
                      <a:pt x="421" y="1174"/>
                    </a:lnTo>
                    <a:lnTo>
                      <a:pt x="322" y="1217"/>
                    </a:lnTo>
                    <a:lnTo>
                      <a:pt x="219" y="1248"/>
                    </a:lnTo>
                    <a:lnTo>
                      <a:pt x="111" y="1267"/>
                    </a:lnTo>
                    <a:lnTo>
                      <a:pt x="0" y="1274"/>
                    </a:lnTo>
                    <a:lnTo>
                      <a:pt x="0" y="1382"/>
                    </a:lnTo>
                    <a:lnTo>
                      <a:pt x="120" y="1376"/>
                    </a:lnTo>
                    <a:lnTo>
                      <a:pt x="236" y="1353"/>
                    </a:lnTo>
                    <a:lnTo>
                      <a:pt x="349" y="1320"/>
                    </a:lnTo>
                    <a:lnTo>
                      <a:pt x="456" y="1274"/>
                    </a:lnTo>
                    <a:lnTo>
                      <a:pt x="560" y="1216"/>
                    </a:lnTo>
                    <a:lnTo>
                      <a:pt x="658" y="1145"/>
                    </a:lnTo>
                    <a:lnTo>
                      <a:pt x="748" y="1066"/>
                    </a:lnTo>
                    <a:lnTo>
                      <a:pt x="831" y="977"/>
                    </a:lnTo>
                    <a:lnTo>
                      <a:pt x="907" y="879"/>
                    </a:lnTo>
                    <a:lnTo>
                      <a:pt x="975" y="773"/>
                    </a:lnTo>
                    <a:lnTo>
                      <a:pt x="1034" y="659"/>
                    </a:lnTo>
                    <a:lnTo>
                      <a:pt x="1083" y="536"/>
                    </a:lnTo>
                    <a:lnTo>
                      <a:pt x="1123" y="410"/>
                    </a:lnTo>
                    <a:lnTo>
                      <a:pt x="1151" y="277"/>
                    </a:lnTo>
                    <a:lnTo>
                      <a:pt x="1170" y="141"/>
                    </a:lnTo>
                    <a:lnTo>
                      <a:pt x="1176" y="0"/>
                    </a:lnTo>
                    <a:lnTo>
                      <a:pt x="1083"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511" name="Freeform 38"/>
              <p:cNvSpPr>
                <a:spLocks/>
              </p:cNvSpPr>
              <p:nvPr/>
            </p:nvSpPr>
            <p:spPr bwMode="auto">
              <a:xfrm>
                <a:off x="164" y="3565"/>
                <a:ext cx="710" cy="420"/>
              </a:xfrm>
              <a:custGeom>
                <a:avLst/>
                <a:gdLst>
                  <a:gd name="T0" fmla="*/ 155 w 1014"/>
                  <a:gd name="T1" fmla="*/ 0 h 1193"/>
                  <a:gd name="T2" fmla="*/ 154 w 1014"/>
                  <a:gd name="T3" fmla="*/ 1 h 1193"/>
                  <a:gd name="T4" fmla="*/ 152 w 1014"/>
                  <a:gd name="T5" fmla="*/ 1 h 1193"/>
                  <a:gd name="T6" fmla="*/ 148 w 1014"/>
                  <a:gd name="T7" fmla="*/ 2 h 1193"/>
                  <a:gd name="T8" fmla="*/ 143 w 1014"/>
                  <a:gd name="T9" fmla="*/ 2 h 1193"/>
                  <a:gd name="T10" fmla="*/ 137 w 1014"/>
                  <a:gd name="T11" fmla="*/ 3 h 1193"/>
                  <a:gd name="T12" fmla="*/ 129 w 1014"/>
                  <a:gd name="T13" fmla="*/ 3 h 1193"/>
                  <a:gd name="T14" fmla="*/ 120 w 1014"/>
                  <a:gd name="T15" fmla="*/ 4 h 1193"/>
                  <a:gd name="T16" fmla="*/ 109 w 1014"/>
                  <a:gd name="T17" fmla="*/ 4 h 1193"/>
                  <a:gd name="T18" fmla="*/ 99 w 1014"/>
                  <a:gd name="T19" fmla="*/ 5 h 1193"/>
                  <a:gd name="T20" fmla="*/ 87 w 1014"/>
                  <a:gd name="T21" fmla="*/ 5 h 1193"/>
                  <a:gd name="T22" fmla="*/ 74 w 1014"/>
                  <a:gd name="T23" fmla="*/ 5 h 1193"/>
                  <a:gd name="T24" fmla="*/ 60 w 1014"/>
                  <a:gd name="T25" fmla="*/ 5 h 1193"/>
                  <a:gd name="T26" fmla="*/ 47 w 1014"/>
                  <a:gd name="T27" fmla="*/ 6 h 1193"/>
                  <a:gd name="T28" fmla="*/ 32 w 1014"/>
                  <a:gd name="T29" fmla="*/ 6 h 1193"/>
                  <a:gd name="T30" fmla="*/ 16 w 1014"/>
                  <a:gd name="T31" fmla="*/ 6 h 1193"/>
                  <a:gd name="T32" fmla="*/ 0 w 1014"/>
                  <a:gd name="T33" fmla="*/ 6 h 1193"/>
                  <a:gd name="T34" fmla="*/ 0 w 1014"/>
                  <a:gd name="T35" fmla="*/ 6 h 1193"/>
                  <a:gd name="T36" fmla="*/ 18 w 1014"/>
                  <a:gd name="T37" fmla="*/ 6 h 1193"/>
                  <a:gd name="T38" fmla="*/ 34 w 1014"/>
                  <a:gd name="T39" fmla="*/ 6 h 1193"/>
                  <a:gd name="T40" fmla="*/ 51 w 1014"/>
                  <a:gd name="T41" fmla="*/ 6 h 1193"/>
                  <a:gd name="T42" fmla="*/ 67 w 1014"/>
                  <a:gd name="T43" fmla="*/ 6 h 1193"/>
                  <a:gd name="T44" fmla="*/ 81 w 1014"/>
                  <a:gd name="T45" fmla="*/ 6 h 1193"/>
                  <a:gd name="T46" fmla="*/ 96 w 1014"/>
                  <a:gd name="T47" fmla="*/ 5 h 1193"/>
                  <a:gd name="T48" fmla="*/ 109 w 1014"/>
                  <a:gd name="T49" fmla="*/ 5 h 1193"/>
                  <a:gd name="T50" fmla="*/ 120 w 1014"/>
                  <a:gd name="T51" fmla="*/ 5 h 1193"/>
                  <a:gd name="T52" fmla="*/ 132 w 1014"/>
                  <a:gd name="T53" fmla="*/ 4 h 1193"/>
                  <a:gd name="T54" fmla="*/ 141 w 1014"/>
                  <a:gd name="T55" fmla="*/ 4 h 1193"/>
                  <a:gd name="T56" fmla="*/ 151 w 1014"/>
                  <a:gd name="T57" fmla="*/ 3 h 1193"/>
                  <a:gd name="T58" fmla="*/ 157 w 1014"/>
                  <a:gd name="T59" fmla="*/ 2 h 1193"/>
                  <a:gd name="T60" fmla="*/ 163 w 1014"/>
                  <a:gd name="T61" fmla="*/ 2 h 1193"/>
                  <a:gd name="T62" fmla="*/ 167 w 1014"/>
                  <a:gd name="T63" fmla="*/ 1 h 1193"/>
                  <a:gd name="T64" fmla="*/ 169 w 1014"/>
                  <a:gd name="T65" fmla="*/ 1 h 1193"/>
                  <a:gd name="T66" fmla="*/ 171 w 1014"/>
                  <a:gd name="T67" fmla="*/ 0 h 1193"/>
                  <a:gd name="T68" fmla="*/ 155 w 1014"/>
                  <a:gd name="T69" fmla="*/ 0 h 11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4" h="1193">
                    <a:moveTo>
                      <a:pt x="922" y="0"/>
                    </a:moveTo>
                    <a:lnTo>
                      <a:pt x="916" y="112"/>
                    </a:lnTo>
                    <a:lnTo>
                      <a:pt x="904" y="220"/>
                    </a:lnTo>
                    <a:lnTo>
                      <a:pt x="881" y="322"/>
                    </a:lnTo>
                    <a:lnTo>
                      <a:pt x="850" y="423"/>
                    </a:lnTo>
                    <a:lnTo>
                      <a:pt x="810" y="517"/>
                    </a:lnTo>
                    <a:lnTo>
                      <a:pt x="764" y="607"/>
                    </a:lnTo>
                    <a:lnTo>
                      <a:pt x="711" y="691"/>
                    </a:lnTo>
                    <a:lnTo>
                      <a:pt x="651" y="767"/>
                    </a:lnTo>
                    <a:lnTo>
                      <a:pt x="587" y="838"/>
                    </a:lnTo>
                    <a:lnTo>
                      <a:pt x="515" y="899"/>
                    </a:lnTo>
                    <a:lnTo>
                      <a:pt x="439" y="953"/>
                    </a:lnTo>
                    <a:lnTo>
                      <a:pt x="359" y="1000"/>
                    </a:lnTo>
                    <a:lnTo>
                      <a:pt x="275" y="1037"/>
                    </a:lnTo>
                    <a:lnTo>
                      <a:pt x="186" y="1064"/>
                    </a:lnTo>
                    <a:lnTo>
                      <a:pt x="95" y="1078"/>
                    </a:lnTo>
                    <a:lnTo>
                      <a:pt x="0" y="1085"/>
                    </a:lnTo>
                    <a:lnTo>
                      <a:pt x="0" y="1193"/>
                    </a:lnTo>
                    <a:lnTo>
                      <a:pt x="104" y="1187"/>
                    </a:lnTo>
                    <a:lnTo>
                      <a:pt x="202" y="1169"/>
                    </a:lnTo>
                    <a:lnTo>
                      <a:pt x="302" y="1139"/>
                    </a:lnTo>
                    <a:lnTo>
                      <a:pt x="394" y="1100"/>
                    </a:lnTo>
                    <a:lnTo>
                      <a:pt x="483" y="1049"/>
                    </a:lnTo>
                    <a:lnTo>
                      <a:pt x="567" y="989"/>
                    </a:lnTo>
                    <a:lnTo>
                      <a:pt x="644" y="921"/>
                    </a:lnTo>
                    <a:lnTo>
                      <a:pt x="717" y="844"/>
                    </a:lnTo>
                    <a:lnTo>
                      <a:pt x="781" y="759"/>
                    </a:lnTo>
                    <a:lnTo>
                      <a:pt x="840" y="667"/>
                    </a:lnTo>
                    <a:lnTo>
                      <a:pt x="892" y="569"/>
                    </a:lnTo>
                    <a:lnTo>
                      <a:pt x="933" y="465"/>
                    </a:lnTo>
                    <a:lnTo>
                      <a:pt x="968" y="355"/>
                    </a:lnTo>
                    <a:lnTo>
                      <a:pt x="993" y="239"/>
                    </a:lnTo>
                    <a:lnTo>
                      <a:pt x="1008" y="122"/>
                    </a:lnTo>
                    <a:lnTo>
                      <a:pt x="1014" y="0"/>
                    </a:lnTo>
                    <a:lnTo>
                      <a:pt x="922"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pic>
            <p:nvPicPr>
              <p:cNvPr id="18512" name="Picture 39"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 y="3504"/>
                <a:ext cx="768" cy="707"/>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513" name="Picture 40"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 y="3870"/>
                <a:ext cx="488" cy="450"/>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grpSp>
        <p:grpSp>
          <p:nvGrpSpPr>
            <p:cNvPr id="18489" name="Group 41"/>
            <p:cNvGrpSpPr>
              <a:grpSpLocks/>
            </p:cNvGrpSpPr>
            <p:nvPr/>
          </p:nvGrpSpPr>
          <p:grpSpPr bwMode="auto">
            <a:xfrm>
              <a:off x="288" y="2256"/>
              <a:ext cx="624" cy="1419"/>
              <a:chOff x="288" y="2256"/>
              <a:chExt cx="624" cy="1419"/>
            </a:xfrm>
          </p:grpSpPr>
          <p:pic>
            <p:nvPicPr>
              <p:cNvPr id="18490" name="Picture 42"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 y="2387"/>
                <a:ext cx="192" cy="296"/>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91" name="Picture 43"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 y="3342"/>
                <a:ext cx="324" cy="333"/>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92" name="Picture 44"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3196"/>
                <a:ext cx="432" cy="445"/>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93" name="Picture 45"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2936"/>
                <a:ext cx="432" cy="445"/>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94" name="Picture 46"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2668"/>
                <a:ext cx="240" cy="334"/>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95" name="Picture 47"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 y="2256"/>
                <a:ext cx="192" cy="198"/>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grpSp>
      </p:grpSp>
      <p:grpSp>
        <p:nvGrpSpPr>
          <p:cNvPr id="18439" name="Group 48"/>
          <p:cNvGrpSpPr>
            <a:grpSpLocks/>
          </p:cNvGrpSpPr>
          <p:nvPr/>
        </p:nvGrpSpPr>
        <p:grpSpPr bwMode="auto">
          <a:xfrm>
            <a:off x="7772400" y="5638800"/>
            <a:ext cx="1422400" cy="1257300"/>
            <a:chOff x="4368" y="2880"/>
            <a:chExt cx="1200" cy="1289"/>
          </a:xfrm>
        </p:grpSpPr>
        <p:sp>
          <p:nvSpPr>
            <p:cNvPr id="18471" name="Freeform 49"/>
            <p:cNvSpPr>
              <a:spLocks/>
            </p:cNvSpPr>
            <p:nvPr/>
          </p:nvSpPr>
          <p:spPr bwMode="auto">
            <a:xfrm>
              <a:off x="4819" y="3639"/>
              <a:ext cx="669" cy="393"/>
            </a:xfrm>
            <a:custGeom>
              <a:avLst/>
              <a:gdLst>
                <a:gd name="T0" fmla="*/ 0 w 1337"/>
                <a:gd name="T1" fmla="*/ 2 h 1572"/>
                <a:gd name="T2" fmla="*/ 5 w 1337"/>
                <a:gd name="T3" fmla="*/ 2 h 1572"/>
                <a:gd name="T4" fmla="*/ 9 w 1337"/>
                <a:gd name="T5" fmla="*/ 2 h 1572"/>
                <a:gd name="T6" fmla="*/ 13 w 1337"/>
                <a:gd name="T7" fmla="*/ 2 h 1572"/>
                <a:gd name="T8" fmla="*/ 17 w 1337"/>
                <a:gd name="T9" fmla="*/ 2 h 1572"/>
                <a:gd name="T10" fmla="*/ 20 w 1337"/>
                <a:gd name="T11" fmla="*/ 2 h 1572"/>
                <a:gd name="T12" fmla="*/ 24 w 1337"/>
                <a:gd name="T13" fmla="*/ 1 h 1572"/>
                <a:gd name="T14" fmla="*/ 27 w 1337"/>
                <a:gd name="T15" fmla="*/ 1 h 1572"/>
                <a:gd name="T16" fmla="*/ 30 w 1337"/>
                <a:gd name="T17" fmla="*/ 1 h 1572"/>
                <a:gd name="T18" fmla="*/ 33 w 1337"/>
                <a:gd name="T19" fmla="*/ 1 h 1572"/>
                <a:gd name="T20" fmla="*/ 35 w 1337"/>
                <a:gd name="T21" fmla="*/ 1 h 1572"/>
                <a:gd name="T22" fmla="*/ 37 w 1337"/>
                <a:gd name="T23" fmla="*/ 1 h 1572"/>
                <a:gd name="T24" fmla="*/ 39 w 1337"/>
                <a:gd name="T25" fmla="*/ 1 h 1572"/>
                <a:gd name="T26" fmla="*/ 40 w 1337"/>
                <a:gd name="T27" fmla="*/ 1 h 1572"/>
                <a:gd name="T28" fmla="*/ 41 w 1337"/>
                <a:gd name="T29" fmla="*/ 0 h 1572"/>
                <a:gd name="T30" fmla="*/ 42 w 1337"/>
                <a:gd name="T31" fmla="*/ 0 h 1572"/>
                <a:gd name="T32" fmla="*/ 42 w 1337"/>
                <a:gd name="T33" fmla="*/ 0 h 1572"/>
                <a:gd name="T34" fmla="*/ 39 w 1337"/>
                <a:gd name="T35" fmla="*/ 0 h 1572"/>
                <a:gd name="T36" fmla="*/ 39 w 1337"/>
                <a:gd name="T37" fmla="*/ 0 h 1572"/>
                <a:gd name="T38" fmla="*/ 39 w 1337"/>
                <a:gd name="T39" fmla="*/ 0 h 1572"/>
                <a:gd name="T40" fmla="*/ 38 w 1337"/>
                <a:gd name="T41" fmla="*/ 1 h 1572"/>
                <a:gd name="T42" fmla="*/ 36 w 1337"/>
                <a:gd name="T43" fmla="*/ 1 h 1572"/>
                <a:gd name="T44" fmla="*/ 35 w 1337"/>
                <a:gd name="T45" fmla="*/ 1 h 1572"/>
                <a:gd name="T46" fmla="*/ 33 w 1337"/>
                <a:gd name="T47" fmla="*/ 1 h 1572"/>
                <a:gd name="T48" fmla="*/ 31 w 1337"/>
                <a:gd name="T49" fmla="*/ 1 h 1572"/>
                <a:gd name="T50" fmla="*/ 28 w 1337"/>
                <a:gd name="T51" fmla="*/ 1 h 1572"/>
                <a:gd name="T52" fmla="*/ 25 w 1337"/>
                <a:gd name="T53" fmla="*/ 1 h 1572"/>
                <a:gd name="T54" fmla="*/ 22 w 1337"/>
                <a:gd name="T55" fmla="*/ 1 h 1572"/>
                <a:gd name="T56" fmla="*/ 19 w 1337"/>
                <a:gd name="T57" fmla="*/ 1 h 1572"/>
                <a:gd name="T58" fmla="*/ 16 w 1337"/>
                <a:gd name="T59" fmla="*/ 1 h 1572"/>
                <a:gd name="T60" fmla="*/ 12 w 1337"/>
                <a:gd name="T61" fmla="*/ 2 h 1572"/>
                <a:gd name="T62" fmla="*/ 8 w 1337"/>
                <a:gd name="T63" fmla="*/ 2 h 1572"/>
                <a:gd name="T64" fmla="*/ 4 w 1337"/>
                <a:gd name="T65" fmla="*/ 2 h 1572"/>
                <a:gd name="T66" fmla="*/ 0 w 1337"/>
                <a:gd name="T67" fmla="*/ 2 h 1572"/>
                <a:gd name="T68" fmla="*/ 0 w 1337"/>
                <a:gd name="T69" fmla="*/ 2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7" h="1572">
                  <a:moveTo>
                    <a:pt x="0" y="1572"/>
                  </a:moveTo>
                  <a:lnTo>
                    <a:pt x="136" y="1565"/>
                  </a:lnTo>
                  <a:lnTo>
                    <a:pt x="269" y="1541"/>
                  </a:lnTo>
                  <a:lnTo>
                    <a:pt x="398" y="1500"/>
                  </a:lnTo>
                  <a:lnTo>
                    <a:pt x="521" y="1447"/>
                  </a:lnTo>
                  <a:lnTo>
                    <a:pt x="637" y="1382"/>
                  </a:lnTo>
                  <a:lnTo>
                    <a:pt x="748" y="1304"/>
                  </a:lnTo>
                  <a:lnTo>
                    <a:pt x="850" y="1213"/>
                  </a:lnTo>
                  <a:lnTo>
                    <a:pt x="946" y="1112"/>
                  </a:lnTo>
                  <a:lnTo>
                    <a:pt x="1032" y="999"/>
                  </a:lnTo>
                  <a:lnTo>
                    <a:pt x="1109" y="879"/>
                  </a:lnTo>
                  <a:lnTo>
                    <a:pt x="1176" y="749"/>
                  </a:lnTo>
                  <a:lnTo>
                    <a:pt x="1231" y="612"/>
                  </a:lnTo>
                  <a:lnTo>
                    <a:pt x="1276" y="468"/>
                  </a:lnTo>
                  <a:lnTo>
                    <a:pt x="1311" y="316"/>
                  </a:lnTo>
                  <a:lnTo>
                    <a:pt x="1331" y="160"/>
                  </a:lnTo>
                  <a:lnTo>
                    <a:pt x="1337" y="0"/>
                  </a:lnTo>
                  <a:lnTo>
                    <a:pt x="1245" y="0"/>
                  </a:lnTo>
                  <a:lnTo>
                    <a:pt x="1238" y="149"/>
                  </a:lnTo>
                  <a:lnTo>
                    <a:pt x="1221" y="297"/>
                  </a:lnTo>
                  <a:lnTo>
                    <a:pt x="1189" y="436"/>
                  </a:lnTo>
                  <a:lnTo>
                    <a:pt x="1148" y="570"/>
                  </a:lnTo>
                  <a:lnTo>
                    <a:pt x="1094" y="698"/>
                  </a:lnTo>
                  <a:lnTo>
                    <a:pt x="1033" y="817"/>
                  </a:lnTo>
                  <a:lnTo>
                    <a:pt x="961" y="931"/>
                  </a:lnTo>
                  <a:lnTo>
                    <a:pt x="881" y="1035"/>
                  </a:lnTo>
                  <a:lnTo>
                    <a:pt x="793" y="1130"/>
                  </a:lnTo>
                  <a:lnTo>
                    <a:pt x="696" y="1214"/>
                  </a:lnTo>
                  <a:lnTo>
                    <a:pt x="594" y="1286"/>
                  </a:lnTo>
                  <a:lnTo>
                    <a:pt x="485" y="1348"/>
                  </a:lnTo>
                  <a:lnTo>
                    <a:pt x="372" y="1398"/>
                  </a:lnTo>
                  <a:lnTo>
                    <a:pt x="253" y="1435"/>
                  </a:lnTo>
                  <a:lnTo>
                    <a:pt x="128" y="1455"/>
                  </a:lnTo>
                  <a:lnTo>
                    <a:pt x="0" y="1464"/>
                  </a:lnTo>
                  <a:lnTo>
                    <a:pt x="0" y="1572"/>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72" name="Freeform 50"/>
            <p:cNvSpPr>
              <a:spLocks/>
            </p:cNvSpPr>
            <p:nvPr/>
          </p:nvSpPr>
          <p:spPr bwMode="auto">
            <a:xfrm>
              <a:off x="4819" y="3639"/>
              <a:ext cx="588" cy="346"/>
            </a:xfrm>
            <a:custGeom>
              <a:avLst/>
              <a:gdLst>
                <a:gd name="T0" fmla="*/ 34 w 1176"/>
                <a:gd name="T1" fmla="*/ 0 h 1382"/>
                <a:gd name="T2" fmla="*/ 34 w 1176"/>
                <a:gd name="T3" fmla="*/ 0 h 1382"/>
                <a:gd name="T4" fmla="*/ 34 w 1176"/>
                <a:gd name="T5" fmla="*/ 0 h 1382"/>
                <a:gd name="T6" fmla="*/ 33 w 1176"/>
                <a:gd name="T7" fmla="*/ 1 h 1382"/>
                <a:gd name="T8" fmla="*/ 32 w 1176"/>
                <a:gd name="T9" fmla="*/ 1 h 1382"/>
                <a:gd name="T10" fmla="*/ 30 w 1176"/>
                <a:gd name="T11" fmla="*/ 1 h 1382"/>
                <a:gd name="T12" fmla="*/ 29 w 1176"/>
                <a:gd name="T13" fmla="*/ 1 h 1382"/>
                <a:gd name="T14" fmla="*/ 27 w 1176"/>
                <a:gd name="T15" fmla="*/ 1 h 1382"/>
                <a:gd name="T16" fmla="*/ 24 w 1176"/>
                <a:gd name="T17" fmla="*/ 1 h 1382"/>
                <a:gd name="T18" fmla="*/ 22 w 1176"/>
                <a:gd name="T19" fmla="*/ 1 h 1382"/>
                <a:gd name="T20" fmla="*/ 19 w 1176"/>
                <a:gd name="T21" fmla="*/ 1 h 1382"/>
                <a:gd name="T22" fmla="*/ 17 w 1176"/>
                <a:gd name="T23" fmla="*/ 1 h 1382"/>
                <a:gd name="T24" fmla="*/ 14 w 1176"/>
                <a:gd name="T25" fmla="*/ 1 h 1382"/>
                <a:gd name="T26" fmla="*/ 11 w 1176"/>
                <a:gd name="T27" fmla="*/ 1 h 1382"/>
                <a:gd name="T28" fmla="*/ 7 w 1176"/>
                <a:gd name="T29" fmla="*/ 1 h 1382"/>
                <a:gd name="T30" fmla="*/ 4 w 1176"/>
                <a:gd name="T31" fmla="*/ 1 h 1382"/>
                <a:gd name="T32" fmla="*/ 0 w 1176"/>
                <a:gd name="T33" fmla="*/ 1 h 1382"/>
                <a:gd name="T34" fmla="*/ 0 w 1176"/>
                <a:gd name="T35" fmla="*/ 2 h 1382"/>
                <a:gd name="T36" fmla="*/ 4 w 1176"/>
                <a:gd name="T37" fmla="*/ 2 h 1382"/>
                <a:gd name="T38" fmla="*/ 8 w 1176"/>
                <a:gd name="T39" fmla="*/ 1 h 1382"/>
                <a:gd name="T40" fmla="*/ 11 w 1176"/>
                <a:gd name="T41" fmla="*/ 1 h 1382"/>
                <a:gd name="T42" fmla="*/ 15 w 1176"/>
                <a:gd name="T43" fmla="*/ 1 h 1382"/>
                <a:gd name="T44" fmla="*/ 18 w 1176"/>
                <a:gd name="T45" fmla="*/ 1 h 1382"/>
                <a:gd name="T46" fmla="*/ 21 w 1176"/>
                <a:gd name="T47" fmla="*/ 1 h 1382"/>
                <a:gd name="T48" fmla="*/ 24 w 1176"/>
                <a:gd name="T49" fmla="*/ 1 h 1382"/>
                <a:gd name="T50" fmla="*/ 26 w 1176"/>
                <a:gd name="T51" fmla="*/ 1 h 1382"/>
                <a:gd name="T52" fmla="*/ 29 w 1176"/>
                <a:gd name="T53" fmla="*/ 1 h 1382"/>
                <a:gd name="T54" fmla="*/ 31 w 1176"/>
                <a:gd name="T55" fmla="*/ 1 h 1382"/>
                <a:gd name="T56" fmla="*/ 33 w 1176"/>
                <a:gd name="T57" fmla="*/ 1 h 1382"/>
                <a:gd name="T58" fmla="*/ 34 w 1176"/>
                <a:gd name="T59" fmla="*/ 1 h 1382"/>
                <a:gd name="T60" fmla="*/ 36 w 1176"/>
                <a:gd name="T61" fmla="*/ 1 h 1382"/>
                <a:gd name="T62" fmla="*/ 36 w 1176"/>
                <a:gd name="T63" fmla="*/ 0 h 1382"/>
                <a:gd name="T64" fmla="*/ 37 w 1176"/>
                <a:gd name="T65" fmla="*/ 0 h 1382"/>
                <a:gd name="T66" fmla="*/ 37 w 1176"/>
                <a:gd name="T67" fmla="*/ 0 h 1382"/>
                <a:gd name="T68" fmla="*/ 34 w 1176"/>
                <a:gd name="T69" fmla="*/ 0 h 13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6" h="1382">
                  <a:moveTo>
                    <a:pt x="1083" y="0"/>
                  </a:moveTo>
                  <a:lnTo>
                    <a:pt x="1078" y="131"/>
                  </a:lnTo>
                  <a:lnTo>
                    <a:pt x="1062" y="257"/>
                  </a:lnTo>
                  <a:lnTo>
                    <a:pt x="1036" y="379"/>
                  </a:lnTo>
                  <a:lnTo>
                    <a:pt x="999" y="495"/>
                  </a:lnTo>
                  <a:lnTo>
                    <a:pt x="953" y="607"/>
                  </a:lnTo>
                  <a:lnTo>
                    <a:pt x="898" y="713"/>
                  </a:lnTo>
                  <a:lnTo>
                    <a:pt x="836" y="811"/>
                  </a:lnTo>
                  <a:lnTo>
                    <a:pt x="767" y="901"/>
                  </a:lnTo>
                  <a:lnTo>
                    <a:pt x="691" y="982"/>
                  </a:lnTo>
                  <a:lnTo>
                    <a:pt x="606" y="1056"/>
                  </a:lnTo>
                  <a:lnTo>
                    <a:pt x="516" y="1120"/>
                  </a:lnTo>
                  <a:lnTo>
                    <a:pt x="421" y="1174"/>
                  </a:lnTo>
                  <a:lnTo>
                    <a:pt x="322" y="1217"/>
                  </a:lnTo>
                  <a:lnTo>
                    <a:pt x="219" y="1248"/>
                  </a:lnTo>
                  <a:lnTo>
                    <a:pt x="111" y="1267"/>
                  </a:lnTo>
                  <a:lnTo>
                    <a:pt x="0" y="1274"/>
                  </a:lnTo>
                  <a:lnTo>
                    <a:pt x="0" y="1382"/>
                  </a:lnTo>
                  <a:lnTo>
                    <a:pt x="120" y="1376"/>
                  </a:lnTo>
                  <a:lnTo>
                    <a:pt x="236" y="1353"/>
                  </a:lnTo>
                  <a:lnTo>
                    <a:pt x="349" y="1320"/>
                  </a:lnTo>
                  <a:lnTo>
                    <a:pt x="456" y="1274"/>
                  </a:lnTo>
                  <a:lnTo>
                    <a:pt x="560" y="1216"/>
                  </a:lnTo>
                  <a:lnTo>
                    <a:pt x="658" y="1145"/>
                  </a:lnTo>
                  <a:lnTo>
                    <a:pt x="748" y="1066"/>
                  </a:lnTo>
                  <a:lnTo>
                    <a:pt x="831" y="977"/>
                  </a:lnTo>
                  <a:lnTo>
                    <a:pt x="907" y="879"/>
                  </a:lnTo>
                  <a:lnTo>
                    <a:pt x="975" y="773"/>
                  </a:lnTo>
                  <a:lnTo>
                    <a:pt x="1034" y="659"/>
                  </a:lnTo>
                  <a:lnTo>
                    <a:pt x="1083" y="536"/>
                  </a:lnTo>
                  <a:lnTo>
                    <a:pt x="1123" y="410"/>
                  </a:lnTo>
                  <a:lnTo>
                    <a:pt x="1151" y="277"/>
                  </a:lnTo>
                  <a:lnTo>
                    <a:pt x="1170" y="141"/>
                  </a:lnTo>
                  <a:lnTo>
                    <a:pt x="1176" y="0"/>
                  </a:lnTo>
                  <a:lnTo>
                    <a:pt x="1083"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73" name="Freeform 51"/>
            <p:cNvSpPr>
              <a:spLocks/>
            </p:cNvSpPr>
            <p:nvPr/>
          </p:nvSpPr>
          <p:spPr bwMode="auto">
            <a:xfrm>
              <a:off x="4819" y="3639"/>
              <a:ext cx="507" cy="298"/>
            </a:xfrm>
            <a:custGeom>
              <a:avLst/>
              <a:gdLst>
                <a:gd name="T0" fmla="*/ 29 w 1014"/>
                <a:gd name="T1" fmla="*/ 0 h 1193"/>
                <a:gd name="T2" fmla="*/ 29 w 1014"/>
                <a:gd name="T3" fmla="*/ 0 h 1193"/>
                <a:gd name="T4" fmla="*/ 29 w 1014"/>
                <a:gd name="T5" fmla="*/ 0 h 1193"/>
                <a:gd name="T6" fmla="*/ 28 w 1014"/>
                <a:gd name="T7" fmla="*/ 0 h 1193"/>
                <a:gd name="T8" fmla="*/ 27 w 1014"/>
                <a:gd name="T9" fmla="*/ 0 h 1193"/>
                <a:gd name="T10" fmla="*/ 26 w 1014"/>
                <a:gd name="T11" fmla="*/ 0 h 1193"/>
                <a:gd name="T12" fmla="*/ 24 w 1014"/>
                <a:gd name="T13" fmla="*/ 0 h 1193"/>
                <a:gd name="T14" fmla="*/ 23 w 1014"/>
                <a:gd name="T15" fmla="*/ 1 h 1193"/>
                <a:gd name="T16" fmla="*/ 21 w 1014"/>
                <a:gd name="T17" fmla="*/ 1 h 1193"/>
                <a:gd name="T18" fmla="*/ 19 w 1014"/>
                <a:gd name="T19" fmla="*/ 1 h 1193"/>
                <a:gd name="T20" fmla="*/ 17 w 1014"/>
                <a:gd name="T21" fmla="*/ 1 h 1193"/>
                <a:gd name="T22" fmla="*/ 14 w 1014"/>
                <a:gd name="T23" fmla="*/ 1 h 1193"/>
                <a:gd name="T24" fmla="*/ 12 w 1014"/>
                <a:gd name="T25" fmla="*/ 1 h 1193"/>
                <a:gd name="T26" fmla="*/ 9 w 1014"/>
                <a:gd name="T27" fmla="*/ 1 h 1193"/>
                <a:gd name="T28" fmla="*/ 6 w 1014"/>
                <a:gd name="T29" fmla="*/ 1 h 1193"/>
                <a:gd name="T30" fmla="*/ 3 w 1014"/>
                <a:gd name="T31" fmla="*/ 1 h 1193"/>
                <a:gd name="T32" fmla="*/ 0 w 1014"/>
                <a:gd name="T33" fmla="*/ 1 h 1193"/>
                <a:gd name="T34" fmla="*/ 0 w 1014"/>
                <a:gd name="T35" fmla="*/ 1 h 1193"/>
                <a:gd name="T36" fmla="*/ 4 w 1014"/>
                <a:gd name="T37" fmla="*/ 1 h 1193"/>
                <a:gd name="T38" fmla="*/ 7 w 1014"/>
                <a:gd name="T39" fmla="*/ 1 h 1193"/>
                <a:gd name="T40" fmla="*/ 10 w 1014"/>
                <a:gd name="T41" fmla="*/ 1 h 1193"/>
                <a:gd name="T42" fmla="*/ 13 w 1014"/>
                <a:gd name="T43" fmla="*/ 1 h 1193"/>
                <a:gd name="T44" fmla="*/ 16 w 1014"/>
                <a:gd name="T45" fmla="*/ 1 h 1193"/>
                <a:gd name="T46" fmla="*/ 18 w 1014"/>
                <a:gd name="T47" fmla="*/ 1 h 1193"/>
                <a:gd name="T48" fmla="*/ 21 w 1014"/>
                <a:gd name="T49" fmla="*/ 1 h 1193"/>
                <a:gd name="T50" fmla="*/ 23 w 1014"/>
                <a:gd name="T51" fmla="*/ 1 h 1193"/>
                <a:gd name="T52" fmla="*/ 25 w 1014"/>
                <a:gd name="T53" fmla="*/ 1 h 1193"/>
                <a:gd name="T54" fmla="*/ 27 w 1014"/>
                <a:gd name="T55" fmla="*/ 0 h 1193"/>
                <a:gd name="T56" fmla="*/ 28 w 1014"/>
                <a:gd name="T57" fmla="*/ 0 h 1193"/>
                <a:gd name="T58" fmla="*/ 30 w 1014"/>
                <a:gd name="T59" fmla="*/ 0 h 1193"/>
                <a:gd name="T60" fmla="*/ 31 w 1014"/>
                <a:gd name="T61" fmla="*/ 0 h 1193"/>
                <a:gd name="T62" fmla="*/ 32 w 1014"/>
                <a:gd name="T63" fmla="*/ 0 h 1193"/>
                <a:gd name="T64" fmla="*/ 32 w 1014"/>
                <a:gd name="T65" fmla="*/ 0 h 1193"/>
                <a:gd name="T66" fmla="*/ 32 w 1014"/>
                <a:gd name="T67" fmla="*/ 0 h 1193"/>
                <a:gd name="T68" fmla="*/ 29 w 1014"/>
                <a:gd name="T69" fmla="*/ 0 h 11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4" h="1193">
                  <a:moveTo>
                    <a:pt x="922" y="0"/>
                  </a:moveTo>
                  <a:lnTo>
                    <a:pt x="916" y="112"/>
                  </a:lnTo>
                  <a:lnTo>
                    <a:pt x="904" y="220"/>
                  </a:lnTo>
                  <a:lnTo>
                    <a:pt x="881" y="322"/>
                  </a:lnTo>
                  <a:lnTo>
                    <a:pt x="850" y="423"/>
                  </a:lnTo>
                  <a:lnTo>
                    <a:pt x="810" y="517"/>
                  </a:lnTo>
                  <a:lnTo>
                    <a:pt x="764" y="607"/>
                  </a:lnTo>
                  <a:lnTo>
                    <a:pt x="711" y="691"/>
                  </a:lnTo>
                  <a:lnTo>
                    <a:pt x="651" y="767"/>
                  </a:lnTo>
                  <a:lnTo>
                    <a:pt x="587" y="838"/>
                  </a:lnTo>
                  <a:lnTo>
                    <a:pt x="515" y="899"/>
                  </a:lnTo>
                  <a:lnTo>
                    <a:pt x="439" y="953"/>
                  </a:lnTo>
                  <a:lnTo>
                    <a:pt x="359" y="1000"/>
                  </a:lnTo>
                  <a:lnTo>
                    <a:pt x="275" y="1037"/>
                  </a:lnTo>
                  <a:lnTo>
                    <a:pt x="186" y="1064"/>
                  </a:lnTo>
                  <a:lnTo>
                    <a:pt x="95" y="1078"/>
                  </a:lnTo>
                  <a:lnTo>
                    <a:pt x="0" y="1085"/>
                  </a:lnTo>
                  <a:lnTo>
                    <a:pt x="0" y="1193"/>
                  </a:lnTo>
                  <a:lnTo>
                    <a:pt x="104" y="1187"/>
                  </a:lnTo>
                  <a:lnTo>
                    <a:pt x="202" y="1169"/>
                  </a:lnTo>
                  <a:lnTo>
                    <a:pt x="302" y="1139"/>
                  </a:lnTo>
                  <a:lnTo>
                    <a:pt x="394" y="1100"/>
                  </a:lnTo>
                  <a:lnTo>
                    <a:pt x="483" y="1049"/>
                  </a:lnTo>
                  <a:lnTo>
                    <a:pt x="567" y="989"/>
                  </a:lnTo>
                  <a:lnTo>
                    <a:pt x="644" y="921"/>
                  </a:lnTo>
                  <a:lnTo>
                    <a:pt x="717" y="844"/>
                  </a:lnTo>
                  <a:lnTo>
                    <a:pt x="781" y="759"/>
                  </a:lnTo>
                  <a:lnTo>
                    <a:pt x="840" y="667"/>
                  </a:lnTo>
                  <a:lnTo>
                    <a:pt x="892" y="569"/>
                  </a:lnTo>
                  <a:lnTo>
                    <a:pt x="933" y="465"/>
                  </a:lnTo>
                  <a:lnTo>
                    <a:pt x="968" y="355"/>
                  </a:lnTo>
                  <a:lnTo>
                    <a:pt x="993" y="239"/>
                  </a:lnTo>
                  <a:lnTo>
                    <a:pt x="1008" y="122"/>
                  </a:lnTo>
                  <a:lnTo>
                    <a:pt x="1014" y="0"/>
                  </a:lnTo>
                  <a:lnTo>
                    <a:pt x="922"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74" name="Freeform 52"/>
            <p:cNvSpPr>
              <a:spLocks/>
            </p:cNvSpPr>
            <p:nvPr/>
          </p:nvSpPr>
          <p:spPr bwMode="auto">
            <a:xfrm>
              <a:off x="4586" y="3776"/>
              <a:ext cx="635" cy="374"/>
            </a:xfrm>
            <a:custGeom>
              <a:avLst/>
              <a:gdLst>
                <a:gd name="T0" fmla="*/ 30 w 1272"/>
                <a:gd name="T1" fmla="*/ 0 h 1495"/>
                <a:gd name="T2" fmla="*/ 30 w 1272"/>
                <a:gd name="T3" fmla="*/ 0 h 1495"/>
                <a:gd name="T4" fmla="*/ 30 w 1272"/>
                <a:gd name="T5" fmla="*/ 0 h 1495"/>
                <a:gd name="T6" fmla="*/ 29 w 1272"/>
                <a:gd name="T7" fmla="*/ 1 h 1495"/>
                <a:gd name="T8" fmla="*/ 28 w 1272"/>
                <a:gd name="T9" fmla="*/ 1 h 1495"/>
                <a:gd name="T10" fmla="*/ 27 w 1272"/>
                <a:gd name="T11" fmla="*/ 1 h 1495"/>
                <a:gd name="T12" fmla="*/ 25 w 1272"/>
                <a:gd name="T13" fmla="*/ 1 h 1495"/>
                <a:gd name="T14" fmla="*/ 23 w 1272"/>
                <a:gd name="T15" fmla="*/ 1 h 1495"/>
                <a:gd name="T16" fmla="*/ 21 w 1272"/>
                <a:gd name="T17" fmla="*/ 1 h 1495"/>
                <a:gd name="T18" fmla="*/ 19 w 1272"/>
                <a:gd name="T19" fmla="*/ 1 h 1495"/>
                <a:gd name="T20" fmla="*/ 17 w 1272"/>
                <a:gd name="T21" fmla="*/ 1 h 1495"/>
                <a:gd name="T22" fmla="*/ 14 w 1272"/>
                <a:gd name="T23" fmla="*/ 1 h 1495"/>
                <a:gd name="T24" fmla="*/ 12 w 1272"/>
                <a:gd name="T25" fmla="*/ 1 h 1495"/>
                <a:gd name="T26" fmla="*/ 9 w 1272"/>
                <a:gd name="T27" fmla="*/ 1 h 1495"/>
                <a:gd name="T28" fmla="*/ 6 w 1272"/>
                <a:gd name="T29" fmla="*/ 1 h 1495"/>
                <a:gd name="T30" fmla="*/ 3 w 1272"/>
                <a:gd name="T31" fmla="*/ 1 h 1495"/>
                <a:gd name="T32" fmla="*/ 0 w 1272"/>
                <a:gd name="T33" fmla="*/ 1 h 1495"/>
                <a:gd name="T34" fmla="*/ 0 w 1272"/>
                <a:gd name="T35" fmla="*/ 2 h 1495"/>
                <a:gd name="T36" fmla="*/ 4 w 1272"/>
                <a:gd name="T37" fmla="*/ 2 h 1495"/>
                <a:gd name="T38" fmla="*/ 7 w 1272"/>
                <a:gd name="T39" fmla="*/ 2 h 1495"/>
                <a:gd name="T40" fmla="*/ 11 w 1272"/>
                <a:gd name="T41" fmla="*/ 2 h 1495"/>
                <a:gd name="T42" fmla="*/ 15 w 1272"/>
                <a:gd name="T43" fmla="*/ 2 h 1495"/>
                <a:gd name="T44" fmla="*/ 18 w 1272"/>
                <a:gd name="T45" fmla="*/ 1 h 1495"/>
                <a:gd name="T46" fmla="*/ 22 w 1272"/>
                <a:gd name="T47" fmla="*/ 1 h 1495"/>
                <a:gd name="T48" fmla="*/ 25 w 1272"/>
                <a:gd name="T49" fmla="*/ 1 h 1495"/>
                <a:gd name="T50" fmla="*/ 28 w 1272"/>
                <a:gd name="T51" fmla="*/ 1 h 1495"/>
                <a:gd name="T52" fmla="*/ 30 w 1272"/>
                <a:gd name="T53" fmla="*/ 1 h 1495"/>
                <a:gd name="T54" fmla="*/ 32 w 1272"/>
                <a:gd name="T55" fmla="*/ 1 h 1495"/>
                <a:gd name="T56" fmla="*/ 34 w 1272"/>
                <a:gd name="T57" fmla="*/ 1 h 1495"/>
                <a:gd name="T58" fmla="*/ 36 w 1272"/>
                <a:gd name="T59" fmla="*/ 1 h 1495"/>
                <a:gd name="T60" fmla="*/ 37 w 1272"/>
                <a:gd name="T61" fmla="*/ 1 h 1495"/>
                <a:gd name="T62" fmla="*/ 38 w 1272"/>
                <a:gd name="T63" fmla="*/ 0 h 1495"/>
                <a:gd name="T64" fmla="*/ 39 w 1272"/>
                <a:gd name="T65" fmla="*/ 0 h 1495"/>
                <a:gd name="T66" fmla="*/ 39 w 1272"/>
                <a:gd name="T67" fmla="*/ 0 h 1495"/>
                <a:gd name="T68" fmla="*/ 30 w 1272"/>
                <a:gd name="T69" fmla="*/ 0 h 14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72" h="1495">
                  <a:moveTo>
                    <a:pt x="989" y="0"/>
                  </a:moveTo>
                  <a:lnTo>
                    <a:pt x="984" y="121"/>
                  </a:lnTo>
                  <a:lnTo>
                    <a:pt x="969" y="236"/>
                  </a:lnTo>
                  <a:lnTo>
                    <a:pt x="945" y="348"/>
                  </a:lnTo>
                  <a:lnTo>
                    <a:pt x="913" y="452"/>
                  </a:lnTo>
                  <a:lnTo>
                    <a:pt x="871" y="554"/>
                  </a:lnTo>
                  <a:lnTo>
                    <a:pt x="820" y="650"/>
                  </a:lnTo>
                  <a:lnTo>
                    <a:pt x="764" y="742"/>
                  </a:lnTo>
                  <a:lnTo>
                    <a:pt x="700" y="823"/>
                  </a:lnTo>
                  <a:lnTo>
                    <a:pt x="632" y="897"/>
                  </a:lnTo>
                  <a:lnTo>
                    <a:pt x="553" y="964"/>
                  </a:lnTo>
                  <a:lnTo>
                    <a:pt x="472" y="1023"/>
                  </a:lnTo>
                  <a:lnTo>
                    <a:pt x="385" y="1072"/>
                  </a:lnTo>
                  <a:lnTo>
                    <a:pt x="295" y="1111"/>
                  </a:lnTo>
                  <a:lnTo>
                    <a:pt x="201" y="1139"/>
                  </a:lnTo>
                  <a:lnTo>
                    <a:pt x="102" y="1157"/>
                  </a:lnTo>
                  <a:lnTo>
                    <a:pt x="0" y="1162"/>
                  </a:lnTo>
                  <a:lnTo>
                    <a:pt x="0" y="1495"/>
                  </a:lnTo>
                  <a:lnTo>
                    <a:pt x="130" y="1487"/>
                  </a:lnTo>
                  <a:lnTo>
                    <a:pt x="254" y="1463"/>
                  </a:lnTo>
                  <a:lnTo>
                    <a:pt x="377" y="1428"/>
                  </a:lnTo>
                  <a:lnTo>
                    <a:pt x="493" y="1376"/>
                  </a:lnTo>
                  <a:lnTo>
                    <a:pt x="605" y="1314"/>
                  </a:lnTo>
                  <a:lnTo>
                    <a:pt x="711" y="1239"/>
                  </a:lnTo>
                  <a:lnTo>
                    <a:pt x="807" y="1153"/>
                  </a:lnTo>
                  <a:lnTo>
                    <a:pt x="899" y="1057"/>
                  </a:lnTo>
                  <a:lnTo>
                    <a:pt x="980" y="950"/>
                  </a:lnTo>
                  <a:lnTo>
                    <a:pt x="1054" y="837"/>
                  </a:lnTo>
                  <a:lnTo>
                    <a:pt x="1117" y="712"/>
                  </a:lnTo>
                  <a:lnTo>
                    <a:pt x="1171" y="581"/>
                  </a:lnTo>
                  <a:lnTo>
                    <a:pt x="1214" y="444"/>
                  </a:lnTo>
                  <a:lnTo>
                    <a:pt x="1244" y="300"/>
                  </a:lnTo>
                  <a:lnTo>
                    <a:pt x="1264" y="152"/>
                  </a:lnTo>
                  <a:lnTo>
                    <a:pt x="1272" y="0"/>
                  </a:lnTo>
                  <a:lnTo>
                    <a:pt x="989"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75" name="Freeform 53"/>
            <p:cNvSpPr>
              <a:spLocks/>
            </p:cNvSpPr>
            <p:nvPr/>
          </p:nvSpPr>
          <p:spPr bwMode="auto">
            <a:xfrm>
              <a:off x="4586" y="3776"/>
              <a:ext cx="669" cy="393"/>
            </a:xfrm>
            <a:custGeom>
              <a:avLst/>
              <a:gdLst>
                <a:gd name="T0" fmla="*/ 0 w 1338"/>
                <a:gd name="T1" fmla="*/ 2 h 1572"/>
                <a:gd name="T2" fmla="*/ 5 w 1338"/>
                <a:gd name="T3" fmla="*/ 2 h 1572"/>
                <a:gd name="T4" fmla="*/ 9 w 1338"/>
                <a:gd name="T5" fmla="*/ 2 h 1572"/>
                <a:gd name="T6" fmla="*/ 13 w 1338"/>
                <a:gd name="T7" fmla="*/ 2 h 1572"/>
                <a:gd name="T8" fmla="*/ 17 w 1338"/>
                <a:gd name="T9" fmla="*/ 2 h 1572"/>
                <a:gd name="T10" fmla="*/ 20 w 1338"/>
                <a:gd name="T11" fmla="*/ 2 h 1572"/>
                <a:gd name="T12" fmla="*/ 24 w 1338"/>
                <a:gd name="T13" fmla="*/ 1 h 1572"/>
                <a:gd name="T14" fmla="*/ 27 w 1338"/>
                <a:gd name="T15" fmla="*/ 1 h 1572"/>
                <a:gd name="T16" fmla="*/ 30 w 1338"/>
                <a:gd name="T17" fmla="*/ 1 h 1572"/>
                <a:gd name="T18" fmla="*/ 33 w 1338"/>
                <a:gd name="T19" fmla="*/ 1 h 1572"/>
                <a:gd name="T20" fmla="*/ 35 w 1338"/>
                <a:gd name="T21" fmla="*/ 1 h 1572"/>
                <a:gd name="T22" fmla="*/ 37 w 1338"/>
                <a:gd name="T23" fmla="*/ 1 h 1572"/>
                <a:gd name="T24" fmla="*/ 39 w 1338"/>
                <a:gd name="T25" fmla="*/ 1 h 1572"/>
                <a:gd name="T26" fmla="*/ 40 w 1338"/>
                <a:gd name="T27" fmla="*/ 1 h 1572"/>
                <a:gd name="T28" fmla="*/ 41 w 1338"/>
                <a:gd name="T29" fmla="*/ 0 h 1572"/>
                <a:gd name="T30" fmla="*/ 42 w 1338"/>
                <a:gd name="T31" fmla="*/ 0 h 1572"/>
                <a:gd name="T32" fmla="*/ 42 w 1338"/>
                <a:gd name="T33" fmla="*/ 0 h 1572"/>
                <a:gd name="T34" fmla="*/ 39 w 1338"/>
                <a:gd name="T35" fmla="*/ 0 h 1572"/>
                <a:gd name="T36" fmla="*/ 39 w 1338"/>
                <a:gd name="T37" fmla="*/ 0 h 1572"/>
                <a:gd name="T38" fmla="*/ 39 w 1338"/>
                <a:gd name="T39" fmla="*/ 0 h 1572"/>
                <a:gd name="T40" fmla="*/ 38 w 1338"/>
                <a:gd name="T41" fmla="*/ 1 h 1572"/>
                <a:gd name="T42" fmla="*/ 36 w 1338"/>
                <a:gd name="T43" fmla="*/ 1 h 1572"/>
                <a:gd name="T44" fmla="*/ 35 w 1338"/>
                <a:gd name="T45" fmla="*/ 1 h 1572"/>
                <a:gd name="T46" fmla="*/ 33 w 1338"/>
                <a:gd name="T47" fmla="*/ 1 h 1572"/>
                <a:gd name="T48" fmla="*/ 31 w 1338"/>
                <a:gd name="T49" fmla="*/ 1 h 1572"/>
                <a:gd name="T50" fmla="*/ 28 w 1338"/>
                <a:gd name="T51" fmla="*/ 1 h 1572"/>
                <a:gd name="T52" fmla="*/ 25 w 1338"/>
                <a:gd name="T53" fmla="*/ 1 h 1572"/>
                <a:gd name="T54" fmla="*/ 22 w 1338"/>
                <a:gd name="T55" fmla="*/ 1 h 1572"/>
                <a:gd name="T56" fmla="*/ 19 w 1338"/>
                <a:gd name="T57" fmla="*/ 1 h 1572"/>
                <a:gd name="T58" fmla="*/ 16 w 1338"/>
                <a:gd name="T59" fmla="*/ 1 h 1572"/>
                <a:gd name="T60" fmla="*/ 12 w 1338"/>
                <a:gd name="T61" fmla="*/ 2 h 1572"/>
                <a:gd name="T62" fmla="*/ 8 w 1338"/>
                <a:gd name="T63" fmla="*/ 2 h 1572"/>
                <a:gd name="T64" fmla="*/ 5 w 1338"/>
                <a:gd name="T65" fmla="*/ 2 h 1572"/>
                <a:gd name="T66" fmla="*/ 0 w 1338"/>
                <a:gd name="T67" fmla="*/ 2 h 1572"/>
                <a:gd name="T68" fmla="*/ 0 w 1338"/>
                <a:gd name="T69" fmla="*/ 2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8" h="1572">
                  <a:moveTo>
                    <a:pt x="0" y="1572"/>
                  </a:moveTo>
                  <a:lnTo>
                    <a:pt x="137" y="1564"/>
                  </a:lnTo>
                  <a:lnTo>
                    <a:pt x="271" y="1540"/>
                  </a:lnTo>
                  <a:lnTo>
                    <a:pt x="399" y="1501"/>
                  </a:lnTo>
                  <a:lnTo>
                    <a:pt x="521" y="1448"/>
                  </a:lnTo>
                  <a:lnTo>
                    <a:pt x="638" y="1382"/>
                  </a:lnTo>
                  <a:lnTo>
                    <a:pt x="749" y="1304"/>
                  </a:lnTo>
                  <a:lnTo>
                    <a:pt x="850" y="1213"/>
                  </a:lnTo>
                  <a:lnTo>
                    <a:pt x="947" y="1112"/>
                  </a:lnTo>
                  <a:lnTo>
                    <a:pt x="1033" y="999"/>
                  </a:lnTo>
                  <a:lnTo>
                    <a:pt x="1110" y="879"/>
                  </a:lnTo>
                  <a:lnTo>
                    <a:pt x="1176" y="749"/>
                  </a:lnTo>
                  <a:lnTo>
                    <a:pt x="1232" y="612"/>
                  </a:lnTo>
                  <a:lnTo>
                    <a:pt x="1277" y="468"/>
                  </a:lnTo>
                  <a:lnTo>
                    <a:pt x="1311" y="316"/>
                  </a:lnTo>
                  <a:lnTo>
                    <a:pt x="1332" y="160"/>
                  </a:lnTo>
                  <a:lnTo>
                    <a:pt x="1338" y="0"/>
                  </a:lnTo>
                  <a:lnTo>
                    <a:pt x="1246" y="0"/>
                  </a:lnTo>
                  <a:lnTo>
                    <a:pt x="1240" y="150"/>
                  </a:lnTo>
                  <a:lnTo>
                    <a:pt x="1221" y="297"/>
                  </a:lnTo>
                  <a:lnTo>
                    <a:pt x="1190" y="436"/>
                  </a:lnTo>
                  <a:lnTo>
                    <a:pt x="1148" y="571"/>
                  </a:lnTo>
                  <a:lnTo>
                    <a:pt x="1095" y="698"/>
                  </a:lnTo>
                  <a:lnTo>
                    <a:pt x="1034" y="818"/>
                  </a:lnTo>
                  <a:lnTo>
                    <a:pt x="962" y="931"/>
                  </a:lnTo>
                  <a:lnTo>
                    <a:pt x="882" y="1036"/>
                  </a:lnTo>
                  <a:lnTo>
                    <a:pt x="794" y="1130"/>
                  </a:lnTo>
                  <a:lnTo>
                    <a:pt x="697" y="1215"/>
                  </a:lnTo>
                  <a:lnTo>
                    <a:pt x="595" y="1286"/>
                  </a:lnTo>
                  <a:lnTo>
                    <a:pt x="486" y="1348"/>
                  </a:lnTo>
                  <a:lnTo>
                    <a:pt x="372" y="1398"/>
                  </a:lnTo>
                  <a:lnTo>
                    <a:pt x="253" y="1435"/>
                  </a:lnTo>
                  <a:lnTo>
                    <a:pt x="129" y="1455"/>
                  </a:lnTo>
                  <a:lnTo>
                    <a:pt x="0" y="1464"/>
                  </a:lnTo>
                  <a:lnTo>
                    <a:pt x="0" y="1572"/>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76" name="Freeform 54"/>
            <p:cNvSpPr>
              <a:spLocks/>
            </p:cNvSpPr>
            <p:nvPr/>
          </p:nvSpPr>
          <p:spPr bwMode="auto">
            <a:xfrm>
              <a:off x="4586" y="3776"/>
              <a:ext cx="588" cy="346"/>
            </a:xfrm>
            <a:custGeom>
              <a:avLst/>
              <a:gdLst>
                <a:gd name="T0" fmla="*/ 34 w 1176"/>
                <a:gd name="T1" fmla="*/ 0 h 1383"/>
                <a:gd name="T2" fmla="*/ 34 w 1176"/>
                <a:gd name="T3" fmla="*/ 0 h 1383"/>
                <a:gd name="T4" fmla="*/ 34 w 1176"/>
                <a:gd name="T5" fmla="*/ 0 h 1383"/>
                <a:gd name="T6" fmla="*/ 33 w 1176"/>
                <a:gd name="T7" fmla="*/ 1 h 1383"/>
                <a:gd name="T8" fmla="*/ 32 w 1176"/>
                <a:gd name="T9" fmla="*/ 1 h 1383"/>
                <a:gd name="T10" fmla="*/ 30 w 1176"/>
                <a:gd name="T11" fmla="*/ 1 h 1383"/>
                <a:gd name="T12" fmla="*/ 29 w 1176"/>
                <a:gd name="T13" fmla="*/ 1 h 1383"/>
                <a:gd name="T14" fmla="*/ 27 w 1176"/>
                <a:gd name="T15" fmla="*/ 1 h 1383"/>
                <a:gd name="T16" fmla="*/ 24 w 1176"/>
                <a:gd name="T17" fmla="*/ 1 h 1383"/>
                <a:gd name="T18" fmla="*/ 22 w 1176"/>
                <a:gd name="T19" fmla="*/ 1 h 1383"/>
                <a:gd name="T20" fmla="*/ 19 w 1176"/>
                <a:gd name="T21" fmla="*/ 1 h 1383"/>
                <a:gd name="T22" fmla="*/ 17 w 1176"/>
                <a:gd name="T23" fmla="*/ 1 h 1383"/>
                <a:gd name="T24" fmla="*/ 14 w 1176"/>
                <a:gd name="T25" fmla="*/ 1 h 1383"/>
                <a:gd name="T26" fmla="*/ 11 w 1176"/>
                <a:gd name="T27" fmla="*/ 1 h 1383"/>
                <a:gd name="T28" fmla="*/ 7 w 1176"/>
                <a:gd name="T29" fmla="*/ 1 h 1383"/>
                <a:gd name="T30" fmla="*/ 4 w 1176"/>
                <a:gd name="T31" fmla="*/ 1 h 1383"/>
                <a:gd name="T32" fmla="*/ 0 w 1176"/>
                <a:gd name="T33" fmla="*/ 1 h 1383"/>
                <a:gd name="T34" fmla="*/ 0 w 1176"/>
                <a:gd name="T35" fmla="*/ 2 h 1383"/>
                <a:gd name="T36" fmla="*/ 4 w 1176"/>
                <a:gd name="T37" fmla="*/ 2 h 1383"/>
                <a:gd name="T38" fmla="*/ 8 w 1176"/>
                <a:gd name="T39" fmla="*/ 1 h 1383"/>
                <a:gd name="T40" fmla="*/ 11 w 1176"/>
                <a:gd name="T41" fmla="*/ 1 h 1383"/>
                <a:gd name="T42" fmla="*/ 15 w 1176"/>
                <a:gd name="T43" fmla="*/ 1 h 1383"/>
                <a:gd name="T44" fmla="*/ 18 w 1176"/>
                <a:gd name="T45" fmla="*/ 1 h 1383"/>
                <a:gd name="T46" fmla="*/ 21 w 1176"/>
                <a:gd name="T47" fmla="*/ 1 h 1383"/>
                <a:gd name="T48" fmla="*/ 24 w 1176"/>
                <a:gd name="T49" fmla="*/ 1 h 1383"/>
                <a:gd name="T50" fmla="*/ 26 w 1176"/>
                <a:gd name="T51" fmla="*/ 1 h 1383"/>
                <a:gd name="T52" fmla="*/ 29 w 1176"/>
                <a:gd name="T53" fmla="*/ 1 h 1383"/>
                <a:gd name="T54" fmla="*/ 31 w 1176"/>
                <a:gd name="T55" fmla="*/ 1 h 1383"/>
                <a:gd name="T56" fmla="*/ 33 w 1176"/>
                <a:gd name="T57" fmla="*/ 1 h 1383"/>
                <a:gd name="T58" fmla="*/ 34 w 1176"/>
                <a:gd name="T59" fmla="*/ 1 h 1383"/>
                <a:gd name="T60" fmla="*/ 36 w 1176"/>
                <a:gd name="T61" fmla="*/ 1 h 1383"/>
                <a:gd name="T62" fmla="*/ 36 w 1176"/>
                <a:gd name="T63" fmla="*/ 0 h 1383"/>
                <a:gd name="T64" fmla="*/ 37 w 1176"/>
                <a:gd name="T65" fmla="*/ 0 h 1383"/>
                <a:gd name="T66" fmla="*/ 37 w 1176"/>
                <a:gd name="T67" fmla="*/ 0 h 1383"/>
                <a:gd name="T68" fmla="*/ 34 w 1176"/>
                <a:gd name="T69" fmla="*/ 0 h 1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6" h="1383">
                  <a:moveTo>
                    <a:pt x="1084" y="0"/>
                  </a:moveTo>
                  <a:lnTo>
                    <a:pt x="1079" y="131"/>
                  </a:lnTo>
                  <a:lnTo>
                    <a:pt x="1063" y="259"/>
                  </a:lnTo>
                  <a:lnTo>
                    <a:pt x="1037" y="379"/>
                  </a:lnTo>
                  <a:lnTo>
                    <a:pt x="999" y="496"/>
                  </a:lnTo>
                  <a:lnTo>
                    <a:pt x="953" y="607"/>
                  </a:lnTo>
                  <a:lnTo>
                    <a:pt x="900" y="713"/>
                  </a:lnTo>
                  <a:lnTo>
                    <a:pt x="837" y="811"/>
                  </a:lnTo>
                  <a:lnTo>
                    <a:pt x="768" y="901"/>
                  </a:lnTo>
                  <a:lnTo>
                    <a:pt x="692" y="984"/>
                  </a:lnTo>
                  <a:lnTo>
                    <a:pt x="607" y="1058"/>
                  </a:lnTo>
                  <a:lnTo>
                    <a:pt x="517" y="1120"/>
                  </a:lnTo>
                  <a:lnTo>
                    <a:pt x="423" y="1175"/>
                  </a:lnTo>
                  <a:lnTo>
                    <a:pt x="323" y="1220"/>
                  </a:lnTo>
                  <a:lnTo>
                    <a:pt x="220" y="1250"/>
                  </a:lnTo>
                  <a:lnTo>
                    <a:pt x="112" y="1269"/>
                  </a:lnTo>
                  <a:lnTo>
                    <a:pt x="0" y="1275"/>
                  </a:lnTo>
                  <a:lnTo>
                    <a:pt x="0" y="1383"/>
                  </a:lnTo>
                  <a:lnTo>
                    <a:pt x="120" y="1377"/>
                  </a:lnTo>
                  <a:lnTo>
                    <a:pt x="236" y="1354"/>
                  </a:lnTo>
                  <a:lnTo>
                    <a:pt x="350" y="1322"/>
                  </a:lnTo>
                  <a:lnTo>
                    <a:pt x="457" y="1275"/>
                  </a:lnTo>
                  <a:lnTo>
                    <a:pt x="561" y="1216"/>
                  </a:lnTo>
                  <a:lnTo>
                    <a:pt x="659" y="1148"/>
                  </a:lnTo>
                  <a:lnTo>
                    <a:pt x="749" y="1067"/>
                  </a:lnTo>
                  <a:lnTo>
                    <a:pt x="832" y="978"/>
                  </a:lnTo>
                  <a:lnTo>
                    <a:pt x="907" y="879"/>
                  </a:lnTo>
                  <a:lnTo>
                    <a:pt x="976" y="773"/>
                  </a:lnTo>
                  <a:lnTo>
                    <a:pt x="1035" y="659"/>
                  </a:lnTo>
                  <a:lnTo>
                    <a:pt x="1084" y="538"/>
                  </a:lnTo>
                  <a:lnTo>
                    <a:pt x="1124" y="411"/>
                  </a:lnTo>
                  <a:lnTo>
                    <a:pt x="1152" y="278"/>
                  </a:lnTo>
                  <a:lnTo>
                    <a:pt x="1171" y="141"/>
                  </a:lnTo>
                  <a:lnTo>
                    <a:pt x="1176" y="0"/>
                  </a:lnTo>
                  <a:lnTo>
                    <a:pt x="1084"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77" name="Freeform 55"/>
            <p:cNvSpPr>
              <a:spLocks/>
            </p:cNvSpPr>
            <p:nvPr/>
          </p:nvSpPr>
          <p:spPr bwMode="auto">
            <a:xfrm>
              <a:off x="4587" y="3771"/>
              <a:ext cx="506" cy="306"/>
            </a:xfrm>
            <a:custGeom>
              <a:avLst/>
              <a:gdLst>
                <a:gd name="T0" fmla="*/ 29 w 1011"/>
                <a:gd name="T1" fmla="*/ 0 h 1223"/>
                <a:gd name="T2" fmla="*/ 29 w 1011"/>
                <a:gd name="T3" fmla="*/ 0 h 1223"/>
                <a:gd name="T4" fmla="*/ 29 w 1011"/>
                <a:gd name="T5" fmla="*/ 0 h 1223"/>
                <a:gd name="T6" fmla="*/ 28 w 1011"/>
                <a:gd name="T7" fmla="*/ 0 h 1223"/>
                <a:gd name="T8" fmla="*/ 27 w 1011"/>
                <a:gd name="T9" fmla="*/ 1 h 1223"/>
                <a:gd name="T10" fmla="*/ 26 w 1011"/>
                <a:gd name="T11" fmla="*/ 1 h 1223"/>
                <a:gd name="T12" fmla="*/ 24 w 1011"/>
                <a:gd name="T13" fmla="*/ 1 h 1223"/>
                <a:gd name="T14" fmla="*/ 23 w 1011"/>
                <a:gd name="T15" fmla="*/ 1 h 1223"/>
                <a:gd name="T16" fmla="*/ 21 w 1011"/>
                <a:gd name="T17" fmla="*/ 1 h 1223"/>
                <a:gd name="T18" fmla="*/ 19 w 1011"/>
                <a:gd name="T19" fmla="*/ 1 h 1223"/>
                <a:gd name="T20" fmla="*/ 17 w 1011"/>
                <a:gd name="T21" fmla="*/ 1 h 1223"/>
                <a:gd name="T22" fmla="*/ 14 w 1011"/>
                <a:gd name="T23" fmla="*/ 1 h 1223"/>
                <a:gd name="T24" fmla="*/ 12 w 1011"/>
                <a:gd name="T25" fmla="*/ 1 h 1223"/>
                <a:gd name="T26" fmla="*/ 9 w 1011"/>
                <a:gd name="T27" fmla="*/ 1 h 1223"/>
                <a:gd name="T28" fmla="*/ 6 w 1011"/>
                <a:gd name="T29" fmla="*/ 1 h 1223"/>
                <a:gd name="T30" fmla="*/ 3 w 1011"/>
                <a:gd name="T31" fmla="*/ 1 h 1223"/>
                <a:gd name="T32" fmla="*/ 0 w 1011"/>
                <a:gd name="T33" fmla="*/ 1 h 1223"/>
                <a:gd name="T34" fmla="*/ 0 w 1011"/>
                <a:gd name="T35" fmla="*/ 1 h 1223"/>
                <a:gd name="T36" fmla="*/ 4 w 1011"/>
                <a:gd name="T37" fmla="*/ 1 h 1223"/>
                <a:gd name="T38" fmla="*/ 7 w 1011"/>
                <a:gd name="T39" fmla="*/ 1 h 1223"/>
                <a:gd name="T40" fmla="*/ 10 w 1011"/>
                <a:gd name="T41" fmla="*/ 1 h 1223"/>
                <a:gd name="T42" fmla="*/ 13 w 1011"/>
                <a:gd name="T43" fmla="*/ 1 h 1223"/>
                <a:gd name="T44" fmla="*/ 16 w 1011"/>
                <a:gd name="T45" fmla="*/ 1 h 1223"/>
                <a:gd name="T46" fmla="*/ 18 w 1011"/>
                <a:gd name="T47" fmla="*/ 1 h 1223"/>
                <a:gd name="T48" fmla="*/ 21 w 1011"/>
                <a:gd name="T49" fmla="*/ 1 h 1223"/>
                <a:gd name="T50" fmla="*/ 23 w 1011"/>
                <a:gd name="T51" fmla="*/ 1 h 1223"/>
                <a:gd name="T52" fmla="*/ 25 w 1011"/>
                <a:gd name="T53" fmla="*/ 1 h 1223"/>
                <a:gd name="T54" fmla="*/ 27 w 1011"/>
                <a:gd name="T55" fmla="*/ 1 h 1223"/>
                <a:gd name="T56" fmla="*/ 28 w 1011"/>
                <a:gd name="T57" fmla="*/ 1 h 1223"/>
                <a:gd name="T58" fmla="*/ 30 w 1011"/>
                <a:gd name="T59" fmla="*/ 1 h 1223"/>
                <a:gd name="T60" fmla="*/ 31 w 1011"/>
                <a:gd name="T61" fmla="*/ 1 h 1223"/>
                <a:gd name="T62" fmla="*/ 31 w 1011"/>
                <a:gd name="T63" fmla="*/ 0 h 1223"/>
                <a:gd name="T64" fmla="*/ 32 w 1011"/>
                <a:gd name="T65" fmla="*/ 0 h 1223"/>
                <a:gd name="T66" fmla="*/ 32 w 1011"/>
                <a:gd name="T67" fmla="*/ 0 h 1223"/>
                <a:gd name="T68" fmla="*/ 29 w 1011"/>
                <a:gd name="T69" fmla="*/ 0 h 1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1" h="1223">
                  <a:moveTo>
                    <a:pt x="919" y="0"/>
                  </a:moveTo>
                  <a:lnTo>
                    <a:pt x="914" y="112"/>
                  </a:lnTo>
                  <a:lnTo>
                    <a:pt x="902" y="222"/>
                  </a:lnTo>
                  <a:lnTo>
                    <a:pt x="879" y="326"/>
                  </a:lnTo>
                  <a:lnTo>
                    <a:pt x="847" y="428"/>
                  </a:lnTo>
                  <a:lnTo>
                    <a:pt x="808" y="525"/>
                  </a:lnTo>
                  <a:lnTo>
                    <a:pt x="763" y="619"/>
                  </a:lnTo>
                  <a:lnTo>
                    <a:pt x="710" y="703"/>
                  </a:lnTo>
                  <a:lnTo>
                    <a:pt x="650" y="785"/>
                  </a:lnTo>
                  <a:lnTo>
                    <a:pt x="585" y="857"/>
                  </a:lnTo>
                  <a:lnTo>
                    <a:pt x="514" y="920"/>
                  </a:lnTo>
                  <a:lnTo>
                    <a:pt x="438" y="979"/>
                  </a:lnTo>
                  <a:lnTo>
                    <a:pt x="358" y="1026"/>
                  </a:lnTo>
                  <a:lnTo>
                    <a:pt x="274" y="1063"/>
                  </a:lnTo>
                  <a:lnTo>
                    <a:pt x="185" y="1092"/>
                  </a:lnTo>
                  <a:lnTo>
                    <a:pt x="94" y="1109"/>
                  </a:lnTo>
                  <a:lnTo>
                    <a:pt x="0" y="1115"/>
                  </a:lnTo>
                  <a:lnTo>
                    <a:pt x="0" y="1223"/>
                  </a:lnTo>
                  <a:lnTo>
                    <a:pt x="102" y="1217"/>
                  </a:lnTo>
                  <a:lnTo>
                    <a:pt x="204" y="1198"/>
                  </a:lnTo>
                  <a:lnTo>
                    <a:pt x="301" y="1167"/>
                  </a:lnTo>
                  <a:lnTo>
                    <a:pt x="393" y="1125"/>
                  </a:lnTo>
                  <a:lnTo>
                    <a:pt x="482" y="1072"/>
                  </a:lnTo>
                  <a:lnTo>
                    <a:pt x="566" y="1009"/>
                  </a:lnTo>
                  <a:lnTo>
                    <a:pt x="645" y="939"/>
                  </a:lnTo>
                  <a:lnTo>
                    <a:pt x="716" y="858"/>
                  </a:lnTo>
                  <a:lnTo>
                    <a:pt x="781" y="770"/>
                  </a:lnTo>
                  <a:lnTo>
                    <a:pt x="839" y="675"/>
                  </a:lnTo>
                  <a:lnTo>
                    <a:pt x="889" y="573"/>
                  </a:lnTo>
                  <a:lnTo>
                    <a:pt x="932" y="470"/>
                  </a:lnTo>
                  <a:lnTo>
                    <a:pt x="965" y="358"/>
                  </a:lnTo>
                  <a:lnTo>
                    <a:pt x="991" y="240"/>
                  </a:lnTo>
                  <a:lnTo>
                    <a:pt x="1006" y="121"/>
                  </a:lnTo>
                  <a:lnTo>
                    <a:pt x="1011" y="0"/>
                  </a:lnTo>
                  <a:lnTo>
                    <a:pt x="919"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grpSp>
          <p:nvGrpSpPr>
            <p:cNvPr id="18478" name="Group 56"/>
            <p:cNvGrpSpPr>
              <a:grpSpLocks/>
            </p:cNvGrpSpPr>
            <p:nvPr/>
          </p:nvGrpSpPr>
          <p:grpSpPr bwMode="auto">
            <a:xfrm>
              <a:off x="4368" y="2880"/>
              <a:ext cx="1200" cy="1264"/>
              <a:chOff x="3120" y="1632"/>
              <a:chExt cx="2640" cy="2704"/>
            </a:xfrm>
          </p:grpSpPr>
          <p:pic>
            <p:nvPicPr>
              <p:cNvPr id="18479" name="Picture 57"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 y="3296"/>
                <a:ext cx="1152" cy="1024"/>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80" name="Picture 58"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0" y="2352"/>
                <a:ext cx="576" cy="513"/>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81" name="Picture 59"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 y="3696"/>
                <a:ext cx="720" cy="640"/>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82" name="Picture 60"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 y="2784"/>
                <a:ext cx="768" cy="683"/>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83" name="Picture 61"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2" y="3808"/>
                <a:ext cx="576" cy="512"/>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84" name="Picture 62"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0" y="3888"/>
                <a:ext cx="432" cy="384"/>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85" name="Picture 63"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6" y="1979"/>
                <a:ext cx="432" cy="384"/>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86" name="Picture 64"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2" y="1632"/>
                <a:ext cx="336" cy="299"/>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87" name="Picture 65"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 y="3141"/>
                <a:ext cx="912" cy="811"/>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grpSp>
      </p:grpSp>
      <p:grpSp>
        <p:nvGrpSpPr>
          <p:cNvPr id="18440" name="Group 66"/>
          <p:cNvGrpSpPr>
            <a:grpSpLocks/>
          </p:cNvGrpSpPr>
          <p:nvPr/>
        </p:nvGrpSpPr>
        <p:grpSpPr bwMode="auto">
          <a:xfrm rot="-122725">
            <a:off x="-300038" y="5419725"/>
            <a:ext cx="1598613" cy="1485900"/>
            <a:chOff x="17" y="2256"/>
            <a:chExt cx="1829" cy="2064"/>
          </a:xfrm>
        </p:grpSpPr>
        <p:grpSp>
          <p:nvGrpSpPr>
            <p:cNvPr id="18445" name="Group 67"/>
            <p:cNvGrpSpPr>
              <a:grpSpLocks/>
            </p:cNvGrpSpPr>
            <p:nvPr/>
          </p:nvGrpSpPr>
          <p:grpSpPr bwMode="auto">
            <a:xfrm>
              <a:off x="17" y="3416"/>
              <a:ext cx="1829" cy="904"/>
              <a:chOff x="17" y="3416"/>
              <a:chExt cx="1829" cy="904"/>
            </a:xfrm>
          </p:grpSpPr>
          <p:sp>
            <p:nvSpPr>
              <p:cNvPr id="18453" name="Freeform 68"/>
              <p:cNvSpPr>
                <a:spLocks/>
              </p:cNvSpPr>
              <p:nvPr/>
            </p:nvSpPr>
            <p:spPr bwMode="auto">
              <a:xfrm>
                <a:off x="601" y="3776"/>
                <a:ext cx="668" cy="393"/>
              </a:xfrm>
              <a:custGeom>
                <a:avLst/>
                <a:gdLst>
                  <a:gd name="T0" fmla="*/ 0 w 1336"/>
                  <a:gd name="T1" fmla="*/ 0 h 1572"/>
                  <a:gd name="T2" fmla="*/ 1 w 1336"/>
                  <a:gd name="T3" fmla="*/ 0 h 1572"/>
                  <a:gd name="T4" fmla="*/ 1 w 1336"/>
                  <a:gd name="T5" fmla="*/ 0 h 1572"/>
                  <a:gd name="T6" fmla="*/ 2 w 1336"/>
                  <a:gd name="T7" fmla="*/ 1 h 1572"/>
                  <a:gd name="T8" fmla="*/ 4 w 1336"/>
                  <a:gd name="T9" fmla="*/ 1 h 1572"/>
                  <a:gd name="T10" fmla="*/ 6 w 1336"/>
                  <a:gd name="T11" fmla="*/ 1 h 1572"/>
                  <a:gd name="T12" fmla="*/ 8 w 1336"/>
                  <a:gd name="T13" fmla="*/ 1 h 1572"/>
                  <a:gd name="T14" fmla="*/ 10 w 1336"/>
                  <a:gd name="T15" fmla="*/ 1 h 1572"/>
                  <a:gd name="T16" fmla="*/ 13 w 1336"/>
                  <a:gd name="T17" fmla="*/ 1 h 1572"/>
                  <a:gd name="T18" fmla="*/ 16 w 1336"/>
                  <a:gd name="T19" fmla="*/ 1 h 1572"/>
                  <a:gd name="T20" fmla="*/ 19 w 1336"/>
                  <a:gd name="T21" fmla="*/ 1 h 1572"/>
                  <a:gd name="T22" fmla="*/ 22 w 1336"/>
                  <a:gd name="T23" fmla="*/ 2 h 1572"/>
                  <a:gd name="T24" fmla="*/ 26 w 1336"/>
                  <a:gd name="T25" fmla="*/ 2 h 1572"/>
                  <a:gd name="T26" fmla="*/ 30 w 1336"/>
                  <a:gd name="T27" fmla="*/ 2 h 1572"/>
                  <a:gd name="T28" fmla="*/ 34 w 1336"/>
                  <a:gd name="T29" fmla="*/ 2 h 1572"/>
                  <a:gd name="T30" fmla="*/ 38 w 1336"/>
                  <a:gd name="T31" fmla="*/ 2 h 1572"/>
                  <a:gd name="T32" fmla="*/ 42 w 1336"/>
                  <a:gd name="T33" fmla="*/ 2 h 1572"/>
                  <a:gd name="T34" fmla="*/ 42 w 1336"/>
                  <a:gd name="T35" fmla="*/ 2 h 1572"/>
                  <a:gd name="T36" fmla="*/ 38 w 1336"/>
                  <a:gd name="T37" fmla="*/ 2 h 1572"/>
                  <a:gd name="T38" fmla="*/ 34 w 1336"/>
                  <a:gd name="T39" fmla="*/ 2 h 1572"/>
                  <a:gd name="T40" fmla="*/ 31 w 1336"/>
                  <a:gd name="T41" fmla="*/ 2 h 1572"/>
                  <a:gd name="T42" fmla="*/ 27 w 1336"/>
                  <a:gd name="T43" fmla="*/ 1 h 1572"/>
                  <a:gd name="T44" fmla="*/ 24 w 1336"/>
                  <a:gd name="T45" fmla="*/ 1 h 1572"/>
                  <a:gd name="T46" fmla="*/ 21 w 1336"/>
                  <a:gd name="T47" fmla="*/ 1 h 1572"/>
                  <a:gd name="T48" fmla="*/ 17 w 1336"/>
                  <a:gd name="T49" fmla="*/ 1 h 1572"/>
                  <a:gd name="T50" fmla="*/ 15 w 1336"/>
                  <a:gd name="T51" fmla="*/ 1 h 1572"/>
                  <a:gd name="T52" fmla="*/ 12 w 1336"/>
                  <a:gd name="T53" fmla="*/ 1 h 1572"/>
                  <a:gd name="T54" fmla="*/ 10 w 1336"/>
                  <a:gd name="T55" fmla="*/ 1 h 1572"/>
                  <a:gd name="T56" fmla="*/ 8 w 1336"/>
                  <a:gd name="T57" fmla="*/ 1 h 1572"/>
                  <a:gd name="T58" fmla="*/ 6 w 1336"/>
                  <a:gd name="T59" fmla="*/ 1 h 1572"/>
                  <a:gd name="T60" fmla="*/ 5 w 1336"/>
                  <a:gd name="T61" fmla="*/ 1 h 1572"/>
                  <a:gd name="T62" fmla="*/ 4 w 1336"/>
                  <a:gd name="T63" fmla="*/ 0 h 1572"/>
                  <a:gd name="T64" fmla="*/ 4 w 1336"/>
                  <a:gd name="T65" fmla="*/ 0 h 1572"/>
                  <a:gd name="T66" fmla="*/ 3 w 1336"/>
                  <a:gd name="T67" fmla="*/ 0 h 1572"/>
                  <a:gd name="T68" fmla="*/ 0 w 1336"/>
                  <a:gd name="T69" fmla="*/ 0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6" h="1572">
                    <a:moveTo>
                      <a:pt x="0" y="0"/>
                    </a:moveTo>
                    <a:lnTo>
                      <a:pt x="6" y="160"/>
                    </a:lnTo>
                    <a:lnTo>
                      <a:pt x="27" y="316"/>
                    </a:lnTo>
                    <a:lnTo>
                      <a:pt x="61" y="468"/>
                    </a:lnTo>
                    <a:lnTo>
                      <a:pt x="106" y="612"/>
                    </a:lnTo>
                    <a:lnTo>
                      <a:pt x="162" y="749"/>
                    </a:lnTo>
                    <a:lnTo>
                      <a:pt x="228" y="879"/>
                    </a:lnTo>
                    <a:lnTo>
                      <a:pt x="305" y="999"/>
                    </a:lnTo>
                    <a:lnTo>
                      <a:pt x="391" y="1112"/>
                    </a:lnTo>
                    <a:lnTo>
                      <a:pt x="488" y="1213"/>
                    </a:lnTo>
                    <a:lnTo>
                      <a:pt x="589" y="1304"/>
                    </a:lnTo>
                    <a:lnTo>
                      <a:pt x="700" y="1382"/>
                    </a:lnTo>
                    <a:lnTo>
                      <a:pt x="817" y="1448"/>
                    </a:lnTo>
                    <a:lnTo>
                      <a:pt x="939" y="1501"/>
                    </a:lnTo>
                    <a:lnTo>
                      <a:pt x="1067" y="1540"/>
                    </a:lnTo>
                    <a:lnTo>
                      <a:pt x="1201" y="1564"/>
                    </a:lnTo>
                    <a:lnTo>
                      <a:pt x="1336" y="1572"/>
                    </a:lnTo>
                    <a:lnTo>
                      <a:pt x="1336" y="1464"/>
                    </a:lnTo>
                    <a:lnTo>
                      <a:pt x="1209" y="1455"/>
                    </a:lnTo>
                    <a:lnTo>
                      <a:pt x="1085" y="1435"/>
                    </a:lnTo>
                    <a:lnTo>
                      <a:pt x="966" y="1398"/>
                    </a:lnTo>
                    <a:lnTo>
                      <a:pt x="852" y="1348"/>
                    </a:lnTo>
                    <a:lnTo>
                      <a:pt x="743" y="1286"/>
                    </a:lnTo>
                    <a:lnTo>
                      <a:pt x="641" y="1215"/>
                    </a:lnTo>
                    <a:lnTo>
                      <a:pt x="544" y="1130"/>
                    </a:lnTo>
                    <a:lnTo>
                      <a:pt x="456" y="1036"/>
                    </a:lnTo>
                    <a:lnTo>
                      <a:pt x="376" y="931"/>
                    </a:lnTo>
                    <a:lnTo>
                      <a:pt x="304" y="818"/>
                    </a:lnTo>
                    <a:lnTo>
                      <a:pt x="243" y="698"/>
                    </a:lnTo>
                    <a:lnTo>
                      <a:pt x="190" y="571"/>
                    </a:lnTo>
                    <a:lnTo>
                      <a:pt x="148" y="436"/>
                    </a:lnTo>
                    <a:lnTo>
                      <a:pt x="117" y="297"/>
                    </a:lnTo>
                    <a:lnTo>
                      <a:pt x="98" y="150"/>
                    </a:lnTo>
                    <a:lnTo>
                      <a:pt x="92" y="0"/>
                    </a:lnTo>
                    <a:lnTo>
                      <a:pt x="0" y="0"/>
                    </a:lnTo>
                    <a:close/>
                  </a:path>
                </a:pathLst>
              </a:custGeom>
              <a:solidFill>
                <a:srgbClr val="33CC33"/>
              </a:solidFill>
              <a:ln>
                <a:noFill/>
              </a:ln>
              <a:extLs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54" name="Freeform 69"/>
              <p:cNvSpPr>
                <a:spLocks/>
              </p:cNvSpPr>
              <p:nvPr/>
            </p:nvSpPr>
            <p:spPr bwMode="auto">
              <a:xfrm>
                <a:off x="682" y="3776"/>
                <a:ext cx="587" cy="346"/>
              </a:xfrm>
              <a:custGeom>
                <a:avLst/>
                <a:gdLst>
                  <a:gd name="T0" fmla="*/ 37 w 1174"/>
                  <a:gd name="T1" fmla="*/ 1 h 1383"/>
                  <a:gd name="T2" fmla="*/ 34 w 1174"/>
                  <a:gd name="T3" fmla="*/ 1 h 1383"/>
                  <a:gd name="T4" fmla="*/ 30 w 1174"/>
                  <a:gd name="T5" fmla="*/ 1 h 1383"/>
                  <a:gd name="T6" fmla="*/ 27 w 1174"/>
                  <a:gd name="T7" fmla="*/ 1 h 1383"/>
                  <a:gd name="T8" fmla="*/ 24 w 1174"/>
                  <a:gd name="T9" fmla="*/ 1 h 1383"/>
                  <a:gd name="T10" fmla="*/ 21 w 1174"/>
                  <a:gd name="T11" fmla="*/ 1 h 1383"/>
                  <a:gd name="T12" fmla="*/ 18 w 1174"/>
                  <a:gd name="T13" fmla="*/ 1 h 1383"/>
                  <a:gd name="T14" fmla="*/ 16 w 1174"/>
                  <a:gd name="T15" fmla="*/ 1 h 1383"/>
                  <a:gd name="T16" fmla="*/ 13 w 1174"/>
                  <a:gd name="T17" fmla="*/ 1 h 1383"/>
                  <a:gd name="T18" fmla="*/ 11 w 1174"/>
                  <a:gd name="T19" fmla="*/ 1 h 1383"/>
                  <a:gd name="T20" fmla="*/ 9 w 1174"/>
                  <a:gd name="T21" fmla="*/ 1 h 1383"/>
                  <a:gd name="T22" fmla="*/ 7 w 1174"/>
                  <a:gd name="T23" fmla="*/ 1 h 1383"/>
                  <a:gd name="T24" fmla="*/ 6 w 1174"/>
                  <a:gd name="T25" fmla="*/ 1 h 1383"/>
                  <a:gd name="T26" fmla="*/ 5 w 1174"/>
                  <a:gd name="T27" fmla="*/ 1 h 1383"/>
                  <a:gd name="T28" fmla="*/ 4 w 1174"/>
                  <a:gd name="T29" fmla="*/ 0 h 1383"/>
                  <a:gd name="T30" fmla="*/ 4 w 1174"/>
                  <a:gd name="T31" fmla="*/ 0 h 1383"/>
                  <a:gd name="T32" fmla="*/ 3 w 1174"/>
                  <a:gd name="T33" fmla="*/ 0 h 1383"/>
                  <a:gd name="T34" fmla="*/ 0 w 1174"/>
                  <a:gd name="T35" fmla="*/ 0 h 1383"/>
                  <a:gd name="T36" fmla="*/ 1 w 1174"/>
                  <a:gd name="T37" fmla="*/ 0 h 1383"/>
                  <a:gd name="T38" fmla="*/ 1 w 1174"/>
                  <a:gd name="T39" fmla="*/ 0 h 1383"/>
                  <a:gd name="T40" fmla="*/ 2 w 1174"/>
                  <a:gd name="T41" fmla="*/ 1 h 1383"/>
                  <a:gd name="T42" fmla="*/ 3 w 1174"/>
                  <a:gd name="T43" fmla="*/ 1 h 1383"/>
                  <a:gd name="T44" fmla="*/ 5 w 1174"/>
                  <a:gd name="T45" fmla="*/ 1 h 1383"/>
                  <a:gd name="T46" fmla="*/ 7 w 1174"/>
                  <a:gd name="T47" fmla="*/ 1 h 1383"/>
                  <a:gd name="T48" fmla="*/ 9 w 1174"/>
                  <a:gd name="T49" fmla="*/ 1 h 1383"/>
                  <a:gd name="T50" fmla="*/ 11 w 1174"/>
                  <a:gd name="T51" fmla="*/ 1 h 1383"/>
                  <a:gd name="T52" fmla="*/ 14 w 1174"/>
                  <a:gd name="T53" fmla="*/ 1 h 1383"/>
                  <a:gd name="T54" fmla="*/ 17 w 1174"/>
                  <a:gd name="T55" fmla="*/ 1 h 1383"/>
                  <a:gd name="T56" fmla="*/ 20 w 1174"/>
                  <a:gd name="T57" fmla="*/ 1 h 1383"/>
                  <a:gd name="T58" fmla="*/ 23 w 1174"/>
                  <a:gd name="T59" fmla="*/ 1 h 1383"/>
                  <a:gd name="T60" fmla="*/ 26 w 1174"/>
                  <a:gd name="T61" fmla="*/ 1 h 1383"/>
                  <a:gd name="T62" fmla="*/ 30 w 1174"/>
                  <a:gd name="T63" fmla="*/ 1 h 1383"/>
                  <a:gd name="T64" fmla="*/ 33 w 1174"/>
                  <a:gd name="T65" fmla="*/ 2 h 1383"/>
                  <a:gd name="T66" fmla="*/ 37 w 1174"/>
                  <a:gd name="T67" fmla="*/ 2 h 1383"/>
                  <a:gd name="T68" fmla="*/ 37 w 1174"/>
                  <a:gd name="T69" fmla="*/ 1 h 1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4" h="1383">
                    <a:moveTo>
                      <a:pt x="1174" y="1275"/>
                    </a:moveTo>
                    <a:lnTo>
                      <a:pt x="1064" y="1269"/>
                    </a:lnTo>
                    <a:lnTo>
                      <a:pt x="956" y="1250"/>
                    </a:lnTo>
                    <a:lnTo>
                      <a:pt x="853" y="1220"/>
                    </a:lnTo>
                    <a:lnTo>
                      <a:pt x="753" y="1175"/>
                    </a:lnTo>
                    <a:lnTo>
                      <a:pt x="659" y="1121"/>
                    </a:lnTo>
                    <a:lnTo>
                      <a:pt x="569" y="1060"/>
                    </a:lnTo>
                    <a:lnTo>
                      <a:pt x="484" y="985"/>
                    </a:lnTo>
                    <a:lnTo>
                      <a:pt x="408" y="903"/>
                    </a:lnTo>
                    <a:lnTo>
                      <a:pt x="339" y="814"/>
                    </a:lnTo>
                    <a:lnTo>
                      <a:pt x="276" y="714"/>
                    </a:lnTo>
                    <a:lnTo>
                      <a:pt x="223" y="611"/>
                    </a:lnTo>
                    <a:lnTo>
                      <a:pt x="177" y="499"/>
                    </a:lnTo>
                    <a:lnTo>
                      <a:pt x="139" y="382"/>
                    </a:lnTo>
                    <a:lnTo>
                      <a:pt x="113" y="259"/>
                    </a:lnTo>
                    <a:lnTo>
                      <a:pt x="97" y="131"/>
                    </a:lnTo>
                    <a:lnTo>
                      <a:pt x="92" y="0"/>
                    </a:lnTo>
                    <a:lnTo>
                      <a:pt x="0" y="0"/>
                    </a:lnTo>
                    <a:lnTo>
                      <a:pt x="5" y="141"/>
                    </a:lnTo>
                    <a:lnTo>
                      <a:pt x="24" y="278"/>
                    </a:lnTo>
                    <a:lnTo>
                      <a:pt x="52" y="411"/>
                    </a:lnTo>
                    <a:lnTo>
                      <a:pt x="92" y="540"/>
                    </a:lnTo>
                    <a:lnTo>
                      <a:pt x="141" y="661"/>
                    </a:lnTo>
                    <a:lnTo>
                      <a:pt x="200" y="775"/>
                    </a:lnTo>
                    <a:lnTo>
                      <a:pt x="269" y="881"/>
                    </a:lnTo>
                    <a:lnTo>
                      <a:pt x="344" y="979"/>
                    </a:lnTo>
                    <a:lnTo>
                      <a:pt x="427" y="1068"/>
                    </a:lnTo>
                    <a:lnTo>
                      <a:pt x="517" y="1149"/>
                    </a:lnTo>
                    <a:lnTo>
                      <a:pt x="615" y="1217"/>
                    </a:lnTo>
                    <a:lnTo>
                      <a:pt x="718" y="1275"/>
                    </a:lnTo>
                    <a:lnTo>
                      <a:pt x="826" y="1322"/>
                    </a:lnTo>
                    <a:lnTo>
                      <a:pt x="940" y="1354"/>
                    </a:lnTo>
                    <a:lnTo>
                      <a:pt x="1056" y="1377"/>
                    </a:lnTo>
                    <a:lnTo>
                      <a:pt x="1174" y="1383"/>
                    </a:lnTo>
                    <a:lnTo>
                      <a:pt x="1174" y="1275"/>
                    </a:lnTo>
                    <a:close/>
                  </a:path>
                </a:pathLst>
              </a:custGeom>
              <a:solidFill>
                <a:srgbClr val="33CC33"/>
              </a:solidFill>
              <a:ln>
                <a:noFill/>
              </a:ln>
              <a:extLs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55" name="Freeform 70"/>
              <p:cNvSpPr>
                <a:spLocks/>
              </p:cNvSpPr>
              <p:nvPr/>
            </p:nvSpPr>
            <p:spPr bwMode="auto">
              <a:xfrm>
                <a:off x="763" y="3776"/>
                <a:ext cx="506" cy="299"/>
              </a:xfrm>
              <a:custGeom>
                <a:avLst/>
                <a:gdLst>
                  <a:gd name="T0" fmla="*/ 32 w 1012"/>
                  <a:gd name="T1" fmla="*/ 1 h 1193"/>
                  <a:gd name="T2" fmla="*/ 29 w 1012"/>
                  <a:gd name="T3" fmla="*/ 1 h 1193"/>
                  <a:gd name="T4" fmla="*/ 26 w 1012"/>
                  <a:gd name="T5" fmla="*/ 1 h 1193"/>
                  <a:gd name="T6" fmla="*/ 24 w 1012"/>
                  <a:gd name="T7" fmla="*/ 1 h 1193"/>
                  <a:gd name="T8" fmla="*/ 21 w 1012"/>
                  <a:gd name="T9" fmla="*/ 1 h 1193"/>
                  <a:gd name="T10" fmla="*/ 18 w 1012"/>
                  <a:gd name="T11" fmla="*/ 1 h 1193"/>
                  <a:gd name="T12" fmla="*/ 16 w 1012"/>
                  <a:gd name="T13" fmla="*/ 1 h 1193"/>
                  <a:gd name="T14" fmla="*/ 14 w 1012"/>
                  <a:gd name="T15" fmla="*/ 1 h 1193"/>
                  <a:gd name="T16" fmla="*/ 12 w 1012"/>
                  <a:gd name="T17" fmla="*/ 1 h 1193"/>
                  <a:gd name="T18" fmla="*/ 10 w 1012"/>
                  <a:gd name="T19" fmla="*/ 1 h 1193"/>
                  <a:gd name="T20" fmla="*/ 8 w 1012"/>
                  <a:gd name="T21" fmla="*/ 1 h 1193"/>
                  <a:gd name="T22" fmla="*/ 7 w 1012"/>
                  <a:gd name="T23" fmla="*/ 1 h 1193"/>
                  <a:gd name="T24" fmla="*/ 6 w 1012"/>
                  <a:gd name="T25" fmla="*/ 1 h 1193"/>
                  <a:gd name="T26" fmla="*/ 5 w 1012"/>
                  <a:gd name="T27" fmla="*/ 0 h 1193"/>
                  <a:gd name="T28" fmla="*/ 4 w 1012"/>
                  <a:gd name="T29" fmla="*/ 0 h 1193"/>
                  <a:gd name="T30" fmla="*/ 4 w 1012"/>
                  <a:gd name="T31" fmla="*/ 0 h 1193"/>
                  <a:gd name="T32" fmla="*/ 3 w 1012"/>
                  <a:gd name="T33" fmla="*/ 0 h 1193"/>
                  <a:gd name="T34" fmla="*/ 0 w 1012"/>
                  <a:gd name="T35" fmla="*/ 0 h 1193"/>
                  <a:gd name="T36" fmla="*/ 1 w 1012"/>
                  <a:gd name="T37" fmla="*/ 0 h 1193"/>
                  <a:gd name="T38" fmla="*/ 1 w 1012"/>
                  <a:gd name="T39" fmla="*/ 0 h 1193"/>
                  <a:gd name="T40" fmla="*/ 2 w 1012"/>
                  <a:gd name="T41" fmla="*/ 1 h 1193"/>
                  <a:gd name="T42" fmla="*/ 3 w 1012"/>
                  <a:gd name="T43" fmla="*/ 1 h 1193"/>
                  <a:gd name="T44" fmla="*/ 4 w 1012"/>
                  <a:gd name="T45" fmla="*/ 1 h 1193"/>
                  <a:gd name="T46" fmla="*/ 6 w 1012"/>
                  <a:gd name="T47" fmla="*/ 1 h 1193"/>
                  <a:gd name="T48" fmla="*/ 8 w 1012"/>
                  <a:gd name="T49" fmla="*/ 1 h 1193"/>
                  <a:gd name="T50" fmla="*/ 10 w 1012"/>
                  <a:gd name="T51" fmla="*/ 1 h 1193"/>
                  <a:gd name="T52" fmla="*/ 12 w 1012"/>
                  <a:gd name="T53" fmla="*/ 1 h 1193"/>
                  <a:gd name="T54" fmla="*/ 14 w 1012"/>
                  <a:gd name="T55" fmla="*/ 1 h 1193"/>
                  <a:gd name="T56" fmla="*/ 17 w 1012"/>
                  <a:gd name="T57" fmla="*/ 1 h 1193"/>
                  <a:gd name="T58" fmla="*/ 20 w 1012"/>
                  <a:gd name="T59" fmla="*/ 1 h 1193"/>
                  <a:gd name="T60" fmla="*/ 23 w 1012"/>
                  <a:gd name="T61" fmla="*/ 1 h 1193"/>
                  <a:gd name="T62" fmla="*/ 26 w 1012"/>
                  <a:gd name="T63" fmla="*/ 1 h 1193"/>
                  <a:gd name="T64" fmla="*/ 29 w 1012"/>
                  <a:gd name="T65" fmla="*/ 1 h 1193"/>
                  <a:gd name="T66" fmla="*/ 32 w 1012"/>
                  <a:gd name="T67" fmla="*/ 1 h 1193"/>
                  <a:gd name="T68" fmla="*/ 32 w 1012"/>
                  <a:gd name="T69" fmla="*/ 1 h 11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2" h="1193">
                    <a:moveTo>
                      <a:pt x="1012" y="1085"/>
                    </a:moveTo>
                    <a:lnTo>
                      <a:pt x="918" y="1078"/>
                    </a:lnTo>
                    <a:lnTo>
                      <a:pt x="827" y="1065"/>
                    </a:lnTo>
                    <a:lnTo>
                      <a:pt x="738" y="1037"/>
                    </a:lnTo>
                    <a:lnTo>
                      <a:pt x="654" y="1000"/>
                    </a:lnTo>
                    <a:lnTo>
                      <a:pt x="574" y="954"/>
                    </a:lnTo>
                    <a:lnTo>
                      <a:pt x="498" y="899"/>
                    </a:lnTo>
                    <a:lnTo>
                      <a:pt x="426" y="838"/>
                    </a:lnTo>
                    <a:lnTo>
                      <a:pt x="362" y="767"/>
                    </a:lnTo>
                    <a:lnTo>
                      <a:pt x="302" y="692"/>
                    </a:lnTo>
                    <a:lnTo>
                      <a:pt x="249" y="607"/>
                    </a:lnTo>
                    <a:lnTo>
                      <a:pt x="203" y="518"/>
                    </a:lnTo>
                    <a:lnTo>
                      <a:pt x="164" y="423"/>
                    </a:lnTo>
                    <a:lnTo>
                      <a:pt x="132" y="322"/>
                    </a:lnTo>
                    <a:lnTo>
                      <a:pt x="109" y="220"/>
                    </a:lnTo>
                    <a:lnTo>
                      <a:pt x="97" y="112"/>
                    </a:lnTo>
                    <a:lnTo>
                      <a:pt x="92" y="0"/>
                    </a:lnTo>
                    <a:lnTo>
                      <a:pt x="0" y="0"/>
                    </a:lnTo>
                    <a:lnTo>
                      <a:pt x="5" y="122"/>
                    </a:lnTo>
                    <a:lnTo>
                      <a:pt x="20" y="239"/>
                    </a:lnTo>
                    <a:lnTo>
                      <a:pt x="46" y="355"/>
                    </a:lnTo>
                    <a:lnTo>
                      <a:pt x="79" y="465"/>
                    </a:lnTo>
                    <a:lnTo>
                      <a:pt x="122" y="569"/>
                    </a:lnTo>
                    <a:lnTo>
                      <a:pt x="173" y="668"/>
                    </a:lnTo>
                    <a:lnTo>
                      <a:pt x="231" y="758"/>
                    </a:lnTo>
                    <a:lnTo>
                      <a:pt x="296" y="844"/>
                    </a:lnTo>
                    <a:lnTo>
                      <a:pt x="368" y="920"/>
                    </a:lnTo>
                    <a:lnTo>
                      <a:pt x="447" y="989"/>
                    </a:lnTo>
                    <a:lnTo>
                      <a:pt x="530" y="1049"/>
                    </a:lnTo>
                    <a:lnTo>
                      <a:pt x="619" y="1100"/>
                    </a:lnTo>
                    <a:lnTo>
                      <a:pt x="711" y="1139"/>
                    </a:lnTo>
                    <a:lnTo>
                      <a:pt x="811" y="1169"/>
                    </a:lnTo>
                    <a:lnTo>
                      <a:pt x="910" y="1187"/>
                    </a:lnTo>
                    <a:lnTo>
                      <a:pt x="1012" y="1193"/>
                    </a:lnTo>
                    <a:lnTo>
                      <a:pt x="1012" y="1085"/>
                    </a:lnTo>
                    <a:close/>
                  </a:path>
                </a:pathLst>
              </a:custGeom>
              <a:solidFill>
                <a:srgbClr val="33CC33"/>
              </a:solidFill>
              <a:ln>
                <a:noFill/>
              </a:ln>
              <a:extLs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56" name="Freeform 71"/>
              <p:cNvSpPr>
                <a:spLocks/>
              </p:cNvSpPr>
              <p:nvPr/>
            </p:nvSpPr>
            <p:spPr bwMode="auto">
              <a:xfrm>
                <a:off x="401" y="3639"/>
                <a:ext cx="636" cy="374"/>
              </a:xfrm>
              <a:custGeom>
                <a:avLst/>
                <a:gdLst>
                  <a:gd name="T0" fmla="*/ 40 w 1271"/>
                  <a:gd name="T1" fmla="*/ 1 h 1495"/>
                  <a:gd name="T2" fmla="*/ 37 w 1271"/>
                  <a:gd name="T3" fmla="*/ 1 h 1495"/>
                  <a:gd name="T4" fmla="*/ 34 w 1271"/>
                  <a:gd name="T5" fmla="*/ 1 h 1495"/>
                  <a:gd name="T6" fmla="*/ 31 w 1271"/>
                  <a:gd name="T7" fmla="*/ 1 h 1495"/>
                  <a:gd name="T8" fmla="*/ 28 w 1271"/>
                  <a:gd name="T9" fmla="*/ 1 h 1495"/>
                  <a:gd name="T10" fmla="*/ 25 w 1271"/>
                  <a:gd name="T11" fmla="*/ 1 h 1495"/>
                  <a:gd name="T12" fmla="*/ 23 w 1271"/>
                  <a:gd name="T13" fmla="*/ 1 h 1495"/>
                  <a:gd name="T14" fmla="*/ 21 w 1271"/>
                  <a:gd name="T15" fmla="*/ 1 h 1495"/>
                  <a:gd name="T16" fmla="*/ 18 w 1271"/>
                  <a:gd name="T17" fmla="*/ 1 h 1495"/>
                  <a:gd name="T18" fmla="*/ 16 w 1271"/>
                  <a:gd name="T19" fmla="*/ 1 h 1495"/>
                  <a:gd name="T20" fmla="*/ 15 w 1271"/>
                  <a:gd name="T21" fmla="*/ 1 h 1495"/>
                  <a:gd name="T22" fmla="*/ 13 w 1271"/>
                  <a:gd name="T23" fmla="*/ 1 h 1495"/>
                  <a:gd name="T24" fmla="*/ 12 w 1271"/>
                  <a:gd name="T25" fmla="*/ 1 h 1495"/>
                  <a:gd name="T26" fmla="*/ 11 w 1271"/>
                  <a:gd name="T27" fmla="*/ 1 h 1495"/>
                  <a:gd name="T28" fmla="*/ 10 w 1271"/>
                  <a:gd name="T29" fmla="*/ 0 h 1495"/>
                  <a:gd name="T30" fmla="*/ 9 w 1271"/>
                  <a:gd name="T31" fmla="*/ 0 h 1495"/>
                  <a:gd name="T32" fmla="*/ 9 w 1271"/>
                  <a:gd name="T33" fmla="*/ 0 h 1495"/>
                  <a:gd name="T34" fmla="*/ 0 w 1271"/>
                  <a:gd name="T35" fmla="*/ 0 h 1495"/>
                  <a:gd name="T36" fmla="*/ 1 w 1271"/>
                  <a:gd name="T37" fmla="*/ 0 h 1495"/>
                  <a:gd name="T38" fmla="*/ 1 w 1271"/>
                  <a:gd name="T39" fmla="*/ 0 h 1495"/>
                  <a:gd name="T40" fmla="*/ 2 w 1271"/>
                  <a:gd name="T41" fmla="*/ 1 h 1495"/>
                  <a:gd name="T42" fmla="*/ 4 w 1271"/>
                  <a:gd name="T43" fmla="*/ 1 h 1495"/>
                  <a:gd name="T44" fmla="*/ 5 w 1271"/>
                  <a:gd name="T45" fmla="*/ 1 h 1495"/>
                  <a:gd name="T46" fmla="*/ 7 w 1271"/>
                  <a:gd name="T47" fmla="*/ 1 h 1495"/>
                  <a:gd name="T48" fmla="*/ 10 w 1271"/>
                  <a:gd name="T49" fmla="*/ 1 h 1495"/>
                  <a:gd name="T50" fmla="*/ 12 w 1271"/>
                  <a:gd name="T51" fmla="*/ 1 h 1495"/>
                  <a:gd name="T52" fmla="*/ 15 w 1271"/>
                  <a:gd name="T53" fmla="*/ 1 h 1495"/>
                  <a:gd name="T54" fmla="*/ 18 w 1271"/>
                  <a:gd name="T55" fmla="*/ 1 h 1495"/>
                  <a:gd name="T56" fmla="*/ 21 w 1271"/>
                  <a:gd name="T57" fmla="*/ 1 h 1495"/>
                  <a:gd name="T58" fmla="*/ 25 w 1271"/>
                  <a:gd name="T59" fmla="*/ 2 h 1495"/>
                  <a:gd name="T60" fmla="*/ 28 w 1271"/>
                  <a:gd name="T61" fmla="*/ 2 h 1495"/>
                  <a:gd name="T62" fmla="*/ 32 w 1271"/>
                  <a:gd name="T63" fmla="*/ 2 h 1495"/>
                  <a:gd name="T64" fmla="*/ 36 w 1271"/>
                  <a:gd name="T65" fmla="*/ 2 h 1495"/>
                  <a:gd name="T66" fmla="*/ 40 w 1271"/>
                  <a:gd name="T67" fmla="*/ 2 h 1495"/>
                  <a:gd name="T68" fmla="*/ 40 w 1271"/>
                  <a:gd name="T69" fmla="*/ 1 h 14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71" h="1495">
                    <a:moveTo>
                      <a:pt x="1271" y="1163"/>
                    </a:moveTo>
                    <a:lnTo>
                      <a:pt x="1168" y="1159"/>
                    </a:lnTo>
                    <a:lnTo>
                      <a:pt x="1071" y="1141"/>
                    </a:lnTo>
                    <a:lnTo>
                      <a:pt x="975" y="1112"/>
                    </a:lnTo>
                    <a:lnTo>
                      <a:pt x="888" y="1073"/>
                    </a:lnTo>
                    <a:lnTo>
                      <a:pt x="800" y="1023"/>
                    </a:lnTo>
                    <a:lnTo>
                      <a:pt x="716" y="965"/>
                    </a:lnTo>
                    <a:lnTo>
                      <a:pt x="642" y="898"/>
                    </a:lnTo>
                    <a:lnTo>
                      <a:pt x="571" y="822"/>
                    </a:lnTo>
                    <a:lnTo>
                      <a:pt x="508" y="742"/>
                    </a:lnTo>
                    <a:lnTo>
                      <a:pt x="451" y="650"/>
                    </a:lnTo>
                    <a:lnTo>
                      <a:pt x="401" y="554"/>
                    </a:lnTo>
                    <a:lnTo>
                      <a:pt x="359" y="453"/>
                    </a:lnTo>
                    <a:lnTo>
                      <a:pt x="326" y="346"/>
                    </a:lnTo>
                    <a:lnTo>
                      <a:pt x="302" y="236"/>
                    </a:lnTo>
                    <a:lnTo>
                      <a:pt x="287" y="119"/>
                    </a:lnTo>
                    <a:lnTo>
                      <a:pt x="283" y="0"/>
                    </a:lnTo>
                    <a:lnTo>
                      <a:pt x="0" y="0"/>
                    </a:lnTo>
                    <a:lnTo>
                      <a:pt x="6" y="152"/>
                    </a:lnTo>
                    <a:lnTo>
                      <a:pt x="27" y="301"/>
                    </a:lnTo>
                    <a:lnTo>
                      <a:pt x="57" y="442"/>
                    </a:lnTo>
                    <a:lnTo>
                      <a:pt x="101" y="582"/>
                    </a:lnTo>
                    <a:lnTo>
                      <a:pt x="153" y="710"/>
                    </a:lnTo>
                    <a:lnTo>
                      <a:pt x="218" y="835"/>
                    </a:lnTo>
                    <a:lnTo>
                      <a:pt x="291" y="948"/>
                    </a:lnTo>
                    <a:lnTo>
                      <a:pt x="372" y="1056"/>
                    </a:lnTo>
                    <a:lnTo>
                      <a:pt x="462" y="1154"/>
                    </a:lnTo>
                    <a:lnTo>
                      <a:pt x="562" y="1240"/>
                    </a:lnTo>
                    <a:lnTo>
                      <a:pt x="666" y="1314"/>
                    </a:lnTo>
                    <a:lnTo>
                      <a:pt x="776" y="1377"/>
                    </a:lnTo>
                    <a:lnTo>
                      <a:pt x="894" y="1429"/>
                    </a:lnTo>
                    <a:lnTo>
                      <a:pt x="1016" y="1464"/>
                    </a:lnTo>
                    <a:lnTo>
                      <a:pt x="1142" y="1488"/>
                    </a:lnTo>
                    <a:lnTo>
                      <a:pt x="1271" y="1495"/>
                    </a:lnTo>
                    <a:lnTo>
                      <a:pt x="1271" y="1163"/>
                    </a:lnTo>
                    <a:close/>
                  </a:path>
                </a:pathLst>
              </a:custGeom>
              <a:solidFill>
                <a:srgbClr val="33CC33"/>
              </a:solidFill>
              <a:ln>
                <a:noFill/>
              </a:ln>
              <a:extLs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57" name="Freeform 72"/>
              <p:cNvSpPr>
                <a:spLocks/>
              </p:cNvSpPr>
              <p:nvPr/>
            </p:nvSpPr>
            <p:spPr bwMode="auto">
              <a:xfrm>
                <a:off x="368" y="3639"/>
                <a:ext cx="669" cy="393"/>
              </a:xfrm>
              <a:custGeom>
                <a:avLst/>
                <a:gdLst>
                  <a:gd name="T0" fmla="*/ 0 w 1337"/>
                  <a:gd name="T1" fmla="*/ 0 h 1572"/>
                  <a:gd name="T2" fmla="*/ 1 w 1337"/>
                  <a:gd name="T3" fmla="*/ 0 h 1572"/>
                  <a:gd name="T4" fmla="*/ 1 w 1337"/>
                  <a:gd name="T5" fmla="*/ 0 h 1572"/>
                  <a:gd name="T6" fmla="*/ 2 w 1337"/>
                  <a:gd name="T7" fmla="*/ 1 h 1572"/>
                  <a:gd name="T8" fmla="*/ 4 w 1337"/>
                  <a:gd name="T9" fmla="*/ 1 h 1572"/>
                  <a:gd name="T10" fmla="*/ 6 w 1337"/>
                  <a:gd name="T11" fmla="*/ 1 h 1572"/>
                  <a:gd name="T12" fmla="*/ 8 w 1337"/>
                  <a:gd name="T13" fmla="*/ 1 h 1572"/>
                  <a:gd name="T14" fmla="*/ 10 w 1337"/>
                  <a:gd name="T15" fmla="*/ 1 h 1572"/>
                  <a:gd name="T16" fmla="*/ 13 w 1337"/>
                  <a:gd name="T17" fmla="*/ 1 h 1572"/>
                  <a:gd name="T18" fmla="*/ 16 w 1337"/>
                  <a:gd name="T19" fmla="*/ 1 h 1572"/>
                  <a:gd name="T20" fmla="*/ 19 w 1337"/>
                  <a:gd name="T21" fmla="*/ 1 h 1572"/>
                  <a:gd name="T22" fmla="*/ 22 w 1337"/>
                  <a:gd name="T23" fmla="*/ 2 h 1572"/>
                  <a:gd name="T24" fmla="*/ 26 w 1337"/>
                  <a:gd name="T25" fmla="*/ 2 h 1572"/>
                  <a:gd name="T26" fmla="*/ 30 w 1337"/>
                  <a:gd name="T27" fmla="*/ 2 h 1572"/>
                  <a:gd name="T28" fmla="*/ 34 w 1337"/>
                  <a:gd name="T29" fmla="*/ 2 h 1572"/>
                  <a:gd name="T30" fmla="*/ 38 w 1337"/>
                  <a:gd name="T31" fmla="*/ 2 h 1572"/>
                  <a:gd name="T32" fmla="*/ 42 w 1337"/>
                  <a:gd name="T33" fmla="*/ 2 h 1572"/>
                  <a:gd name="T34" fmla="*/ 42 w 1337"/>
                  <a:gd name="T35" fmla="*/ 2 h 1572"/>
                  <a:gd name="T36" fmla="*/ 38 w 1337"/>
                  <a:gd name="T37" fmla="*/ 2 h 1572"/>
                  <a:gd name="T38" fmla="*/ 34 w 1337"/>
                  <a:gd name="T39" fmla="*/ 2 h 1572"/>
                  <a:gd name="T40" fmla="*/ 31 w 1337"/>
                  <a:gd name="T41" fmla="*/ 2 h 1572"/>
                  <a:gd name="T42" fmla="*/ 27 w 1337"/>
                  <a:gd name="T43" fmla="*/ 1 h 1572"/>
                  <a:gd name="T44" fmla="*/ 24 w 1337"/>
                  <a:gd name="T45" fmla="*/ 1 h 1572"/>
                  <a:gd name="T46" fmla="*/ 21 w 1337"/>
                  <a:gd name="T47" fmla="*/ 1 h 1572"/>
                  <a:gd name="T48" fmla="*/ 17 w 1337"/>
                  <a:gd name="T49" fmla="*/ 1 h 1572"/>
                  <a:gd name="T50" fmla="*/ 15 w 1337"/>
                  <a:gd name="T51" fmla="*/ 1 h 1572"/>
                  <a:gd name="T52" fmla="*/ 12 w 1337"/>
                  <a:gd name="T53" fmla="*/ 1 h 1572"/>
                  <a:gd name="T54" fmla="*/ 10 w 1337"/>
                  <a:gd name="T55" fmla="*/ 1 h 1572"/>
                  <a:gd name="T56" fmla="*/ 8 w 1337"/>
                  <a:gd name="T57" fmla="*/ 1 h 1572"/>
                  <a:gd name="T58" fmla="*/ 6 w 1337"/>
                  <a:gd name="T59" fmla="*/ 1 h 1572"/>
                  <a:gd name="T60" fmla="*/ 5 w 1337"/>
                  <a:gd name="T61" fmla="*/ 1 h 1572"/>
                  <a:gd name="T62" fmla="*/ 4 w 1337"/>
                  <a:gd name="T63" fmla="*/ 0 h 1572"/>
                  <a:gd name="T64" fmla="*/ 4 w 1337"/>
                  <a:gd name="T65" fmla="*/ 0 h 1572"/>
                  <a:gd name="T66" fmla="*/ 3 w 1337"/>
                  <a:gd name="T67" fmla="*/ 0 h 1572"/>
                  <a:gd name="T68" fmla="*/ 0 w 1337"/>
                  <a:gd name="T69" fmla="*/ 0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7" h="1572">
                    <a:moveTo>
                      <a:pt x="0" y="0"/>
                    </a:moveTo>
                    <a:lnTo>
                      <a:pt x="6" y="160"/>
                    </a:lnTo>
                    <a:lnTo>
                      <a:pt x="26" y="316"/>
                    </a:lnTo>
                    <a:lnTo>
                      <a:pt x="61" y="468"/>
                    </a:lnTo>
                    <a:lnTo>
                      <a:pt x="106" y="612"/>
                    </a:lnTo>
                    <a:lnTo>
                      <a:pt x="161" y="749"/>
                    </a:lnTo>
                    <a:lnTo>
                      <a:pt x="228" y="879"/>
                    </a:lnTo>
                    <a:lnTo>
                      <a:pt x="305" y="999"/>
                    </a:lnTo>
                    <a:lnTo>
                      <a:pt x="391" y="1112"/>
                    </a:lnTo>
                    <a:lnTo>
                      <a:pt x="487" y="1213"/>
                    </a:lnTo>
                    <a:lnTo>
                      <a:pt x="589" y="1304"/>
                    </a:lnTo>
                    <a:lnTo>
                      <a:pt x="700" y="1382"/>
                    </a:lnTo>
                    <a:lnTo>
                      <a:pt x="816" y="1447"/>
                    </a:lnTo>
                    <a:lnTo>
                      <a:pt x="939" y="1500"/>
                    </a:lnTo>
                    <a:lnTo>
                      <a:pt x="1068" y="1541"/>
                    </a:lnTo>
                    <a:lnTo>
                      <a:pt x="1201" y="1565"/>
                    </a:lnTo>
                    <a:lnTo>
                      <a:pt x="1337" y="1572"/>
                    </a:lnTo>
                    <a:lnTo>
                      <a:pt x="1337" y="1464"/>
                    </a:lnTo>
                    <a:lnTo>
                      <a:pt x="1209" y="1455"/>
                    </a:lnTo>
                    <a:lnTo>
                      <a:pt x="1084" y="1435"/>
                    </a:lnTo>
                    <a:lnTo>
                      <a:pt x="965" y="1398"/>
                    </a:lnTo>
                    <a:lnTo>
                      <a:pt x="852" y="1348"/>
                    </a:lnTo>
                    <a:lnTo>
                      <a:pt x="742" y="1286"/>
                    </a:lnTo>
                    <a:lnTo>
                      <a:pt x="641" y="1214"/>
                    </a:lnTo>
                    <a:lnTo>
                      <a:pt x="544" y="1130"/>
                    </a:lnTo>
                    <a:lnTo>
                      <a:pt x="456" y="1035"/>
                    </a:lnTo>
                    <a:lnTo>
                      <a:pt x="376" y="931"/>
                    </a:lnTo>
                    <a:lnTo>
                      <a:pt x="304" y="817"/>
                    </a:lnTo>
                    <a:lnTo>
                      <a:pt x="243" y="698"/>
                    </a:lnTo>
                    <a:lnTo>
                      <a:pt x="189" y="570"/>
                    </a:lnTo>
                    <a:lnTo>
                      <a:pt x="148" y="436"/>
                    </a:lnTo>
                    <a:lnTo>
                      <a:pt x="116" y="297"/>
                    </a:lnTo>
                    <a:lnTo>
                      <a:pt x="98" y="149"/>
                    </a:lnTo>
                    <a:lnTo>
                      <a:pt x="92" y="0"/>
                    </a:lnTo>
                    <a:lnTo>
                      <a:pt x="0" y="0"/>
                    </a:lnTo>
                    <a:close/>
                  </a:path>
                </a:pathLst>
              </a:custGeom>
              <a:solidFill>
                <a:srgbClr val="33CC33"/>
              </a:solidFill>
              <a:ln>
                <a:noFill/>
              </a:ln>
              <a:extLs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58" name="Freeform 73"/>
              <p:cNvSpPr>
                <a:spLocks/>
              </p:cNvSpPr>
              <p:nvPr/>
            </p:nvSpPr>
            <p:spPr bwMode="auto">
              <a:xfrm>
                <a:off x="17" y="3423"/>
                <a:ext cx="889" cy="527"/>
              </a:xfrm>
              <a:custGeom>
                <a:avLst/>
                <a:gdLst>
                  <a:gd name="T0" fmla="*/ 165 w 1272"/>
                  <a:gd name="T1" fmla="*/ 0 h 1495"/>
                  <a:gd name="T2" fmla="*/ 164 w 1272"/>
                  <a:gd name="T3" fmla="*/ 1 h 1495"/>
                  <a:gd name="T4" fmla="*/ 161 w 1272"/>
                  <a:gd name="T5" fmla="*/ 1 h 1495"/>
                  <a:gd name="T6" fmla="*/ 157 w 1272"/>
                  <a:gd name="T7" fmla="*/ 2 h 1495"/>
                  <a:gd name="T8" fmla="*/ 152 w 1272"/>
                  <a:gd name="T9" fmla="*/ 2 h 1495"/>
                  <a:gd name="T10" fmla="*/ 145 w 1272"/>
                  <a:gd name="T11" fmla="*/ 3 h 1495"/>
                  <a:gd name="T12" fmla="*/ 137 w 1272"/>
                  <a:gd name="T13" fmla="*/ 4 h 1495"/>
                  <a:gd name="T14" fmla="*/ 127 w 1272"/>
                  <a:gd name="T15" fmla="*/ 4 h 1495"/>
                  <a:gd name="T16" fmla="*/ 117 w 1272"/>
                  <a:gd name="T17" fmla="*/ 5 h 1495"/>
                  <a:gd name="T18" fmla="*/ 106 w 1272"/>
                  <a:gd name="T19" fmla="*/ 5 h 1495"/>
                  <a:gd name="T20" fmla="*/ 92 w 1272"/>
                  <a:gd name="T21" fmla="*/ 5 h 1495"/>
                  <a:gd name="T22" fmla="*/ 79 w 1272"/>
                  <a:gd name="T23" fmla="*/ 6 h 1495"/>
                  <a:gd name="T24" fmla="*/ 64 w 1272"/>
                  <a:gd name="T25" fmla="*/ 6 h 1495"/>
                  <a:gd name="T26" fmla="*/ 50 w 1272"/>
                  <a:gd name="T27" fmla="*/ 6 h 1495"/>
                  <a:gd name="T28" fmla="*/ 34 w 1272"/>
                  <a:gd name="T29" fmla="*/ 6 h 1495"/>
                  <a:gd name="T30" fmla="*/ 17 w 1272"/>
                  <a:gd name="T31" fmla="*/ 6 h 1495"/>
                  <a:gd name="T32" fmla="*/ 0 w 1272"/>
                  <a:gd name="T33" fmla="*/ 6 h 1495"/>
                  <a:gd name="T34" fmla="*/ 0 w 1272"/>
                  <a:gd name="T35" fmla="*/ 8 h 1495"/>
                  <a:gd name="T36" fmla="*/ 22 w 1272"/>
                  <a:gd name="T37" fmla="*/ 8 h 1495"/>
                  <a:gd name="T38" fmla="*/ 43 w 1272"/>
                  <a:gd name="T39" fmla="*/ 8 h 1495"/>
                  <a:gd name="T40" fmla="*/ 63 w 1272"/>
                  <a:gd name="T41" fmla="*/ 8 h 1495"/>
                  <a:gd name="T42" fmla="*/ 82 w 1272"/>
                  <a:gd name="T43" fmla="*/ 7 h 1495"/>
                  <a:gd name="T44" fmla="*/ 101 w 1272"/>
                  <a:gd name="T45" fmla="*/ 7 h 1495"/>
                  <a:gd name="T46" fmla="*/ 119 w 1272"/>
                  <a:gd name="T47" fmla="*/ 7 h 1495"/>
                  <a:gd name="T48" fmla="*/ 134 w 1272"/>
                  <a:gd name="T49" fmla="*/ 6 h 1495"/>
                  <a:gd name="T50" fmla="*/ 150 w 1272"/>
                  <a:gd name="T51" fmla="*/ 6 h 1495"/>
                  <a:gd name="T52" fmla="*/ 164 w 1272"/>
                  <a:gd name="T53" fmla="*/ 5 h 1495"/>
                  <a:gd name="T54" fmla="*/ 176 w 1272"/>
                  <a:gd name="T55" fmla="*/ 5 h 1495"/>
                  <a:gd name="T56" fmla="*/ 187 w 1272"/>
                  <a:gd name="T57" fmla="*/ 4 h 1495"/>
                  <a:gd name="T58" fmla="*/ 196 w 1272"/>
                  <a:gd name="T59" fmla="*/ 3 h 1495"/>
                  <a:gd name="T60" fmla="*/ 202 w 1272"/>
                  <a:gd name="T61" fmla="*/ 2 h 1495"/>
                  <a:gd name="T62" fmla="*/ 207 w 1272"/>
                  <a:gd name="T63" fmla="*/ 2 h 1495"/>
                  <a:gd name="T64" fmla="*/ 210 w 1272"/>
                  <a:gd name="T65" fmla="*/ 1 h 1495"/>
                  <a:gd name="T66" fmla="*/ 212 w 1272"/>
                  <a:gd name="T67" fmla="*/ 0 h 1495"/>
                  <a:gd name="T68" fmla="*/ 165 w 1272"/>
                  <a:gd name="T69" fmla="*/ 0 h 14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72" h="1495">
                    <a:moveTo>
                      <a:pt x="989" y="0"/>
                    </a:moveTo>
                    <a:lnTo>
                      <a:pt x="984" y="121"/>
                    </a:lnTo>
                    <a:lnTo>
                      <a:pt x="969" y="236"/>
                    </a:lnTo>
                    <a:lnTo>
                      <a:pt x="945" y="348"/>
                    </a:lnTo>
                    <a:lnTo>
                      <a:pt x="913" y="452"/>
                    </a:lnTo>
                    <a:lnTo>
                      <a:pt x="871" y="554"/>
                    </a:lnTo>
                    <a:lnTo>
                      <a:pt x="820" y="650"/>
                    </a:lnTo>
                    <a:lnTo>
                      <a:pt x="764" y="742"/>
                    </a:lnTo>
                    <a:lnTo>
                      <a:pt x="700" y="823"/>
                    </a:lnTo>
                    <a:lnTo>
                      <a:pt x="632" y="897"/>
                    </a:lnTo>
                    <a:lnTo>
                      <a:pt x="553" y="964"/>
                    </a:lnTo>
                    <a:lnTo>
                      <a:pt x="472" y="1023"/>
                    </a:lnTo>
                    <a:lnTo>
                      <a:pt x="385" y="1072"/>
                    </a:lnTo>
                    <a:lnTo>
                      <a:pt x="295" y="1111"/>
                    </a:lnTo>
                    <a:lnTo>
                      <a:pt x="201" y="1139"/>
                    </a:lnTo>
                    <a:lnTo>
                      <a:pt x="102" y="1157"/>
                    </a:lnTo>
                    <a:lnTo>
                      <a:pt x="0" y="1162"/>
                    </a:lnTo>
                    <a:lnTo>
                      <a:pt x="0" y="1495"/>
                    </a:lnTo>
                    <a:lnTo>
                      <a:pt x="130" y="1487"/>
                    </a:lnTo>
                    <a:lnTo>
                      <a:pt x="254" y="1463"/>
                    </a:lnTo>
                    <a:lnTo>
                      <a:pt x="377" y="1428"/>
                    </a:lnTo>
                    <a:lnTo>
                      <a:pt x="493" y="1376"/>
                    </a:lnTo>
                    <a:lnTo>
                      <a:pt x="605" y="1314"/>
                    </a:lnTo>
                    <a:lnTo>
                      <a:pt x="711" y="1239"/>
                    </a:lnTo>
                    <a:lnTo>
                      <a:pt x="807" y="1153"/>
                    </a:lnTo>
                    <a:lnTo>
                      <a:pt x="899" y="1057"/>
                    </a:lnTo>
                    <a:lnTo>
                      <a:pt x="980" y="950"/>
                    </a:lnTo>
                    <a:lnTo>
                      <a:pt x="1054" y="837"/>
                    </a:lnTo>
                    <a:lnTo>
                      <a:pt x="1117" y="712"/>
                    </a:lnTo>
                    <a:lnTo>
                      <a:pt x="1171" y="581"/>
                    </a:lnTo>
                    <a:lnTo>
                      <a:pt x="1214" y="444"/>
                    </a:lnTo>
                    <a:lnTo>
                      <a:pt x="1244" y="300"/>
                    </a:lnTo>
                    <a:lnTo>
                      <a:pt x="1264" y="152"/>
                    </a:lnTo>
                    <a:lnTo>
                      <a:pt x="1272" y="0"/>
                    </a:lnTo>
                    <a:lnTo>
                      <a:pt x="989"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59" name="Freeform 74"/>
              <p:cNvSpPr>
                <a:spLocks/>
              </p:cNvSpPr>
              <p:nvPr/>
            </p:nvSpPr>
            <p:spPr bwMode="auto">
              <a:xfrm>
                <a:off x="17" y="3423"/>
                <a:ext cx="937" cy="554"/>
              </a:xfrm>
              <a:custGeom>
                <a:avLst/>
                <a:gdLst>
                  <a:gd name="T0" fmla="*/ 0 w 1338"/>
                  <a:gd name="T1" fmla="*/ 8 h 1572"/>
                  <a:gd name="T2" fmla="*/ 23 w 1338"/>
                  <a:gd name="T3" fmla="*/ 8 h 1572"/>
                  <a:gd name="T4" fmla="*/ 46 w 1338"/>
                  <a:gd name="T5" fmla="*/ 8 h 1572"/>
                  <a:gd name="T6" fmla="*/ 67 w 1338"/>
                  <a:gd name="T7" fmla="*/ 8 h 1572"/>
                  <a:gd name="T8" fmla="*/ 88 w 1338"/>
                  <a:gd name="T9" fmla="*/ 8 h 1572"/>
                  <a:gd name="T10" fmla="*/ 107 w 1338"/>
                  <a:gd name="T11" fmla="*/ 7 h 1572"/>
                  <a:gd name="T12" fmla="*/ 127 w 1338"/>
                  <a:gd name="T13" fmla="*/ 7 h 1572"/>
                  <a:gd name="T14" fmla="*/ 143 w 1338"/>
                  <a:gd name="T15" fmla="*/ 7 h 1572"/>
                  <a:gd name="T16" fmla="*/ 160 w 1338"/>
                  <a:gd name="T17" fmla="*/ 6 h 1572"/>
                  <a:gd name="T18" fmla="*/ 174 w 1338"/>
                  <a:gd name="T19" fmla="*/ 6 h 1572"/>
                  <a:gd name="T20" fmla="*/ 187 w 1338"/>
                  <a:gd name="T21" fmla="*/ 5 h 1572"/>
                  <a:gd name="T22" fmla="*/ 198 w 1338"/>
                  <a:gd name="T23" fmla="*/ 4 h 1572"/>
                  <a:gd name="T24" fmla="*/ 207 w 1338"/>
                  <a:gd name="T25" fmla="*/ 4 h 1572"/>
                  <a:gd name="T26" fmla="*/ 215 w 1338"/>
                  <a:gd name="T27" fmla="*/ 2 h 1572"/>
                  <a:gd name="T28" fmla="*/ 221 w 1338"/>
                  <a:gd name="T29" fmla="*/ 2 h 1572"/>
                  <a:gd name="T30" fmla="*/ 224 w 1338"/>
                  <a:gd name="T31" fmla="*/ 1 h 1572"/>
                  <a:gd name="T32" fmla="*/ 225 w 1338"/>
                  <a:gd name="T33" fmla="*/ 0 h 1572"/>
                  <a:gd name="T34" fmla="*/ 210 w 1338"/>
                  <a:gd name="T35" fmla="*/ 0 h 1572"/>
                  <a:gd name="T36" fmla="*/ 209 w 1338"/>
                  <a:gd name="T37" fmla="*/ 1 h 1572"/>
                  <a:gd name="T38" fmla="*/ 205 w 1338"/>
                  <a:gd name="T39" fmla="*/ 2 h 1572"/>
                  <a:gd name="T40" fmla="*/ 200 w 1338"/>
                  <a:gd name="T41" fmla="*/ 2 h 1572"/>
                  <a:gd name="T42" fmla="*/ 193 w 1338"/>
                  <a:gd name="T43" fmla="*/ 3 h 1572"/>
                  <a:gd name="T44" fmla="*/ 184 w 1338"/>
                  <a:gd name="T45" fmla="*/ 4 h 1572"/>
                  <a:gd name="T46" fmla="*/ 174 w 1338"/>
                  <a:gd name="T47" fmla="*/ 5 h 1572"/>
                  <a:gd name="T48" fmla="*/ 162 w 1338"/>
                  <a:gd name="T49" fmla="*/ 5 h 1572"/>
                  <a:gd name="T50" fmla="*/ 148 w 1338"/>
                  <a:gd name="T51" fmla="*/ 6 h 1572"/>
                  <a:gd name="T52" fmla="*/ 133 w 1338"/>
                  <a:gd name="T53" fmla="*/ 6 h 1572"/>
                  <a:gd name="T54" fmla="*/ 118 w 1338"/>
                  <a:gd name="T55" fmla="*/ 7 h 1572"/>
                  <a:gd name="T56" fmla="*/ 100 w 1338"/>
                  <a:gd name="T57" fmla="*/ 7 h 1572"/>
                  <a:gd name="T58" fmla="*/ 82 w 1338"/>
                  <a:gd name="T59" fmla="*/ 7 h 1572"/>
                  <a:gd name="T60" fmla="*/ 63 w 1338"/>
                  <a:gd name="T61" fmla="*/ 7 h 1572"/>
                  <a:gd name="T62" fmla="*/ 43 w 1338"/>
                  <a:gd name="T63" fmla="*/ 8 h 1572"/>
                  <a:gd name="T64" fmla="*/ 22 w 1338"/>
                  <a:gd name="T65" fmla="*/ 8 h 1572"/>
                  <a:gd name="T66" fmla="*/ 0 w 1338"/>
                  <a:gd name="T67" fmla="*/ 8 h 1572"/>
                  <a:gd name="T68" fmla="*/ 0 w 1338"/>
                  <a:gd name="T69" fmla="*/ 8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8" h="1572">
                    <a:moveTo>
                      <a:pt x="0" y="1572"/>
                    </a:moveTo>
                    <a:lnTo>
                      <a:pt x="137" y="1564"/>
                    </a:lnTo>
                    <a:lnTo>
                      <a:pt x="271" y="1540"/>
                    </a:lnTo>
                    <a:lnTo>
                      <a:pt x="399" y="1501"/>
                    </a:lnTo>
                    <a:lnTo>
                      <a:pt x="521" y="1448"/>
                    </a:lnTo>
                    <a:lnTo>
                      <a:pt x="638" y="1382"/>
                    </a:lnTo>
                    <a:lnTo>
                      <a:pt x="749" y="1304"/>
                    </a:lnTo>
                    <a:lnTo>
                      <a:pt x="850" y="1213"/>
                    </a:lnTo>
                    <a:lnTo>
                      <a:pt x="947" y="1112"/>
                    </a:lnTo>
                    <a:lnTo>
                      <a:pt x="1033" y="999"/>
                    </a:lnTo>
                    <a:lnTo>
                      <a:pt x="1110" y="879"/>
                    </a:lnTo>
                    <a:lnTo>
                      <a:pt x="1176" y="749"/>
                    </a:lnTo>
                    <a:lnTo>
                      <a:pt x="1232" y="612"/>
                    </a:lnTo>
                    <a:lnTo>
                      <a:pt x="1277" y="468"/>
                    </a:lnTo>
                    <a:lnTo>
                      <a:pt x="1311" y="316"/>
                    </a:lnTo>
                    <a:lnTo>
                      <a:pt x="1332" y="160"/>
                    </a:lnTo>
                    <a:lnTo>
                      <a:pt x="1338" y="0"/>
                    </a:lnTo>
                    <a:lnTo>
                      <a:pt x="1246" y="0"/>
                    </a:lnTo>
                    <a:lnTo>
                      <a:pt x="1240" y="150"/>
                    </a:lnTo>
                    <a:lnTo>
                      <a:pt x="1221" y="297"/>
                    </a:lnTo>
                    <a:lnTo>
                      <a:pt x="1190" y="436"/>
                    </a:lnTo>
                    <a:lnTo>
                      <a:pt x="1148" y="571"/>
                    </a:lnTo>
                    <a:lnTo>
                      <a:pt x="1095" y="698"/>
                    </a:lnTo>
                    <a:lnTo>
                      <a:pt x="1034" y="818"/>
                    </a:lnTo>
                    <a:lnTo>
                      <a:pt x="962" y="931"/>
                    </a:lnTo>
                    <a:lnTo>
                      <a:pt x="882" y="1036"/>
                    </a:lnTo>
                    <a:lnTo>
                      <a:pt x="794" y="1130"/>
                    </a:lnTo>
                    <a:lnTo>
                      <a:pt x="697" y="1215"/>
                    </a:lnTo>
                    <a:lnTo>
                      <a:pt x="595" y="1286"/>
                    </a:lnTo>
                    <a:lnTo>
                      <a:pt x="486" y="1348"/>
                    </a:lnTo>
                    <a:lnTo>
                      <a:pt x="372" y="1398"/>
                    </a:lnTo>
                    <a:lnTo>
                      <a:pt x="253" y="1435"/>
                    </a:lnTo>
                    <a:lnTo>
                      <a:pt x="129" y="1455"/>
                    </a:lnTo>
                    <a:lnTo>
                      <a:pt x="0" y="1464"/>
                    </a:lnTo>
                    <a:lnTo>
                      <a:pt x="0" y="1572"/>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60" name="Freeform 75"/>
              <p:cNvSpPr>
                <a:spLocks/>
              </p:cNvSpPr>
              <p:nvPr/>
            </p:nvSpPr>
            <p:spPr bwMode="auto">
              <a:xfrm>
                <a:off x="17" y="3423"/>
                <a:ext cx="823" cy="488"/>
              </a:xfrm>
              <a:custGeom>
                <a:avLst/>
                <a:gdLst>
                  <a:gd name="T0" fmla="*/ 182 w 1176"/>
                  <a:gd name="T1" fmla="*/ 0 h 1383"/>
                  <a:gd name="T2" fmla="*/ 181 w 1176"/>
                  <a:gd name="T3" fmla="*/ 1 h 1383"/>
                  <a:gd name="T4" fmla="*/ 178 w 1176"/>
                  <a:gd name="T5" fmla="*/ 1 h 1383"/>
                  <a:gd name="T6" fmla="*/ 174 w 1176"/>
                  <a:gd name="T7" fmla="*/ 2 h 1383"/>
                  <a:gd name="T8" fmla="*/ 167 w 1176"/>
                  <a:gd name="T9" fmla="*/ 3 h 1383"/>
                  <a:gd name="T10" fmla="*/ 160 w 1176"/>
                  <a:gd name="T11" fmla="*/ 4 h 1383"/>
                  <a:gd name="T12" fmla="*/ 151 w 1176"/>
                  <a:gd name="T13" fmla="*/ 4 h 1383"/>
                  <a:gd name="T14" fmla="*/ 141 w 1176"/>
                  <a:gd name="T15" fmla="*/ 5 h 1383"/>
                  <a:gd name="T16" fmla="*/ 129 w 1176"/>
                  <a:gd name="T17" fmla="*/ 5 h 1383"/>
                  <a:gd name="T18" fmla="*/ 116 w 1176"/>
                  <a:gd name="T19" fmla="*/ 5 h 1383"/>
                  <a:gd name="T20" fmla="*/ 102 w 1176"/>
                  <a:gd name="T21" fmla="*/ 6 h 1383"/>
                  <a:gd name="T22" fmla="*/ 87 w 1176"/>
                  <a:gd name="T23" fmla="*/ 6 h 1383"/>
                  <a:gd name="T24" fmla="*/ 71 w 1176"/>
                  <a:gd name="T25" fmla="*/ 6 h 1383"/>
                  <a:gd name="T26" fmla="*/ 55 w 1176"/>
                  <a:gd name="T27" fmla="*/ 7 h 1383"/>
                  <a:gd name="T28" fmla="*/ 37 w 1176"/>
                  <a:gd name="T29" fmla="*/ 7 h 1383"/>
                  <a:gd name="T30" fmla="*/ 19 w 1176"/>
                  <a:gd name="T31" fmla="*/ 7 h 1383"/>
                  <a:gd name="T32" fmla="*/ 0 w 1176"/>
                  <a:gd name="T33" fmla="*/ 7 h 1383"/>
                  <a:gd name="T34" fmla="*/ 0 w 1176"/>
                  <a:gd name="T35" fmla="*/ 8 h 1383"/>
                  <a:gd name="T36" fmla="*/ 20 w 1176"/>
                  <a:gd name="T37" fmla="*/ 7 h 1383"/>
                  <a:gd name="T38" fmla="*/ 39 w 1176"/>
                  <a:gd name="T39" fmla="*/ 7 h 1383"/>
                  <a:gd name="T40" fmla="*/ 59 w 1176"/>
                  <a:gd name="T41" fmla="*/ 7 h 1383"/>
                  <a:gd name="T42" fmla="*/ 77 w 1176"/>
                  <a:gd name="T43" fmla="*/ 7 h 1383"/>
                  <a:gd name="T44" fmla="*/ 94 w 1176"/>
                  <a:gd name="T45" fmla="*/ 7 h 1383"/>
                  <a:gd name="T46" fmla="*/ 111 w 1176"/>
                  <a:gd name="T47" fmla="*/ 6 h 1383"/>
                  <a:gd name="T48" fmla="*/ 126 w 1176"/>
                  <a:gd name="T49" fmla="*/ 6 h 1383"/>
                  <a:gd name="T50" fmla="*/ 139 w 1176"/>
                  <a:gd name="T51" fmla="*/ 5 h 1383"/>
                  <a:gd name="T52" fmla="*/ 153 w 1176"/>
                  <a:gd name="T53" fmla="*/ 5 h 1383"/>
                  <a:gd name="T54" fmla="*/ 164 w 1176"/>
                  <a:gd name="T55" fmla="*/ 4 h 1383"/>
                  <a:gd name="T56" fmla="*/ 174 w 1176"/>
                  <a:gd name="T57" fmla="*/ 4 h 1383"/>
                  <a:gd name="T58" fmla="*/ 182 w 1176"/>
                  <a:gd name="T59" fmla="*/ 3 h 1383"/>
                  <a:gd name="T60" fmla="*/ 189 w 1176"/>
                  <a:gd name="T61" fmla="*/ 2 h 1383"/>
                  <a:gd name="T62" fmla="*/ 193 w 1176"/>
                  <a:gd name="T63" fmla="*/ 1 h 1383"/>
                  <a:gd name="T64" fmla="*/ 197 w 1176"/>
                  <a:gd name="T65" fmla="*/ 1 h 1383"/>
                  <a:gd name="T66" fmla="*/ 197 w 1176"/>
                  <a:gd name="T67" fmla="*/ 0 h 1383"/>
                  <a:gd name="T68" fmla="*/ 182 w 1176"/>
                  <a:gd name="T69" fmla="*/ 0 h 1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6" h="1383">
                    <a:moveTo>
                      <a:pt x="1084" y="0"/>
                    </a:moveTo>
                    <a:lnTo>
                      <a:pt x="1079" y="131"/>
                    </a:lnTo>
                    <a:lnTo>
                      <a:pt x="1063" y="259"/>
                    </a:lnTo>
                    <a:lnTo>
                      <a:pt x="1037" y="379"/>
                    </a:lnTo>
                    <a:lnTo>
                      <a:pt x="999" y="496"/>
                    </a:lnTo>
                    <a:lnTo>
                      <a:pt x="953" y="607"/>
                    </a:lnTo>
                    <a:lnTo>
                      <a:pt x="900" y="713"/>
                    </a:lnTo>
                    <a:lnTo>
                      <a:pt x="837" y="811"/>
                    </a:lnTo>
                    <a:lnTo>
                      <a:pt x="768" y="901"/>
                    </a:lnTo>
                    <a:lnTo>
                      <a:pt x="692" y="984"/>
                    </a:lnTo>
                    <a:lnTo>
                      <a:pt x="607" y="1058"/>
                    </a:lnTo>
                    <a:lnTo>
                      <a:pt x="517" y="1120"/>
                    </a:lnTo>
                    <a:lnTo>
                      <a:pt x="423" y="1175"/>
                    </a:lnTo>
                    <a:lnTo>
                      <a:pt x="323" y="1220"/>
                    </a:lnTo>
                    <a:lnTo>
                      <a:pt x="220" y="1250"/>
                    </a:lnTo>
                    <a:lnTo>
                      <a:pt x="112" y="1269"/>
                    </a:lnTo>
                    <a:lnTo>
                      <a:pt x="0" y="1275"/>
                    </a:lnTo>
                    <a:lnTo>
                      <a:pt x="0" y="1383"/>
                    </a:lnTo>
                    <a:lnTo>
                      <a:pt x="120" y="1377"/>
                    </a:lnTo>
                    <a:lnTo>
                      <a:pt x="236" y="1354"/>
                    </a:lnTo>
                    <a:lnTo>
                      <a:pt x="350" y="1322"/>
                    </a:lnTo>
                    <a:lnTo>
                      <a:pt x="457" y="1275"/>
                    </a:lnTo>
                    <a:lnTo>
                      <a:pt x="561" y="1216"/>
                    </a:lnTo>
                    <a:lnTo>
                      <a:pt x="659" y="1148"/>
                    </a:lnTo>
                    <a:lnTo>
                      <a:pt x="749" y="1067"/>
                    </a:lnTo>
                    <a:lnTo>
                      <a:pt x="832" y="978"/>
                    </a:lnTo>
                    <a:lnTo>
                      <a:pt x="907" y="879"/>
                    </a:lnTo>
                    <a:lnTo>
                      <a:pt x="976" y="773"/>
                    </a:lnTo>
                    <a:lnTo>
                      <a:pt x="1035" y="659"/>
                    </a:lnTo>
                    <a:lnTo>
                      <a:pt x="1084" y="538"/>
                    </a:lnTo>
                    <a:lnTo>
                      <a:pt x="1124" y="411"/>
                    </a:lnTo>
                    <a:lnTo>
                      <a:pt x="1152" y="278"/>
                    </a:lnTo>
                    <a:lnTo>
                      <a:pt x="1171" y="141"/>
                    </a:lnTo>
                    <a:lnTo>
                      <a:pt x="1176" y="0"/>
                    </a:lnTo>
                    <a:lnTo>
                      <a:pt x="1084"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61" name="Freeform 76"/>
              <p:cNvSpPr>
                <a:spLocks/>
              </p:cNvSpPr>
              <p:nvPr/>
            </p:nvSpPr>
            <p:spPr bwMode="auto">
              <a:xfrm>
                <a:off x="19" y="3416"/>
                <a:ext cx="708" cy="431"/>
              </a:xfrm>
              <a:custGeom>
                <a:avLst/>
                <a:gdLst>
                  <a:gd name="T0" fmla="*/ 155 w 1011"/>
                  <a:gd name="T1" fmla="*/ 0 h 1223"/>
                  <a:gd name="T2" fmla="*/ 154 w 1011"/>
                  <a:gd name="T3" fmla="*/ 1 h 1223"/>
                  <a:gd name="T4" fmla="*/ 152 w 1011"/>
                  <a:gd name="T5" fmla="*/ 1 h 1223"/>
                  <a:gd name="T6" fmla="*/ 148 w 1011"/>
                  <a:gd name="T7" fmla="*/ 2 h 1223"/>
                  <a:gd name="T8" fmla="*/ 143 w 1011"/>
                  <a:gd name="T9" fmla="*/ 2 h 1223"/>
                  <a:gd name="T10" fmla="*/ 136 w 1011"/>
                  <a:gd name="T11" fmla="*/ 3 h 1223"/>
                  <a:gd name="T12" fmla="*/ 128 w 1011"/>
                  <a:gd name="T13" fmla="*/ 4 h 1223"/>
                  <a:gd name="T14" fmla="*/ 120 w 1011"/>
                  <a:gd name="T15" fmla="*/ 4 h 1223"/>
                  <a:gd name="T16" fmla="*/ 109 w 1011"/>
                  <a:gd name="T17" fmla="*/ 4 h 1223"/>
                  <a:gd name="T18" fmla="*/ 99 w 1011"/>
                  <a:gd name="T19" fmla="*/ 5 h 1223"/>
                  <a:gd name="T20" fmla="*/ 86 w 1011"/>
                  <a:gd name="T21" fmla="*/ 5 h 1223"/>
                  <a:gd name="T22" fmla="*/ 74 w 1011"/>
                  <a:gd name="T23" fmla="*/ 5 h 1223"/>
                  <a:gd name="T24" fmla="*/ 60 w 1011"/>
                  <a:gd name="T25" fmla="*/ 6 h 1223"/>
                  <a:gd name="T26" fmla="*/ 46 w 1011"/>
                  <a:gd name="T27" fmla="*/ 6 h 1223"/>
                  <a:gd name="T28" fmla="*/ 32 w 1011"/>
                  <a:gd name="T29" fmla="*/ 6 h 1223"/>
                  <a:gd name="T30" fmla="*/ 15 w 1011"/>
                  <a:gd name="T31" fmla="*/ 6 h 1223"/>
                  <a:gd name="T32" fmla="*/ 0 w 1011"/>
                  <a:gd name="T33" fmla="*/ 6 h 1223"/>
                  <a:gd name="T34" fmla="*/ 0 w 1011"/>
                  <a:gd name="T35" fmla="*/ 7 h 1223"/>
                  <a:gd name="T36" fmla="*/ 18 w 1011"/>
                  <a:gd name="T37" fmla="*/ 7 h 1223"/>
                  <a:gd name="T38" fmla="*/ 34 w 1011"/>
                  <a:gd name="T39" fmla="*/ 7 h 1223"/>
                  <a:gd name="T40" fmla="*/ 51 w 1011"/>
                  <a:gd name="T41" fmla="*/ 6 h 1223"/>
                  <a:gd name="T42" fmla="*/ 67 w 1011"/>
                  <a:gd name="T43" fmla="*/ 6 h 1223"/>
                  <a:gd name="T44" fmla="*/ 81 w 1011"/>
                  <a:gd name="T45" fmla="*/ 6 h 1223"/>
                  <a:gd name="T46" fmla="*/ 95 w 1011"/>
                  <a:gd name="T47" fmla="*/ 6 h 1223"/>
                  <a:gd name="T48" fmla="*/ 109 w 1011"/>
                  <a:gd name="T49" fmla="*/ 5 h 1223"/>
                  <a:gd name="T50" fmla="*/ 120 w 1011"/>
                  <a:gd name="T51" fmla="*/ 5 h 1223"/>
                  <a:gd name="T52" fmla="*/ 132 w 1011"/>
                  <a:gd name="T53" fmla="*/ 4 h 1223"/>
                  <a:gd name="T54" fmla="*/ 141 w 1011"/>
                  <a:gd name="T55" fmla="*/ 4 h 1223"/>
                  <a:gd name="T56" fmla="*/ 150 w 1011"/>
                  <a:gd name="T57" fmla="*/ 3 h 1223"/>
                  <a:gd name="T58" fmla="*/ 157 w 1011"/>
                  <a:gd name="T59" fmla="*/ 2 h 1223"/>
                  <a:gd name="T60" fmla="*/ 162 w 1011"/>
                  <a:gd name="T61" fmla="*/ 2 h 1223"/>
                  <a:gd name="T62" fmla="*/ 167 w 1011"/>
                  <a:gd name="T63" fmla="*/ 1 h 1223"/>
                  <a:gd name="T64" fmla="*/ 169 w 1011"/>
                  <a:gd name="T65" fmla="*/ 1 h 1223"/>
                  <a:gd name="T66" fmla="*/ 170 w 1011"/>
                  <a:gd name="T67" fmla="*/ 0 h 1223"/>
                  <a:gd name="T68" fmla="*/ 155 w 1011"/>
                  <a:gd name="T69" fmla="*/ 0 h 1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1" h="1223">
                    <a:moveTo>
                      <a:pt x="919" y="0"/>
                    </a:moveTo>
                    <a:lnTo>
                      <a:pt x="914" y="112"/>
                    </a:lnTo>
                    <a:lnTo>
                      <a:pt x="902" y="222"/>
                    </a:lnTo>
                    <a:lnTo>
                      <a:pt x="879" y="326"/>
                    </a:lnTo>
                    <a:lnTo>
                      <a:pt x="847" y="428"/>
                    </a:lnTo>
                    <a:lnTo>
                      <a:pt x="808" y="525"/>
                    </a:lnTo>
                    <a:lnTo>
                      <a:pt x="763" y="619"/>
                    </a:lnTo>
                    <a:lnTo>
                      <a:pt x="710" y="703"/>
                    </a:lnTo>
                    <a:lnTo>
                      <a:pt x="650" y="785"/>
                    </a:lnTo>
                    <a:lnTo>
                      <a:pt x="585" y="857"/>
                    </a:lnTo>
                    <a:lnTo>
                      <a:pt x="514" y="920"/>
                    </a:lnTo>
                    <a:lnTo>
                      <a:pt x="438" y="979"/>
                    </a:lnTo>
                    <a:lnTo>
                      <a:pt x="358" y="1026"/>
                    </a:lnTo>
                    <a:lnTo>
                      <a:pt x="274" y="1063"/>
                    </a:lnTo>
                    <a:lnTo>
                      <a:pt x="185" y="1092"/>
                    </a:lnTo>
                    <a:lnTo>
                      <a:pt x="94" y="1109"/>
                    </a:lnTo>
                    <a:lnTo>
                      <a:pt x="0" y="1115"/>
                    </a:lnTo>
                    <a:lnTo>
                      <a:pt x="0" y="1223"/>
                    </a:lnTo>
                    <a:lnTo>
                      <a:pt x="102" y="1217"/>
                    </a:lnTo>
                    <a:lnTo>
                      <a:pt x="204" y="1198"/>
                    </a:lnTo>
                    <a:lnTo>
                      <a:pt x="301" y="1167"/>
                    </a:lnTo>
                    <a:lnTo>
                      <a:pt x="393" y="1125"/>
                    </a:lnTo>
                    <a:lnTo>
                      <a:pt x="482" y="1072"/>
                    </a:lnTo>
                    <a:lnTo>
                      <a:pt x="566" y="1009"/>
                    </a:lnTo>
                    <a:lnTo>
                      <a:pt x="645" y="939"/>
                    </a:lnTo>
                    <a:lnTo>
                      <a:pt x="716" y="858"/>
                    </a:lnTo>
                    <a:lnTo>
                      <a:pt x="781" y="770"/>
                    </a:lnTo>
                    <a:lnTo>
                      <a:pt x="839" y="675"/>
                    </a:lnTo>
                    <a:lnTo>
                      <a:pt x="889" y="573"/>
                    </a:lnTo>
                    <a:lnTo>
                      <a:pt x="932" y="470"/>
                    </a:lnTo>
                    <a:lnTo>
                      <a:pt x="965" y="358"/>
                    </a:lnTo>
                    <a:lnTo>
                      <a:pt x="991" y="240"/>
                    </a:lnTo>
                    <a:lnTo>
                      <a:pt x="1006" y="121"/>
                    </a:lnTo>
                    <a:lnTo>
                      <a:pt x="1011" y="0"/>
                    </a:lnTo>
                    <a:lnTo>
                      <a:pt x="919"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pic>
            <p:nvPicPr>
              <p:cNvPr id="18462" name="Picture 77"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 y="3912"/>
                <a:ext cx="366" cy="337"/>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63" name="Picture 78"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 y="3960"/>
                <a:ext cx="275" cy="253"/>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64" name="Picture 79"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 y="3654"/>
                <a:ext cx="366" cy="339"/>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65" name="Picture 80"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 y="3984"/>
                <a:ext cx="214" cy="197"/>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sp>
            <p:nvSpPr>
              <p:cNvPr id="18466" name="Freeform 81"/>
              <p:cNvSpPr>
                <a:spLocks/>
              </p:cNvSpPr>
              <p:nvPr/>
            </p:nvSpPr>
            <p:spPr bwMode="auto">
              <a:xfrm>
                <a:off x="164" y="3565"/>
                <a:ext cx="937" cy="554"/>
              </a:xfrm>
              <a:custGeom>
                <a:avLst/>
                <a:gdLst>
                  <a:gd name="T0" fmla="*/ 0 w 1337"/>
                  <a:gd name="T1" fmla="*/ 8 h 1572"/>
                  <a:gd name="T2" fmla="*/ 23 w 1337"/>
                  <a:gd name="T3" fmla="*/ 8 h 1572"/>
                  <a:gd name="T4" fmla="*/ 46 w 1337"/>
                  <a:gd name="T5" fmla="*/ 8 h 1572"/>
                  <a:gd name="T6" fmla="*/ 67 w 1337"/>
                  <a:gd name="T7" fmla="*/ 8 h 1572"/>
                  <a:gd name="T8" fmla="*/ 88 w 1337"/>
                  <a:gd name="T9" fmla="*/ 8 h 1572"/>
                  <a:gd name="T10" fmla="*/ 107 w 1337"/>
                  <a:gd name="T11" fmla="*/ 7 h 1572"/>
                  <a:gd name="T12" fmla="*/ 126 w 1337"/>
                  <a:gd name="T13" fmla="*/ 7 h 1572"/>
                  <a:gd name="T14" fmla="*/ 144 w 1337"/>
                  <a:gd name="T15" fmla="*/ 7 h 1572"/>
                  <a:gd name="T16" fmla="*/ 160 w 1337"/>
                  <a:gd name="T17" fmla="*/ 6 h 1572"/>
                  <a:gd name="T18" fmla="*/ 175 w 1337"/>
                  <a:gd name="T19" fmla="*/ 6 h 1572"/>
                  <a:gd name="T20" fmla="*/ 188 w 1337"/>
                  <a:gd name="T21" fmla="*/ 5 h 1572"/>
                  <a:gd name="T22" fmla="*/ 198 w 1337"/>
                  <a:gd name="T23" fmla="*/ 4 h 1572"/>
                  <a:gd name="T24" fmla="*/ 208 w 1337"/>
                  <a:gd name="T25" fmla="*/ 4 h 1572"/>
                  <a:gd name="T26" fmla="*/ 216 w 1337"/>
                  <a:gd name="T27" fmla="*/ 2 h 1572"/>
                  <a:gd name="T28" fmla="*/ 221 w 1337"/>
                  <a:gd name="T29" fmla="*/ 2 h 1572"/>
                  <a:gd name="T30" fmla="*/ 225 w 1337"/>
                  <a:gd name="T31" fmla="*/ 1 h 1572"/>
                  <a:gd name="T32" fmla="*/ 226 w 1337"/>
                  <a:gd name="T33" fmla="*/ 0 h 1572"/>
                  <a:gd name="T34" fmla="*/ 211 w 1337"/>
                  <a:gd name="T35" fmla="*/ 0 h 1572"/>
                  <a:gd name="T36" fmla="*/ 210 w 1337"/>
                  <a:gd name="T37" fmla="*/ 1 h 1572"/>
                  <a:gd name="T38" fmla="*/ 206 w 1337"/>
                  <a:gd name="T39" fmla="*/ 2 h 1572"/>
                  <a:gd name="T40" fmla="*/ 201 w 1337"/>
                  <a:gd name="T41" fmla="*/ 2 h 1572"/>
                  <a:gd name="T42" fmla="*/ 194 w 1337"/>
                  <a:gd name="T43" fmla="*/ 3 h 1572"/>
                  <a:gd name="T44" fmla="*/ 185 w 1337"/>
                  <a:gd name="T45" fmla="*/ 4 h 1572"/>
                  <a:gd name="T46" fmla="*/ 175 w 1337"/>
                  <a:gd name="T47" fmla="*/ 5 h 1572"/>
                  <a:gd name="T48" fmla="*/ 163 w 1337"/>
                  <a:gd name="T49" fmla="*/ 5 h 1572"/>
                  <a:gd name="T50" fmla="*/ 149 w 1337"/>
                  <a:gd name="T51" fmla="*/ 6 h 1572"/>
                  <a:gd name="T52" fmla="*/ 134 w 1337"/>
                  <a:gd name="T53" fmla="*/ 6 h 1572"/>
                  <a:gd name="T54" fmla="*/ 118 w 1337"/>
                  <a:gd name="T55" fmla="*/ 7 h 1572"/>
                  <a:gd name="T56" fmla="*/ 101 w 1337"/>
                  <a:gd name="T57" fmla="*/ 7 h 1572"/>
                  <a:gd name="T58" fmla="*/ 82 w 1337"/>
                  <a:gd name="T59" fmla="*/ 7 h 1572"/>
                  <a:gd name="T60" fmla="*/ 63 w 1337"/>
                  <a:gd name="T61" fmla="*/ 7 h 1572"/>
                  <a:gd name="T62" fmla="*/ 43 w 1337"/>
                  <a:gd name="T63" fmla="*/ 8 h 1572"/>
                  <a:gd name="T64" fmla="*/ 22 w 1337"/>
                  <a:gd name="T65" fmla="*/ 8 h 1572"/>
                  <a:gd name="T66" fmla="*/ 0 w 1337"/>
                  <a:gd name="T67" fmla="*/ 8 h 1572"/>
                  <a:gd name="T68" fmla="*/ 0 w 1337"/>
                  <a:gd name="T69" fmla="*/ 8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37" h="1572">
                    <a:moveTo>
                      <a:pt x="0" y="1572"/>
                    </a:moveTo>
                    <a:lnTo>
                      <a:pt x="136" y="1565"/>
                    </a:lnTo>
                    <a:lnTo>
                      <a:pt x="269" y="1541"/>
                    </a:lnTo>
                    <a:lnTo>
                      <a:pt x="398" y="1500"/>
                    </a:lnTo>
                    <a:lnTo>
                      <a:pt x="521" y="1447"/>
                    </a:lnTo>
                    <a:lnTo>
                      <a:pt x="637" y="1382"/>
                    </a:lnTo>
                    <a:lnTo>
                      <a:pt x="748" y="1304"/>
                    </a:lnTo>
                    <a:lnTo>
                      <a:pt x="850" y="1213"/>
                    </a:lnTo>
                    <a:lnTo>
                      <a:pt x="946" y="1112"/>
                    </a:lnTo>
                    <a:lnTo>
                      <a:pt x="1032" y="999"/>
                    </a:lnTo>
                    <a:lnTo>
                      <a:pt x="1109" y="879"/>
                    </a:lnTo>
                    <a:lnTo>
                      <a:pt x="1176" y="749"/>
                    </a:lnTo>
                    <a:lnTo>
                      <a:pt x="1231" y="612"/>
                    </a:lnTo>
                    <a:lnTo>
                      <a:pt x="1276" y="468"/>
                    </a:lnTo>
                    <a:lnTo>
                      <a:pt x="1311" y="316"/>
                    </a:lnTo>
                    <a:lnTo>
                      <a:pt x="1331" y="160"/>
                    </a:lnTo>
                    <a:lnTo>
                      <a:pt x="1337" y="0"/>
                    </a:lnTo>
                    <a:lnTo>
                      <a:pt x="1245" y="0"/>
                    </a:lnTo>
                    <a:lnTo>
                      <a:pt x="1238" y="149"/>
                    </a:lnTo>
                    <a:lnTo>
                      <a:pt x="1221" y="297"/>
                    </a:lnTo>
                    <a:lnTo>
                      <a:pt x="1189" y="436"/>
                    </a:lnTo>
                    <a:lnTo>
                      <a:pt x="1148" y="570"/>
                    </a:lnTo>
                    <a:lnTo>
                      <a:pt x="1094" y="698"/>
                    </a:lnTo>
                    <a:lnTo>
                      <a:pt x="1033" y="817"/>
                    </a:lnTo>
                    <a:lnTo>
                      <a:pt x="961" y="931"/>
                    </a:lnTo>
                    <a:lnTo>
                      <a:pt x="881" y="1035"/>
                    </a:lnTo>
                    <a:lnTo>
                      <a:pt x="793" y="1130"/>
                    </a:lnTo>
                    <a:lnTo>
                      <a:pt x="696" y="1214"/>
                    </a:lnTo>
                    <a:lnTo>
                      <a:pt x="594" y="1286"/>
                    </a:lnTo>
                    <a:lnTo>
                      <a:pt x="485" y="1348"/>
                    </a:lnTo>
                    <a:lnTo>
                      <a:pt x="372" y="1398"/>
                    </a:lnTo>
                    <a:lnTo>
                      <a:pt x="253" y="1435"/>
                    </a:lnTo>
                    <a:lnTo>
                      <a:pt x="128" y="1455"/>
                    </a:lnTo>
                    <a:lnTo>
                      <a:pt x="0" y="1464"/>
                    </a:lnTo>
                    <a:lnTo>
                      <a:pt x="0" y="1572"/>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67" name="Freeform 82"/>
              <p:cNvSpPr>
                <a:spLocks/>
              </p:cNvSpPr>
              <p:nvPr/>
            </p:nvSpPr>
            <p:spPr bwMode="auto">
              <a:xfrm>
                <a:off x="164" y="3565"/>
                <a:ext cx="824" cy="488"/>
              </a:xfrm>
              <a:custGeom>
                <a:avLst/>
                <a:gdLst>
                  <a:gd name="T0" fmla="*/ 183 w 1176"/>
                  <a:gd name="T1" fmla="*/ 0 h 1382"/>
                  <a:gd name="T2" fmla="*/ 182 w 1176"/>
                  <a:gd name="T3" fmla="*/ 1 h 1382"/>
                  <a:gd name="T4" fmla="*/ 179 w 1176"/>
                  <a:gd name="T5" fmla="*/ 1 h 1382"/>
                  <a:gd name="T6" fmla="*/ 175 w 1176"/>
                  <a:gd name="T7" fmla="*/ 2 h 1382"/>
                  <a:gd name="T8" fmla="*/ 168 w 1176"/>
                  <a:gd name="T9" fmla="*/ 3 h 1382"/>
                  <a:gd name="T10" fmla="*/ 161 w 1176"/>
                  <a:gd name="T11" fmla="*/ 4 h 1382"/>
                  <a:gd name="T12" fmla="*/ 152 w 1176"/>
                  <a:gd name="T13" fmla="*/ 4 h 1382"/>
                  <a:gd name="T14" fmla="*/ 142 w 1176"/>
                  <a:gd name="T15" fmla="*/ 5 h 1382"/>
                  <a:gd name="T16" fmla="*/ 129 w 1176"/>
                  <a:gd name="T17" fmla="*/ 5 h 1382"/>
                  <a:gd name="T18" fmla="*/ 117 w 1176"/>
                  <a:gd name="T19" fmla="*/ 5 h 1382"/>
                  <a:gd name="T20" fmla="*/ 102 w 1176"/>
                  <a:gd name="T21" fmla="*/ 6 h 1382"/>
                  <a:gd name="T22" fmla="*/ 88 w 1176"/>
                  <a:gd name="T23" fmla="*/ 6 h 1382"/>
                  <a:gd name="T24" fmla="*/ 71 w 1176"/>
                  <a:gd name="T25" fmla="*/ 6 h 1382"/>
                  <a:gd name="T26" fmla="*/ 55 w 1176"/>
                  <a:gd name="T27" fmla="*/ 7 h 1382"/>
                  <a:gd name="T28" fmla="*/ 37 w 1176"/>
                  <a:gd name="T29" fmla="*/ 7 h 1382"/>
                  <a:gd name="T30" fmla="*/ 19 w 1176"/>
                  <a:gd name="T31" fmla="*/ 7 h 1382"/>
                  <a:gd name="T32" fmla="*/ 0 w 1176"/>
                  <a:gd name="T33" fmla="*/ 7 h 1382"/>
                  <a:gd name="T34" fmla="*/ 0 w 1176"/>
                  <a:gd name="T35" fmla="*/ 8 h 1382"/>
                  <a:gd name="T36" fmla="*/ 20 w 1176"/>
                  <a:gd name="T37" fmla="*/ 8 h 1382"/>
                  <a:gd name="T38" fmla="*/ 40 w 1176"/>
                  <a:gd name="T39" fmla="*/ 7 h 1382"/>
                  <a:gd name="T40" fmla="*/ 60 w 1176"/>
                  <a:gd name="T41" fmla="*/ 7 h 1382"/>
                  <a:gd name="T42" fmla="*/ 77 w 1176"/>
                  <a:gd name="T43" fmla="*/ 7 h 1382"/>
                  <a:gd name="T44" fmla="*/ 95 w 1176"/>
                  <a:gd name="T45" fmla="*/ 7 h 1382"/>
                  <a:gd name="T46" fmla="*/ 111 w 1176"/>
                  <a:gd name="T47" fmla="*/ 6 h 1382"/>
                  <a:gd name="T48" fmla="*/ 126 w 1176"/>
                  <a:gd name="T49" fmla="*/ 6 h 1382"/>
                  <a:gd name="T50" fmla="*/ 140 w 1176"/>
                  <a:gd name="T51" fmla="*/ 5 h 1382"/>
                  <a:gd name="T52" fmla="*/ 153 w 1176"/>
                  <a:gd name="T53" fmla="*/ 5 h 1382"/>
                  <a:gd name="T54" fmla="*/ 165 w 1176"/>
                  <a:gd name="T55" fmla="*/ 4 h 1382"/>
                  <a:gd name="T56" fmla="*/ 174 w 1176"/>
                  <a:gd name="T57" fmla="*/ 4 h 1382"/>
                  <a:gd name="T58" fmla="*/ 183 w 1176"/>
                  <a:gd name="T59" fmla="*/ 3 h 1382"/>
                  <a:gd name="T60" fmla="*/ 189 w 1176"/>
                  <a:gd name="T61" fmla="*/ 2 h 1382"/>
                  <a:gd name="T62" fmla="*/ 194 w 1176"/>
                  <a:gd name="T63" fmla="*/ 1 h 1382"/>
                  <a:gd name="T64" fmla="*/ 198 w 1176"/>
                  <a:gd name="T65" fmla="*/ 1 h 1382"/>
                  <a:gd name="T66" fmla="*/ 198 w 1176"/>
                  <a:gd name="T67" fmla="*/ 0 h 1382"/>
                  <a:gd name="T68" fmla="*/ 183 w 1176"/>
                  <a:gd name="T69" fmla="*/ 0 h 13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6" h="1382">
                    <a:moveTo>
                      <a:pt x="1083" y="0"/>
                    </a:moveTo>
                    <a:lnTo>
                      <a:pt x="1078" y="131"/>
                    </a:lnTo>
                    <a:lnTo>
                      <a:pt x="1062" y="257"/>
                    </a:lnTo>
                    <a:lnTo>
                      <a:pt x="1036" y="379"/>
                    </a:lnTo>
                    <a:lnTo>
                      <a:pt x="999" y="495"/>
                    </a:lnTo>
                    <a:lnTo>
                      <a:pt x="953" y="607"/>
                    </a:lnTo>
                    <a:lnTo>
                      <a:pt x="898" y="713"/>
                    </a:lnTo>
                    <a:lnTo>
                      <a:pt x="836" y="811"/>
                    </a:lnTo>
                    <a:lnTo>
                      <a:pt x="767" y="901"/>
                    </a:lnTo>
                    <a:lnTo>
                      <a:pt x="691" y="982"/>
                    </a:lnTo>
                    <a:lnTo>
                      <a:pt x="606" y="1056"/>
                    </a:lnTo>
                    <a:lnTo>
                      <a:pt x="516" y="1120"/>
                    </a:lnTo>
                    <a:lnTo>
                      <a:pt x="421" y="1174"/>
                    </a:lnTo>
                    <a:lnTo>
                      <a:pt x="322" y="1217"/>
                    </a:lnTo>
                    <a:lnTo>
                      <a:pt x="219" y="1248"/>
                    </a:lnTo>
                    <a:lnTo>
                      <a:pt x="111" y="1267"/>
                    </a:lnTo>
                    <a:lnTo>
                      <a:pt x="0" y="1274"/>
                    </a:lnTo>
                    <a:lnTo>
                      <a:pt x="0" y="1382"/>
                    </a:lnTo>
                    <a:lnTo>
                      <a:pt x="120" y="1376"/>
                    </a:lnTo>
                    <a:lnTo>
                      <a:pt x="236" y="1353"/>
                    </a:lnTo>
                    <a:lnTo>
                      <a:pt x="349" y="1320"/>
                    </a:lnTo>
                    <a:lnTo>
                      <a:pt x="456" y="1274"/>
                    </a:lnTo>
                    <a:lnTo>
                      <a:pt x="560" y="1216"/>
                    </a:lnTo>
                    <a:lnTo>
                      <a:pt x="658" y="1145"/>
                    </a:lnTo>
                    <a:lnTo>
                      <a:pt x="748" y="1066"/>
                    </a:lnTo>
                    <a:lnTo>
                      <a:pt x="831" y="977"/>
                    </a:lnTo>
                    <a:lnTo>
                      <a:pt x="907" y="879"/>
                    </a:lnTo>
                    <a:lnTo>
                      <a:pt x="975" y="773"/>
                    </a:lnTo>
                    <a:lnTo>
                      <a:pt x="1034" y="659"/>
                    </a:lnTo>
                    <a:lnTo>
                      <a:pt x="1083" y="536"/>
                    </a:lnTo>
                    <a:lnTo>
                      <a:pt x="1123" y="410"/>
                    </a:lnTo>
                    <a:lnTo>
                      <a:pt x="1151" y="277"/>
                    </a:lnTo>
                    <a:lnTo>
                      <a:pt x="1170" y="141"/>
                    </a:lnTo>
                    <a:lnTo>
                      <a:pt x="1176" y="0"/>
                    </a:lnTo>
                    <a:lnTo>
                      <a:pt x="1083"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sp>
            <p:nvSpPr>
              <p:cNvPr id="18468" name="Freeform 83"/>
              <p:cNvSpPr>
                <a:spLocks/>
              </p:cNvSpPr>
              <p:nvPr/>
            </p:nvSpPr>
            <p:spPr bwMode="auto">
              <a:xfrm>
                <a:off x="164" y="3565"/>
                <a:ext cx="710" cy="420"/>
              </a:xfrm>
              <a:custGeom>
                <a:avLst/>
                <a:gdLst>
                  <a:gd name="T0" fmla="*/ 155 w 1014"/>
                  <a:gd name="T1" fmla="*/ 0 h 1193"/>
                  <a:gd name="T2" fmla="*/ 154 w 1014"/>
                  <a:gd name="T3" fmla="*/ 1 h 1193"/>
                  <a:gd name="T4" fmla="*/ 152 w 1014"/>
                  <a:gd name="T5" fmla="*/ 1 h 1193"/>
                  <a:gd name="T6" fmla="*/ 148 w 1014"/>
                  <a:gd name="T7" fmla="*/ 2 h 1193"/>
                  <a:gd name="T8" fmla="*/ 143 w 1014"/>
                  <a:gd name="T9" fmla="*/ 2 h 1193"/>
                  <a:gd name="T10" fmla="*/ 137 w 1014"/>
                  <a:gd name="T11" fmla="*/ 3 h 1193"/>
                  <a:gd name="T12" fmla="*/ 129 w 1014"/>
                  <a:gd name="T13" fmla="*/ 3 h 1193"/>
                  <a:gd name="T14" fmla="*/ 120 w 1014"/>
                  <a:gd name="T15" fmla="*/ 4 h 1193"/>
                  <a:gd name="T16" fmla="*/ 109 w 1014"/>
                  <a:gd name="T17" fmla="*/ 4 h 1193"/>
                  <a:gd name="T18" fmla="*/ 99 w 1014"/>
                  <a:gd name="T19" fmla="*/ 5 h 1193"/>
                  <a:gd name="T20" fmla="*/ 87 w 1014"/>
                  <a:gd name="T21" fmla="*/ 5 h 1193"/>
                  <a:gd name="T22" fmla="*/ 74 w 1014"/>
                  <a:gd name="T23" fmla="*/ 5 h 1193"/>
                  <a:gd name="T24" fmla="*/ 60 w 1014"/>
                  <a:gd name="T25" fmla="*/ 5 h 1193"/>
                  <a:gd name="T26" fmla="*/ 47 w 1014"/>
                  <a:gd name="T27" fmla="*/ 6 h 1193"/>
                  <a:gd name="T28" fmla="*/ 32 w 1014"/>
                  <a:gd name="T29" fmla="*/ 6 h 1193"/>
                  <a:gd name="T30" fmla="*/ 16 w 1014"/>
                  <a:gd name="T31" fmla="*/ 6 h 1193"/>
                  <a:gd name="T32" fmla="*/ 0 w 1014"/>
                  <a:gd name="T33" fmla="*/ 6 h 1193"/>
                  <a:gd name="T34" fmla="*/ 0 w 1014"/>
                  <a:gd name="T35" fmla="*/ 6 h 1193"/>
                  <a:gd name="T36" fmla="*/ 18 w 1014"/>
                  <a:gd name="T37" fmla="*/ 6 h 1193"/>
                  <a:gd name="T38" fmla="*/ 34 w 1014"/>
                  <a:gd name="T39" fmla="*/ 6 h 1193"/>
                  <a:gd name="T40" fmla="*/ 51 w 1014"/>
                  <a:gd name="T41" fmla="*/ 6 h 1193"/>
                  <a:gd name="T42" fmla="*/ 67 w 1014"/>
                  <a:gd name="T43" fmla="*/ 6 h 1193"/>
                  <a:gd name="T44" fmla="*/ 81 w 1014"/>
                  <a:gd name="T45" fmla="*/ 6 h 1193"/>
                  <a:gd name="T46" fmla="*/ 96 w 1014"/>
                  <a:gd name="T47" fmla="*/ 5 h 1193"/>
                  <a:gd name="T48" fmla="*/ 109 w 1014"/>
                  <a:gd name="T49" fmla="*/ 5 h 1193"/>
                  <a:gd name="T50" fmla="*/ 120 w 1014"/>
                  <a:gd name="T51" fmla="*/ 5 h 1193"/>
                  <a:gd name="T52" fmla="*/ 132 w 1014"/>
                  <a:gd name="T53" fmla="*/ 4 h 1193"/>
                  <a:gd name="T54" fmla="*/ 141 w 1014"/>
                  <a:gd name="T55" fmla="*/ 4 h 1193"/>
                  <a:gd name="T56" fmla="*/ 151 w 1014"/>
                  <a:gd name="T57" fmla="*/ 3 h 1193"/>
                  <a:gd name="T58" fmla="*/ 157 w 1014"/>
                  <a:gd name="T59" fmla="*/ 2 h 1193"/>
                  <a:gd name="T60" fmla="*/ 163 w 1014"/>
                  <a:gd name="T61" fmla="*/ 2 h 1193"/>
                  <a:gd name="T62" fmla="*/ 167 w 1014"/>
                  <a:gd name="T63" fmla="*/ 1 h 1193"/>
                  <a:gd name="T64" fmla="*/ 169 w 1014"/>
                  <a:gd name="T65" fmla="*/ 1 h 1193"/>
                  <a:gd name="T66" fmla="*/ 171 w 1014"/>
                  <a:gd name="T67" fmla="*/ 0 h 1193"/>
                  <a:gd name="T68" fmla="*/ 155 w 1014"/>
                  <a:gd name="T69" fmla="*/ 0 h 11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4" h="1193">
                    <a:moveTo>
                      <a:pt x="922" y="0"/>
                    </a:moveTo>
                    <a:lnTo>
                      <a:pt x="916" y="112"/>
                    </a:lnTo>
                    <a:lnTo>
                      <a:pt x="904" y="220"/>
                    </a:lnTo>
                    <a:lnTo>
                      <a:pt x="881" y="322"/>
                    </a:lnTo>
                    <a:lnTo>
                      <a:pt x="850" y="423"/>
                    </a:lnTo>
                    <a:lnTo>
                      <a:pt x="810" y="517"/>
                    </a:lnTo>
                    <a:lnTo>
                      <a:pt x="764" y="607"/>
                    </a:lnTo>
                    <a:lnTo>
                      <a:pt x="711" y="691"/>
                    </a:lnTo>
                    <a:lnTo>
                      <a:pt x="651" y="767"/>
                    </a:lnTo>
                    <a:lnTo>
                      <a:pt x="587" y="838"/>
                    </a:lnTo>
                    <a:lnTo>
                      <a:pt x="515" y="899"/>
                    </a:lnTo>
                    <a:lnTo>
                      <a:pt x="439" y="953"/>
                    </a:lnTo>
                    <a:lnTo>
                      <a:pt x="359" y="1000"/>
                    </a:lnTo>
                    <a:lnTo>
                      <a:pt x="275" y="1037"/>
                    </a:lnTo>
                    <a:lnTo>
                      <a:pt x="186" y="1064"/>
                    </a:lnTo>
                    <a:lnTo>
                      <a:pt x="95" y="1078"/>
                    </a:lnTo>
                    <a:lnTo>
                      <a:pt x="0" y="1085"/>
                    </a:lnTo>
                    <a:lnTo>
                      <a:pt x="0" y="1193"/>
                    </a:lnTo>
                    <a:lnTo>
                      <a:pt x="104" y="1187"/>
                    </a:lnTo>
                    <a:lnTo>
                      <a:pt x="202" y="1169"/>
                    </a:lnTo>
                    <a:lnTo>
                      <a:pt x="302" y="1139"/>
                    </a:lnTo>
                    <a:lnTo>
                      <a:pt x="394" y="1100"/>
                    </a:lnTo>
                    <a:lnTo>
                      <a:pt x="483" y="1049"/>
                    </a:lnTo>
                    <a:lnTo>
                      <a:pt x="567" y="989"/>
                    </a:lnTo>
                    <a:lnTo>
                      <a:pt x="644" y="921"/>
                    </a:lnTo>
                    <a:lnTo>
                      <a:pt x="717" y="844"/>
                    </a:lnTo>
                    <a:lnTo>
                      <a:pt x="781" y="759"/>
                    </a:lnTo>
                    <a:lnTo>
                      <a:pt x="840" y="667"/>
                    </a:lnTo>
                    <a:lnTo>
                      <a:pt x="892" y="569"/>
                    </a:lnTo>
                    <a:lnTo>
                      <a:pt x="933" y="465"/>
                    </a:lnTo>
                    <a:lnTo>
                      <a:pt x="968" y="355"/>
                    </a:lnTo>
                    <a:lnTo>
                      <a:pt x="993" y="239"/>
                    </a:lnTo>
                    <a:lnTo>
                      <a:pt x="1008" y="122"/>
                    </a:lnTo>
                    <a:lnTo>
                      <a:pt x="1014" y="0"/>
                    </a:lnTo>
                    <a:lnTo>
                      <a:pt x="922" y="0"/>
                    </a:lnTo>
                    <a:close/>
                  </a:path>
                </a:pathLst>
              </a:cu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round/>
                    <a:headEnd/>
                    <a:tailEnd/>
                  </a14:hiddenLine>
                </a:ext>
              </a:extLst>
            </p:spPr>
            <p:txBody>
              <a:bodyPr/>
              <a:lstStyle/>
              <a:p>
                <a:endParaRPr lang="en-US"/>
              </a:p>
            </p:txBody>
          </p:sp>
          <p:pic>
            <p:nvPicPr>
              <p:cNvPr id="18469" name="Picture 84"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 y="3504"/>
                <a:ext cx="768" cy="707"/>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70" name="Picture 85"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 y="3870"/>
                <a:ext cx="488" cy="450"/>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grpSp>
        <p:grpSp>
          <p:nvGrpSpPr>
            <p:cNvPr id="18446" name="Group 86"/>
            <p:cNvGrpSpPr>
              <a:grpSpLocks/>
            </p:cNvGrpSpPr>
            <p:nvPr/>
          </p:nvGrpSpPr>
          <p:grpSpPr bwMode="auto">
            <a:xfrm>
              <a:off x="288" y="2256"/>
              <a:ext cx="624" cy="1419"/>
              <a:chOff x="288" y="2256"/>
              <a:chExt cx="624" cy="1419"/>
            </a:xfrm>
          </p:grpSpPr>
          <p:pic>
            <p:nvPicPr>
              <p:cNvPr id="18447" name="Picture 87"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 y="2387"/>
                <a:ext cx="192" cy="296"/>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48" name="Picture 88"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 y="3342"/>
                <a:ext cx="324" cy="333"/>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49" name="Picture 89"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3196"/>
                <a:ext cx="432" cy="445"/>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50" name="Picture 90"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2936"/>
                <a:ext cx="432" cy="445"/>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51" name="Picture 91"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2668"/>
                <a:ext cx="240" cy="334"/>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pic>
            <p:nvPicPr>
              <p:cNvPr id="18452" name="Picture 92" descr="POINTSTA"/>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 y="2256"/>
                <a:ext cx="192" cy="198"/>
              </a:xfrm>
              <a:prstGeom prst="rect">
                <a:avLst/>
              </a:prstGeom>
              <a:noFill/>
              <a:ln>
                <a:noFill/>
              </a:ln>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0">
                    <a:solidFill>
                      <a:srgbClr val="290EF0"/>
                    </a:solidFill>
                    <a:miter lim="800000"/>
                    <a:headEnd/>
                    <a:tailEnd/>
                  </a14:hiddenLine>
                </a:ext>
              </a:extLst>
            </p:spPr>
          </p:pic>
        </p:grpSp>
      </p:grpSp>
      <p:sp>
        <p:nvSpPr>
          <p:cNvPr id="18441" name="Text Box 94"/>
          <p:cNvSpPr txBox="1">
            <a:spLocks noChangeArrowheads="1"/>
          </p:cNvSpPr>
          <p:nvPr/>
        </p:nvSpPr>
        <p:spPr bwMode="auto">
          <a:xfrm>
            <a:off x="152400" y="914400"/>
            <a:ext cx="8232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altLang="en-US" sz="2800" dirty="0">
                <a:latin typeface=".VnTime" pitchFamily="34" charset="0"/>
              </a:rPr>
              <a:t> </a:t>
            </a:r>
            <a:r>
              <a:rPr lang="en-US" altLang="en-US" sz="2400" dirty="0" err="1">
                <a:solidFill>
                  <a:schemeClr val="bg1"/>
                </a:solidFill>
                <a:latin typeface=".VnTime" pitchFamily="34" charset="0"/>
              </a:rPr>
              <a:t>TiÕt</a:t>
            </a:r>
            <a:r>
              <a:rPr lang="en-US" altLang="en-US" sz="2400" dirty="0">
                <a:solidFill>
                  <a:schemeClr val="bg1"/>
                </a:solidFill>
                <a:latin typeface=".VnTime" pitchFamily="34" charset="0"/>
              </a:rPr>
              <a:t> 23</a:t>
            </a:r>
            <a:r>
              <a:rPr lang="en-US" altLang="en-US" sz="2400" dirty="0">
                <a:latin typeface=".VnTime" pitchFamily="34" charset="0"/>
              </a:rPr>
              <a:t> </a:t>
            </a:r>
            <a:r>
              <a:rPr lang="en-US" altLang="en-US" sz="2400" dirty="0">
                <a:solidFill>
                  <a:schemeClr val="bg1"/>
                </a:solidFill>
                <a:latin typeface=".VnTime" pitchFamily="34" charset="0"/>
              </a:rPr>
              <a:t>:</a:t>
            </a:r>
            <a:r>
              <a:rPr lang="en-US" altLang="en-US" sz="2800" dirty="0">
                <a:latin typeface=".VnTime" pitchFamily="34" charset="0"/>
              </a:rPr>
              <a:t> </a:t>
            </a:r>
            <a:r>
              <a:rPr lang="en-US" altLang="en-US" sz="2400" dirty="0">
                <a:solidFill>
                  <a:schemeClr val="hlink"/>
                </a:solidFill>
              </a:rPr>
              <a:t>MỞ RỘNG VỐN TỪ: BẢO VỆ MÔI TRƯỜNG</a:t>
            </a:r>
          </a:p>
        </p:txBody>
      </p:sp>
      <p:sp>
        <p:nvSpPr>
          <p:cNvPr id="18443" name="Rectangle 11"/>
          <p:cNvSpPr>
            <a:spLocks noChangeArrowheads="1"/>
          </p:cNvSpPr>
          <p:nvPr/>
        </p:nvSpPr>
        <p:spPr bwMode="auto">
          <a:xfrm>
            <a:off x="838200" y="-76200"/>
            <a:ext cx="769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3600" u="sng">
                <a:solidFill>
                  <a:schemeClr val="bg1"/>
                </a:solidFill>
                <a:latin typeface="Times New Roman" pitchFamily="18" charset="0"/>
              </a:rPr>
              <a:t>Luyện </a:t>
            </a:r>
            <a:r>
              <a:rPr lang="en-US" altLang="en-US" sz="3600" u="sng" dirty="0" err="1">
                <a:solidFill>
                  <a:schemeClr val="bg1"/>
                </a:solidFill>
                <a:latin typeface="Times New Roman" pitchFamily="18" charset="0"/>
              </a:rPr>
              <a:t>từ</a:t>
            </a:r>
            <a:r>
              <a:rPr lang="en-US" altLang="en-US" sz="3600" u="sng" dirty="0">
                <a:solidFill>
                  <a:schemeClr val="bg1"/>
                </a:solidFill>
                <a:latin typeface="Times New Roman" pitchFamily="18" charset="0"/>
              </a:rPr>
              <a:t> </a:t>
            </a:r>
            <a:r>
              <a:rPr lang="en-US" altLang="en-US" sz="3600" u="sng" dirty="0" err="1">
                <a:solidFill>
                  <a:schemeClr val="bg1"/>
                </a:solidFill>
                <a:latin typeface="Times New Roman" pitchFamily="18" charset="0"/>
              </a:rPr>
              <a:t>và</a:t>
            </a:r>
            <a:r>
              <a:rPr lang="en-US" altLang="en-US" sz="3600" u="sng" dirty="0">
                <a:solidFill>
                  <a:schemeClr val="bg1"/>
                </a:solidFill>
                <a:latin typeface="Times New Roman" pitchFamily="18" charset="0"/>
              </a:rPr>
              <a:t> </a:t>
            </a:r>
            <a:r>
              <a:rPr lang="en-US" altLang="en-US" sz="3600" u="sng" dirty="0" err="1">
                <a:solidFill>
                  <a:schemeClr val="bg1"/>
                </a:solidFill>
                <a:latin typeface="Times New Roman" pitchFamily="18" charset="0"/>
              </a:rPr>
              <a:t>câu</a:t>
            </a:r>
            <a:endParaRPr lang="en-US" altLang="en-US" sz="3600" u="sng" dirty="0">
              <a:solidFill>
                <a:schemeClr val="bg1"/>
              </a:solidFill>
              <a:latin typeface="Times New Roman" pitchFamily="18" charset="0"/>
            </a:endParaRPr>
          </a:p>
        </p:txBody>
      </p:sp>
      <p:sp>
        <p:nvSpPr>
          <p:cNvPr id="18444" name="Text Box 4"/>
          <p:cNvSpPr txBox="1">
            <a:spLocks noChangeArrowheads="1"/>
          </p:cNvSpPr>
          <p:nvPr/>
        </p:nvSpPr>
        <p:spPr bwMode="auto">
          <a:xfrm>
            <a:off x="152400" y="2297113"/>
            <a:ext cx="9144000" cy="265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spcBef>
                <a:spcPct val="50000"/>
              </a:spcBef>
              <a:buFontTx/>
              <a:buChar char="•"/>
            </a:pPr>
            <a:r>
              <a:rPr lang="en-US" altLang="en-US" sz="2800" dirty="0">
                <a:solidFill>
                  <a:srgbClr val="000099"/>
                </a:solidFill>
                <a:cs typeface="Arial" charset="0"/>
              </a:rPr>
              <a:t> </a:t>
            </a:r>
            <a:r>
              <a:rPr lang="en-US" altLang="en-US" sz="2800" dirty="0" err="1">
                <a:solidFill>
                  <a:srgbClr val="FF0000"/>
                </a:solidFill>
                <a:cs typeface="Arial" charset="0"/>
              </a:rPr>
              <a:t>Khu</a:t>
            </a:r>
            <a:r>
              <a:rPr lang="en-US" altLang="en-US" sz="2800" dirty="0">
                <a:solidFill>
                  <a:srgbClr val="FF0000"/>
                </a:solidFill>
                <a:cs typeface="Arial" charset="0"/>
              </a:rPr>
              <a:t> </a:t>
            </a:r>
            <a:r>
              <a:rPr lang="en-US" altLang="en-US" sz="2800" dirty="0" err="1">
                <a:solidFill>
                  <a:srgbClr val="FF0000"/>
                </a:solidFill>
                <a:cs typeface="Arial" charset="0"/>
              </a:rPr>
              <a:t>dân</a:t>
            </a:r>
            <a:r>
              <a:rPr lang="en-US" altLang="en-US" sz="2800" dirty="0">
                <a:solidFill>
                  <a:srgbClr val="FF0000"/>
                </a:solidFill>
                <a:cs typeface="Arial" charset="0"/>
              </a:rPr>
              <a:t> </a:t>
            </a:r>
            <a:r>
              <a:rPr lang="en-US" altLang="en-US" sz="2800" dirty="0" err="1">
                <a:solidFill>
                  <a:srgbClr val="FF0000"/>
                </a:solidFill>
                <a:cs typeface="Arial" charset="0"/>
              </a:rPr>
              <a:t>cư</a:t>
            </a:r>
            <a:r>
              <a:rPr lang="en-US" altLang="en-US" sz="2800" dirty="0">
                <a:solidFill>
                  <a:srgbClr val="000099"/>
                </a:solidFill>
                <a:cs typeface="Arial" charset="0"/>
              </a:rPr>
              <a:t>: </a:t>
            </a:r>
            <a:r>
              <a:rPr lang="vi-VN" altLang="en-US" sz="2800" dirty="0">
                <a:solidFill>
                  <a:srgbClr val="000099"/>
                </a:solidFill>
                <a:cs typeface="Arial" charset="0"/>
              </a:rPr>
              <a:t>Là khu nhân dân ăn ở sinh hoạt.</a:t>
            </a:r>
            <a:r>
              <a:rPr lang="en-US" altLang="en-US" sz="2800" dirty="0">
                <a:solidFill>
                  <a:srgbClr val="000099"/>
                </a:solidFill>
                <a:cs typeface="Arial" charset="0"/>
              </a:rPr>
              <a:t> </a:t>
            </a:r>
          </a:p>
          <a:p>
            <a:pPr eaLnBrk="1" hangingPunct="1">
              <a:spcBef>
                <a:spcPct val="50000"/>
              </a:spcBef>
              <a:buFontTx/>
              <a:buChar char="•"/>
            </a:pPr>
            <a:r>
              <a:rPr lang="vi-VN" altLang="en-US" sz="2800" dirty="0">
                <a:solidFill>
                  <a:srgbClr val="FF0000"/>
                </a:solidFill>
                <a:cs typeface="Arial" charset="0"/>
              </a:rPr>
              <a:t>Khu sản xuất</a:t>
            </a:r>
            <a:r>
              <a:rPr lang="en-US" altLang="en-US" sz="2800" dirty="0">
                <a:solidFill>
                  <a:srgbClr val="000099"/>
                </a:solidFill>
                <a:cs typeface="Arial" charset="0"/>
              </a:rPr>
              <a:t>:</a:t>
            </a:r>
            <a:r>
              <a:rPr lang="vi-VN" altLang="en-US" sz="2800" dirty="0">
                <a:solidFill>
                  <a:srgbClr val="000099"/>
                </a:solidFill>
                <a:cs typeface="Arial" charset="0"/>
              </a:rPr>
              <a:t> Là</a:t>
            </a:r>
            <a:r>
              <a:rPr lang="en-US" altLang="en-US" sz="2800" dirty="0">
                <a:solidFill>
                  <a:srgbClr val="000099"/>
                </a:solidFill>
                <a:cs typeface="Arial" charset="0"/>
              </a:rPr>
              <a:t> </a:t>
            </a:r>
            <a:r>
              <a:rPr lang="vi-VN" altLang="en-US" sz="2800" dirty="0">
                <a:solidFill>
                  <a:srgbClr val="000099"/>
                </a:solidFill>
                <a:cs typeface="Arial" charset="0"/>
              </a:rPr>
              <a:t>khu vực làm việc của nhà máy, xí nghiệp</a:t>
            </a:r>
            <a:endParaRPr lang="en-US" altLang="en-US" sz="2800" dirty="0">
              <a:solidFill>
                <a:srgbClr val="000099"/>
              </a:solidFill>
              <a:cs typeface="Arial" charset="0"/>
            </a:endParaRPr>
          </a:p>
          <a:p>
            <a:pPr eaLnBrk="1" hangingPunct="1">
              <a:spcBef>
                <a:spcPct val="50000"/>
              </a:spcBef>
              <a:buFontTx/>
              <a:buChar char="•"/>
            </a:pPr>
            <a:r>
              <a:rPr lang="en-US" altLang="en-US" sz="2800" dirty="0">
                <a:solidFill>
                  <a:srgbClr val="000099"/>
                </a:solidFill>
                <a:cs typeface="Arial" charset="0"/>
              </a:rPr>
              <a:t> </a:t>
            </a:r>
            <a:r>
              <a:rPr lang="vi-VN" altLang="en-US" sz="2800" dirty="0">
                <a:solidFill>
                  <a:srgbClr val="FF0000"/>
                </a:solidFill>
                <a:cs typeface="Arial" charset="0"/>
              </a:rPr>
              <a:t>Khu bảo tồn thiên nhiên</a:t>
            </a:r>
            <a:r>
              <a:rPr lang="vi-VN" altLang="en-US" sz="2800" dirty="0">
                <a:solidFill>
                  <a:srgbClr val="000099"/>
                </a:solidFill>
                <a:cs typeface="Arial" charset="0"/>
              </a:rPr>
              <a:t>: Là khu vực trong đó có các loài vật,con vật và cảnh quan thiên nhiên được bảo vệ, giữ gìn lâu dài.</a:t>
            </a:r>
            <a:endParaRPr lang="en-US" altLang="en-US" sz="2800" dirty="0">
              <a:solidFill>
                <a:srgbClr val="000099"/>
              </a:solidFill>
              <a:cs typeface="Arial" charset="0"/>
            </a:endParaRPr>
          </a:p>
        </p:txBody>
      </p:sp>
    </p:spTree>
    <p:custDataLst>
      <p:tags r:id="rId1"/>
    </p:custDataLst>
    <p:extLst>
      <p:ext uri="{BB962C8B-B14F-4D97-AF65-F5344CB8AC3E}">
        <p14:creationId xmlns:p14="http://schemas.microsoft.com/office/powerpoint/2010/main" val="26338085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6B4A572-4098-4941-98F2-6E47C1B9163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L{72801D36-13CE-41E4-A88C-F32680A68F38}&quot;,&quot;C:\\Users\\Admin\\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an 1213 MRVT Bao ve moi truong (2)"/>
</p:tagLst>
</file>

<file path=ppt/tags/tag10.xml><?xml version="1.0" encoding="utf-8"?>
<p:tagLst xmlns:a="http://schemas.openxmlformats.org/drawingml/2006/main" xmlns:r="http://schemas.openxmlformats.org/officeDocument/2006/relationships" xmlns:p="http://schemas.openxmlformats.org/presentationml/2006/main">
  <p:tag name="GENSWF_SLIDE_UID" val="{F0D0FA89-802A-4CC6-9481-FB3130F05976}:375"/>
</p:tagLst>
</file>

<file path=ppt/tags/tag11.xml><?xml version="1.0" encoding="utf-8"?>
<p:tagLst xmlns:a="http://schemas.openxmlformats.org/drawingml/2006/main" xmlns:r="http://schemas.openxmlformats.org/officeDocument/2006/relationships" xmlns:p="http://schemas.openxmlformats.org/presentationml/2006/main">
  <p:tag name="GENSWF_SLIDE_UID" val="{55BFAD80-150B-440E-8807-6C5982C0A32E}:263"/>
</p:tagLst>
</file>

<file path=ppt/tags/tag12.xml><?xml version="1.0" encoding="utf-8"?>
<p:tagLst xmlns:a="http://schemas.openxmlformats.org/drawingml/2006/main" xmlns:r="http://schemas.openxmlformats.org/officeDocument/2006/relationships" xmlns:p="http://schemas.openxmlformats.org/presentationml/2006/main">
  <p:tag name="GENSWF_SLIDE_UID" val="{C63FC20A-9B32-4837-85CB-0A3D93AF55FD}: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10493E90-E286-4C4C-872F-D3AE194C5A1E}:364"/>
</p:tagLst>
</file>

<file path=ppt/tags/tag14.xml><?xml version="1.0" encoding="utf-8"?>
<p:tagLst xmlns:a="http://schemas.openxmlformats.org/drawingml/2006/main" xmlns:r="http://schemas.openxmlformats.org/officeDocument/2006/relationships" xmlns:p="http://schemas.openxmlformats.org/presentationml/2006/main">
  <p:tag name="GENSWF_SLIDE_UID" val="{03FEC5E3-168F-4745-9F88-546B3A7B20E7}:365"/>
</p:tagLst>
</file>

<file path=ppt/tags/tag15.xml><?xml version="1.0" encoding="utf-8"?>
<p:tagLst xmlns:a="http://schemas.openxmlformats.org/drawingml/2006/main" xmlns:r="http://schemas.openxmlformats.org/officeDocument/2006/relationships" xmlns:p="http://schemas.openxmlformats.org/presentationml/2006/main">
  <p:tag name="GENSWF_SLIDE_UID" val="{FCA5B8FE-44C5-4CB2-9B9F-447439A51623}:366"/>
</p:tagLst>
</file>

<file path=ppt/tags/tag16.xml><?xml version="1.0" encoding="utf-8"?>
<p:tagLst xmlns:a="http://schemas.openxmlformats.org/drawingml/2006/main" xmlns:r="http://schemas.openxmlformats.org/officeDocument/2006/relationships" xmlns:p="http://schemas.openxmlformats.org/presentationml/2006/main">
  <p:tag name="GENSWF_SLIDE_UID" val="{7509426E-7042-468B-860B-489899AB73A5}:320"/>
</p:tagLst>
</file>

<file path=ppt/tags/tag17.xml><?xml version="1.0" encoding="utf-8"?>
<p:tagLst xmlns:a="http://schemas.openxmlformats.org/drawingml/2006/main" xmlns:r="http://schemas.openxmlformats.org/officeDocument/2006/relationships" xmlns:p="http://schemas.openxmlformats.org/presentationml/2006/main">
  <p:tag name="GENSWF_SLIDE_UID" val="{2B92B15C-33A2-4835-8A2B-6C837DBCBA3E}:361"/>
</p:tagLst>
</file>

<file path=ppt/tags/tag18.xml><?xml version="1.0" encoding="utf-8"?>
<p:tagLst xmlns:a="http://schemas.openxmlformats.org/drawingml/2006/main" xmlns:r="http://schemas.openxmlformats.org/officeDocument/2006/relationships" xmlns:p="http://schemas.openxmlformats.org/presentationml/2006/main">
  <p:tag name="GENSWF_SLIDE_UID" val="{1189DB04-D620-4D7C-9E3F-F00F010D80E1}:371"/>
</p:tagLst>
</file>

<file path=ppt/tags/tag2.xml><?xml version="1.0" encoding="utf-8"?>
<p:tagLst xmlns:a="http://schemas.openxmlformats.org/drawingml/2006/main" xmlns:r="http://schemas.openxmlformats.org/officeDocument/2006/relationships" xmlns:p="http://schemas.openxmlformats.org/presentationml/2006/main">
  <p:tag name="GENSWF_SLIDE_UID" val="{38CF32D9-8211-42EE-8FE5-7A2A57F96051}:1320"/>
</p:tagLst>
</file>

<file path=ppt/tags/tag3.xml><?xml version="1.0" encoding="utf-8"?>
<p:tagLst xmlns:a="http://schemas.openxmlformats.org/drawingml/2006/main" xmlns:r="http://schemas.openxmlformats.org/officeDocument/2006/relationships" xmlns:p="http://schemas.openxmlformats.org/presentationml/2006/main">
  <p:tag name="GENSWF_SLIDE_UID" val="{BDDCF4A3-CA36-416F-A8FB-63206E19E4B5}:257"/>
</p:tagLst>
</file>

<file path=ppt/tags/tag4.xml><?xml version="1.0" encoding="utf-8"?>
<p:tagLst xmlns:a="http://schemas.openxmlformats.org/drawingml/2006/main" xmlns:r="http://schemas.openxmlformats.org/officeDocument/2006/relationships" xmlns:p="http://schemas.openxmlformats.org/presentationml/2006/main">
  <p:tag name="GENSWF_SLIDE_UID" val="{315512FC-C890-4531-8DCD-28F181D2B6BF}:374"/>
</p:tagLst>
</file>

<file path=ppt/tags/tag5.xml><?xml version="1.0" encoding="utf-8"?>
<p:tagLst xmlns:a="http://schemas.openxmlformats.org/drawingml/2006/main" xmlns:r="http://schemas.openxmlformats.org/officeDocument/2006/relationships" xmlns:p="http://schemas.openxmlformats.org/presentationml/2006/main">
  <p:tag name="GENSWF_SLIDE_UID" val="{3DF93C22-E9C6-475D-9D95-1E646CA7E45A}:352"/>
</p:tagLst>
</file>

<file path=ppt/tags/tag6.xml><?xml version="1.0" encoding="utf-8"?>
<p:tagLst xmlns:a="http://schemas.openxmlformats.org/drawingml/2006/main" xmlns:r="http://schemas.openxmlformats.org/officeDocument/2006/relationships" xmlns:p="http://schemas.openxmlformats.org/presentationml/2006/main">
  <p:tag name="GENSWF_SLIDE_UID" val="{4B6EA449-A813-4443-95F0-796B3BBA3CCB}:258"/>
</p:tagLst>
</file>

<file path=ppt/tags/tag7.xml><?xml version="1.0" encoding="utf-8"?>
<p:tagLst xmlns:a="http://schemas.openxmlformats.org/drawingml/2006/main" xmlns:r="http://schemas.openxmlformats.org/officeDocument/2006/relationships" xmlns:p="http://schemas.openxmlformats.org/presentationml/2006/main">
  <p:tag name="GENSWF_SLIDE_UID" val="{954D23D8-C170-4516-B540-9C4FAE3845F7}:353"/>
</p:tagLst>
</file>

<file path=ppt/tags/tag8.xml><?xml version="1.0" encoding="utf-8"?>
<p:tagLst xmlns:a="http://schemas.openxmlformats.org/drawingml/2006/main" xmlns:r="http://schemas.openxmlformats.org/officeDocument/2006/relationships" xmlns:p="http://schemas.openxmlformats.org/presentationml/2006/main">
  <p:tag name="GENSWF_SLIDE_UID" val="{8ACC3C47-E5F6-4DA3-BC71-018207885276}:260"/>
</p:tagLst>
</file>

<file path=ppt/tags/tag9.xml><?xml version="1.0" encoding="utf-8"?>
<p:tagLst xmlns:a="http://schemas.openxmlformats.org/drawingml/2006/main" xmlns:r="http://schemas.openxmlformats.org/officeDocument/2006/relationships" xmlns:p="http://schemas.openxmlformats.org/presentationml/2006/main">
  <p:tag name="GENSWF_SLIDE_UID" val="{58E52BC3-5349-4E52-97A3-1CA69422D1A3}:370"/>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2109</TotalTime>
  <Words>763</Words>
  <Application>Microsoft Office PowerPoint</Application>
  <PresentationFormat>On-screen Show (4:3)</PresentationFormat>
  <Paragraphs>154</Paragraphs>
  <Slides>17</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.VnTime</vt:lpstr>
      <vt:lpstr>Arial</vt:lpstr>
      <vt:lpstr>Calibri</vt:lpstr>
      <vt:lpstr>Times New Roman</vt:lpstr>
      <vt:lpstr>Trebuchet MS</vt:lpstr>
      <vt:lpstr>VNI-Vari</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Nối các từ ở cột A ứng với nghĩa ở cột B.</vt:lpstr>
      <vt:lpstr>3. Thay từ bảo vệ trong câu sau bằng một từ đồng nghĩa với nó:  </vt:lpstr>
      <vt:lpstr>PowerPoint Presentation</vt:lpstr>
      <vt:lpstr>PowerPoint Presentation</vt:lpstr>
      <vt:lpstr>PowerPoint Presentation</vt:lpstr>
      <vt:lpstr>PowerPoint Presentation</vt:lpstr>
      <vt:lpstr>PowerPoint Presentation</vt:lpstr>
      <vt:lpstr>PowerPoint Presentation</vt:lpstr>
    </vt:vector>
  </TitlesOfParts>
  <Company>itfriend.org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Tuan 1213 MRVT Bao ve moi truong (2)</dc:title>
  <dc:creator>Smart</dc:creator>
  <cp:lastModifiedBy>Phạm Văn Đức</cp:lastModifiedBy>
  <cp:revision>257</cp:revision>
  <dcterms:created xsi:type="dcterms:W3CDTF">2013-10-15T12:56:14Z</dcterms:created>
  <dcterms:modified xsi:type="dcterms:W3CDTF">2024-05-09T14:54:43Z</dcterms:modified>
</cp:coreProperties>
</file>