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  <p:sldMasterId id="2147483854" r:id="rId2"/>
    <p:sldMasterId id="2147483868" r:id="rId3"/>
  </p:sldMasterIdLst>
  <p:notesMasterIdLst>
    <p:notesMasterId r:id="rId31"/>
  </p:notesMasterIdLst>
  <p:sldIdLst>
    <p:sldId id="527" r:id="rId4"/>
    <p:sldId id="498" r:id="rId5"/>
    <p:sldId id="499" r:id="rId6"/>
    <p:sldId id="500" r:id="rId7"/>
    <p:sldId id="501" r:id="rId8"/>
    <p:sldId id="503" r:id="rId9"/>
    <p:sldId id="505" r:id="rId10"/>
    <p:sldId id="509" r:id="rId11"/>
    <p:sldId id="510" r:id="rId12"/>
    <p:sldId id="512" r:id="rId13"/>
    <p:sldId id="517" r:id="rId14"/>
    <p:sldId id="518" r:id="rId15"/>
    <p:sldId id="513" r:id="rId16"/>
    <p:sldId id="514" r:id="rId17"/>
    <p:sldId id="515" r:id="rId18"/>
    <p:sldId id="329" r:id="rId19"/>
    <p:sldId id="516" r:id="rId20"/>
    <p:sldId id="300" r:id="rId21"/>
    <p:sldId id="340" r:id="rId22"/>
    <p:sldId id="321" r:id="rId23"/>
    <p:sldId id="350" r:id="rId24"/>
    <p:sldId id="351" r:id="rId25"/>
    <p:sldId id="352" r:id="rId26"/>
    <p:sldId id="520" r:id="rId27"/>
    <p:sldId id="522" r:id="rId28"/>
    <p:sldId id="523" r:id="rId29"/>
    <p:sldId id="337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9900FF"/>
    <a:srgbClr val="FFFF99"/>
    <a:srgbClr val="CC0066"/>
    <a:srgbClr val="00CC00"/>
    <a:srgbClr val="CCFF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1264" autoAdjust="0"/>
  </p:normalViewPr>
  <p:slideViewPr>
    <p:cSldViewPr>
      <p:cViewPr varScale="1">
        <p:scale>
          <a:sx n="72" d="100"/>
          <a:sy n="72" d="100"/>
        </p:scale>
        <p:origin x="167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FC0B2-4EBB-40ED-B71D-B414A4F825ED}" type="datetimeFigureOut">
              <a:rPr lang="en-US" smtClean="0"/>
              <a:t>05/07/2024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17652-1305-47F0-ACFD-A7707E8A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27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17652-1305-47F0-ACFD-A7707E8A2A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37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5C1AD-5DB4-C14A-B6C4-9A23815DE153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33309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17652-1305-47F0-ACFD-A7707E8A2A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46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17652-1305-47F0-ACFD-A7707E8A2A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46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17652-1305-47F0-ACFD-A7707E8A2A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46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17652-1305-47F0-ACFD-A7707E8A2A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46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17652-1305-47F0-ACFD-A7707E8A2A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60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17652-1305-47F0-ACFD-A7707E8A2A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60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3624-800A-4861-82CF-C974F7593CA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795016"/>
      </p:ext>
    </p:extLst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39AC-5B8F-406A-8068-2C3DD268B7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7782791"/>
      </p:ext>
    </p:extLst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DA57-CE4A-42D5-89D7-C8F3A68022F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575700"/>
      </p:ext>
    </p:extLst>
  </p:cSld>
  <p:clrMapOvr>
    <a:masterClrMapping/>
  </p:clrMapOvr>
  <p:transition spd="slow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3E0DB0-3B58-46A8-ACCE-7BD161F664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7185BB-E276-42D7-8743-B28F9B1FBB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BA8351-543A-4CDB-9152-530D0756F3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DD093-410B-4D81-9CD2-61B0F4456169}" type="slidenum">
              <a:rPr altLang="en-US"/>
              <a:pPr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34088"/>
      </p:ext>
    </p:extLst>
  </p:cSld>
  <p:clrMapOvr>
    <a:masterClrMapping/>
  </p:clrMapOvr>
  <p:transition spd="med" advTm="3000">
    <p:wheel spokes="2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29DF61-F2B9-472B-89C8-A9F8FC0895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97AE98-67F6-4CA4-8BFD-858704FCEE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FF5086-608A-48FA-AB67-05F9662EA4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E2658-6930-4E01-B049-0454BE468104}" type="slidenum">
              <a:rPr altLang="en-US"/>
              <a:pPr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783616"/>
      </p:ext>
    </p:extLst>
  </p:cSld>
  <p:clrMapOvr>
    <a:masterClrMapping/>
  </p:clrMapOvr>
  <p:transition spd="med" advTm="3000">
    <p:wheel spokes="2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C5573C-FD5D-4B6E-9F54-5BED824D79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5F0F28-1303-481B-B244-099EDE76F4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BA9A5C-93B3-448D-90A1-10D5F20864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8D537-AC42-4CBE-BAD3-638737FE3BBA}" type="slidenum">
              <a:rPr altLang="en-US"/>
              <a:pPr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081695"/>
      </p:ext>
    </p:extLst>
  </p:cSld>
  <p:clrMapOvr>
    <a:masterClrMapping/>
  </p:clrMapOvr>
  <p:transition spd="med" advTm="3000">
    <p:wheel spokes="2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B655A8-B1D9-47E3-B3B5-4F0992D732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938A53-B199-478A-8578-B9A588141C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FE32ED-3CED-47A3-969B-27AAC208A2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6BD87-5CB4-4DB0-8729-A58FD0C18235}" type="slidenum">
              <a:rPr altLang="en-US"/>
              <a:pPr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560744"/>
      </p:ext>
    </p:extLst>
  </p:cSld>
  <p:clrMapOvr>
    <a:masterClrMapping/>
  </p:clrMapOvr>
  <p:transition spd="med" advTm="3000">
    <p:wheel spokes="2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9E6C2D1-2197-4869-AE01-B3B7535507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84929EE-EF41-4A70-ABB8-C3C9A50D6E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63C5928-6836-4E05-B665-B1D2429664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D69C4-A9FB-4500-8C10-A2E7BEB612A9}" type="slidenum">
              <a:rPr altLang="en-US"/>
              <a:pPr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099412"/>
      </p:ext>
    </p:extLst>
  </p:cSld>
  <p:clrMapOvr>
    <a:masterClrMapping/>
  </p:clrMapOvr>
  <p:transition spd="med" advTm="3000">
    <p:wheel spokes="2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D73CF02-7A65-45EB-BD2F-C5C1BAF872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6D693DD-072B-4BF8-8E06-589324BA44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8B7AEFA-FB6B-456A-A260-560FF5FDBA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E522D-42CD-4FAD-A6FA-8BAF86780258}" type="slidenum">
              <a:rPr altLang="en-US"/>
              <a:pPr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283698"/>
      </p:ext>
    </p:extLst>
  </p:cSld>
  <p:clrMapOvr>
    <a:masterClrMapping/>
  </p:clrMapOvr>
  <p:transition spd="med" advTm="3000">
    <p:wheel spokes="2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3CA6299-AE28-41FA-8A1C-6F32042D14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3F9862C-6115-4449-8E38-4042E5FDB5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BF7A05F-C05E-47B8-8737-338F4B3A2C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63B32-C3AF-46C6-AD94-6A45AB322EF8}" type="slidenum">
              <a:rPr altLang="en-US"/>
              <a:pPr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85592"/>
      </p:ext>
    </p:extLst>
  </p:cSld>
  <p:clrMapOvr>
    <a:masterClrMapping/>
  </p:clrMapOvr>
  <p:transition spd="med" advTm="3000">
    <p:wheel spokes="2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06D73D-67CC-4BBF-B136-B8FF03CEC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69E7E4-ADCA-4DB0-AF32-BE19F6DFB5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86FA0D-4D88-42A9-8930-96F9EDDE86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4BCB8-6465-4C18-977B-62D1D25B8E83}" type="slidenum">
              <a:rPr altLang="en-US"/>
              <a:pPr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293421"/>
      </p:ext>
    </p:extLst>
  </p:cSld>
  <p:clrMapOvr>
    <a:masterClrMapping/>
  </p:clrMapOvr>
  <p:transition spd="med" advTm="3000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1550-10A7-4DEF-B48F-62E97CEDD4E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535710"/>
      </p:ext>
    </p:extLst>
  </p:cSld>
  <p:clrMapOvr>
    <a:masterClrMapping/>
  </p:clrMapOvr>
  <p:transition spd="slow"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DF1E83-A51A-4834-9BD2-1D7BC34FFD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A93DE2-E8F0-4B57-832A-FAA10F9723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18F8BC-651E-479C-84AB-45C5E20D2E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29BDF-ABB6-4B66-A2A9-535946055D83}" type="slidenum">
              <a:rPr altLang="en-US"/>
              <a:pPr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29411"/>
      </p:ext>
    </p:extLst>
  </p:cSld>
  <p:clrMapOvr>
    <a:masterClrMapping/>
  </p:clrMapOvr>
  <p:transition spd="med" advTm="3000">
    <p:wheel spokes="2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7876C4-BE7B-44DF-AF24-E230E7B029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DCE11D-D823-422F-8E79-63AF729C08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FC852C-78B9-43A3-8587-6238B07327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3F649-75C7-4200-B5F0-3971DD7B2402}" type="slidenum">
              <a:rPr altLang="en-US"/>
              <a:pPr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297816"/>
      </p:ext>
    </p:extLst>
  </p:cSld>
  <p:clrMapOvr>
    <a:masterClrMapping/>
  </p:clrMapOvr>
  <p:transition spd="med" advTm="3000">
    <p:wheel spokes="2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EC3C55-2705-43F4-BA33-91B88E93DB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4C69CC-4BA4-44F4-B4F8-0B878A3689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68E814-BDB7-4785-A9D5-517D0301EC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FF2A1-9C89-4F8C-9C49-6658DE19A46C}" type="slidenum">
              <a:rPr altLang="en-US"/>
              <a:pPr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729457"/>
      </p:ext>
    </p:extLst>
  </p:cSld>
  <p:clrMapOvr>
    <a:masterClrMapping/>
  </p:clrMapOvr>
  <p:transition spd="med" advTm="3000">
    <p:wheel spokes="2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6A801B0-1D30-46C6-87B8-11A16FB155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8AFAA37-AAA0-4661-8D58-0D516CFA78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BCFC820-D537-45D0-8BDA-088E898558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1E62D-D896-4265-9F12-99F937385E67}" type="slidenum">
              <a:rPr altLang="en-US"/>
              <a:pPr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932250"/>
      </p:ext>
    </p:extLst>
  </p:cSld>
  <p:clrMapOvr>
    <a:masterClrMapping/>
  </p:clrMapOvr>
  <p:transition spd="med" advTm="3000">
    <p:wheel spokes="2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59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1"/>
            <a:ext cx="4038600" cy="218757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1"/>
            <a:ext cx="4038600" cy="218757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F83C6F8-8727-4F58-8EB7-653C4EFD3E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59D263E-25E0-404D-B99A-D4B9471C4B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AA0C122-920F-44B5-8943-7C14CB2CD4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1B861-FB47-4A35-9DAF-B54041961FB9}" type="slidenum">
              <a:rPr altLang="en-US"/>
              <a:pPr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549563"/>
      </p:ext>
    </p:extLst>
  </p:cSld>
  <p:clrMapOvr>
    <a:masterClrMapping/>
  </p:clrMapOvr>
  <p:transition spd="med" advTm="3000">
    <p:wheel spokes="2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30F7011C-E797-4970-B6DB-FE1F474EC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106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95DE5822-F25E-45EF-AA66-73E2188A0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41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74EE663E-B20C-4EFA-8BE4-BA60F7957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53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5BEBFA09-391B-4F5B-AB6D-D55F73F26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296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4CF3A2F5-D46F-42B7-8D89-2899BB973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5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A1E26-87F2-4675-B6E2-6FCEC3A86DA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243767"/>
      </p:ext>
    </p:extLst>
  </p:cSld>
  <p:clrMapOvr>
    <a:masterClrMapping/>
  </p:clrMapOvr>
  <p:transition spd="slow">
    <p:wheel spokes="8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84447B5D-50F9-4E34-BCA2-FC897E22A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844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C6989699-838D-481A-947E-A92EA3CDD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91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FF3C031A-E710-40E2-BE3C-E6725AC0C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052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B541EB20-B943-49A6-A492-4B6F384B1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942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537CC1DB-BB33-4F19-A9BC-9BE36DDC4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409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E5D3ADDC-F35F-4C39-800C-4C3827106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02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4F2C1-516C-4F93-82B3-09EAF319400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846367"/>
      </p:ext>
    </p:extLst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FB90-3AD9-495A-8511-83DCF10EFBC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345997"/>
      </p:ext>
    </p:extLst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CC4B-0801-4727-9D2D-AB277D9AEAF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226353"/>
      </p:ext>
    </p:extLst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8737-04D0-485E-AF88-2C40FA3FF0C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0631795"/>
      </p:ext>
    </p:extLst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4594-E85F-4A6C-8F05-17FCFFEC51D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055610"/>
      </p:ext>
    </p:extLst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5438-E4BD-4EF7-ACD1-45FA3B12244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1685026"/>
      </p:ext>
    </p:extLst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1E8A3-EA02-45F7-9EBE-5B33828C6D8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565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ransition spd="slow">
    <p:wheel spokes="8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D1F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190A658-DA4D-4F16-8411-F657A232D92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6F11AF5-48DF-4D86-89C8-2E925DA9CB8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7156" name="Rectangle 4">
            <a:extLst>
              <a:ext uri="{FF2B5EF4-FFF2-40B4-BE49-F238E27FC236}">
                <a16:creationId xmlns:a16="http://schemas.microsoft.com/office/drawing/2014/main" id="{CF841F9D-84C5-427F-ADE5-6974DD63E9C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7157" name="Rectangle 5">
            <a:extLst>
              <a:ext uri="{FF2B5EF4-FFF2-40B4-BE49-F238E27FC236}">
                <a16:creationId xmlns:a16="http://schemas.microsoft.com/office/drawing/2014/main" id="{E54067F0-A34B-4609-99AE-0ABDB53236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7158" name="Rectangle 6">
            <a:extLst>
              <a:ext uri="{FF2B5EF4-FFF2-40B4-BE49-F238E27FC236}">
                <a16:creationId xmlns:a16="http://schemas.microsoft.com/office/drawing/2014/main" id="{34CFBBFF-0AB7-4BE3-866E-08063BE3C31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noProof="1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8D36B2E-CD03-492C-8B5D-2A22C8799EAF}" type="slidenum">
              <a:rPr altLang="en-US"/>
              <a:pPr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75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</p:sldLayoutIdLst>
  <p:transition spd="med" advTm="3000">
    <p:wheel spokes="2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FB21761-5467-4503-A6B1-0437F76D5FB5}" type="slidenum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01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2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1.wav"/><Relationship Id="rId7" Type="http://schemas.openxmlformats.org/officeDocument/2006/relationships/image" Target="../media/image6.wmf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3.gif"/><Relationship Id="rId11" Type="http://schemas.openxmlformats.org/officeDocument/2006/relationships/image" Target="../media/image10.gif"/><Relationship Id="rId5" Type="http://schemas.openxmlformats.org/officeDocument/2006/relationships/audio" Target="../media/audio3.wav"/><Relationship Id="rId10" Type="http://schemas.openxmlformats.org/officeDocument/2006/relationships/image" Target="../media/image5.gif"/><Relationship Id="rId4" Type="http://schemas.openxmlformats.org/officeDocument/2006/relationships/audio" Target="../media/audio2.wav"/><Relationship Id="rId9" Type="http://schemas.openxmlformats.org/officeDocument/2006/relationships/image" Target="../media/image8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1.wav"/><Relationship Id="rId7" Type="http://schemas.openxmlformats.org/officeDocument/2006/relationships/image" Target="../media/image6.wmf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3.gif"/><Relationship Id="rId11" Type="http://schemas.openxmlformats.org/officeDocument/2006/relationships/image" Target="../media/image10.gif"/><Relationship Id="rId5" Type="http://schemas.openxmlformats.org/officeDocument/2006/relationships/audio" Target="../media/audio3.wav"/><Relationship Id="rId10" Type="http://schemas.openxmlformats.org/officeDocument/2006/relationships/image" Target="../media/image5.gif"/><Relationship Id="rId4" Type="http://schemas.openxmlformats.org/officeDocument/2006/relationships/audio" Target="../media/audio2.wav"/><Relationship Id="rId9" Type="http://schemas.openxmlformats.org/officeDocument/2006/relationships/image" Target="../media/image8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1.wav"/><Relationship Id="rId7" Type="http://schemas.openxmlformats.org/officeDocument/2006/relationships/image" Target="../media/image6.wmf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3.gif"/><Relationship Id="rId11" Type="http://schemas.openxmlformats.org/officeDocument/2006/relationships/image" Target="../media/image10.gif"/><Relationship Id="rId5" Type="http://schemas.openxmlformats.org/officeDocument/2006/relationships/audio" Target="../media/audio3.wav"/><Relationship Id="rId10" Type="http://schemas.openxmlformats.org/officeDocument/2006/relationships/image" Target="../media/image5.gif"/><Relationship Id="rId4" Type="http://schemas.openxmlformats.org/officeDocument/2006/relationships/audio" Target="../media/audio2.wav"/><Relationship Id="rId9" Type="http://schemas.openxmlformats.org/officeDocument/2006/relationships/image" Target="../media/image8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gif"/><Relationship Id="rId3" Type="http://schemas.openxmlformats.org/officeDocument/2006/relationships/audio" Target="../media/audio1.wav"/><Relationship Id="rId7" Type="http://schemas.openxmlformats.org/officeDocument/2006/relationships/image" Target="../media/image3.gif"/><Relationship Id="rId12" Type="http://schemas.openxmlformats.org/officeDocument/2006/relationships/image" Target="../media/image8.gi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2.gif"/><Relationship Id="rId11" Type="http://schemas.openxmlformats.org/officeDocument/2006/relationships/image" Target="../media/image7.gif"/><Relationship Id="rId5" Type="http://schemas.openxmlformats.org/officeDocument/2006/relationships/audio" Target="../media/audio3.wav"/><Relationship Id="rId10" Type="http://schemas.openxmlformats.org/officeDocument/2006/relationships/image" Target="../media/image6.wmf"/><Relationship Id="rId4" Type="http://schemas.openxmlformats.org/officeDocument/2006/relationships/audio" Target="../media/audio2.wav"/><Relationship Id="rId9" Type="http://schemas.openxmlformats.org/officeDocument/2006/relationships/image" Target="../media/image5.gif"/><Relationship Id="rId1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8.gif"/><Relationship Id="rId3" Type="http://schemas.openxmlformats.org/officeDocument/2006/relationships/audio" Target="../media/audio1.wav"/><Relationship Id="rId7" Type="http://schemas.openxmlformats.org/officeDocument/2006/relationships/image" Target="../media/image3.gif"/><Relationship Id="rId12" Type="http://schemas.openxmlformats.org/officeDocument/2006/relationships/image" Target="../media/image7.gi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2.gif"/><Relationship Id="rId11" Type="http://schemas.openxmlformats.org/officeDocument/2006/relationships/image" Target="../media/image6.wmf"/><Relationship Id="rId5" Type="http://schemas.openxmlformats.org/officeDocument/2006/relationships/audio" Target="../media/audio3.wav"/><Relationship Id="rId15" Type="http://schemas.openxmlformats.org/officeDocument/2006/relationships/image" Target="../media/image10.gif"/><Relationship Id="rId10" Type="http://schemas.openxmlformats.org/officeDocument/2006/relationships/image" Target="../media/image5.gif"/><Relationship Id="rId4" Type="http://schemas.openxmlformats.org/officeDocument/2006/relationships/audio" Target="../media/audio2.wav"/><Relationship Id="rId9" Type="http://schemas.openxmlformats.org/officeDocument/2006/relationships/image" Target="../media/image4.jpeg"/><Relationship Id="rId1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5.gif"/><Relationship Id="rId3" Type="http://schemas.openxmlformats.org/officeDocument/2006/relationships/audio" Target="../media/audio1.wav"/><Relationship Id="rId7" Type="http://schemas.openxmlformats.org/officeDocument/2006/relationships/image" Target="../media/image3.gif"/><Relationship Id="rId12" Type="http://schemas.openxmlformats.org/officeDocument/2006/relationships/image" Target="../media/image8.gif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2.png"/><Relationship Id="rId1" Type="http://schemas.openxmlformats.org/officeDocument/2006/relationships/tags" Target="../tags/tag6.xml"/><Relationship Id="rId6" Type="http://schemas.openxmlformats.org/officeDocument/2006/relationships/image" Target="../media/image2.gif"/><Relationship Id="rId11" Type="http://schemas.openxmlformats.org/officeDocument/2006/relationships/image" Target="../media/image7.gif"/><Relationship Id="rId5" Type="http://schemas.openxmlformats.org/officeDocument/2006/relationships/audio" Target="../media/audio3.wav"/><Relationship Id="rId15" Type="http://schemas.openxmlformats.org/officeDocument/2006/relationships/image" Target="../media/image10.gif"/><Relationship Id="rId10" Type="http://schemas.openxmlformats.org/officeDocument/2006/relationships/image" Target="../media/image6.wmf"/><Relationship Id="rId4" Type="http://schemas.openxmlformats.org/officeDocument/2006/relationships/audio" Target="../media/audio2.wav"/><Relationship Id="rId9" Type="http://schemas.openxmlformats.org/officeDocument/2006/relationships/image" Target="../media/image4.jpeg"/><Relationship Id="rId1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8.gif"/><Relationship Id="rId3" Type="http://schemas.openxmlformats.org/officeDocument/2006/relationships/audio" Target="../media/audio1.wav"/><Relationship Id="rId7" Type="http://schemas.openxmlformats.org/officeDocument/2006/relationships/image" Target="../media/image3.gif"/><Relationship Id="rId12" Type="http://schemas.openxmlformats.org/officeDocument/2006/relationships/image" Target="../media/image7.gi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4.png"/><Relationship Id="rId1" Type="http://schemas.openxmlformats.org/officeDocument/2006/relationships/tags" Target="../tags/tag7.xml"/><Relationship Id="rId6" Type="http://schemas.openxmlformats.org/officeDocument/2006/relationships/image" Target="../media/image2.gif"/><Relationship Id="rId11" Type="http://schemas.openxmlformats.org/officeDocument/2006/relationships/image" Target="../media/image6.wmf"/><Relationship Id="rId5" Type="http://schemas.openxmlformats.org/officeDocument/2006/relationships/audio" Target="../media/audio3.wav"/><Relationship Id="rId15" Type="http://schemas.openxmlformats.org/officeDocument/2006/relationships/image" Target="../media/image10.gif"/><Relationship Id="rId10" Type="http://schemas.openxmlformats.org/officeDocument/2006/relationships/image" Target="../media/image5.gif"/><Relationship Id="rId4" Type="http://schemas.openxmlformats.org/officeDocument/2006/relationships/audio" Target="../media/audio2.wav"/><Relationship Id="rId9" Type="http://schemas.openxmlformats.org/officeDocument/2006/relationships/image" Target="../media/image4.jpeg"/><Relationship Id="rId1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457200"/>
            <a:ext cx="8812213" cy="293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0" tIns="34286" rIns="68570" bIns="34286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CN" sz="3600" b="1" dirty="0">
              <a:solidFill>
                <a:srgbClr val="FF0000"/>
              </a:solidFill>
              <a:latin typeface="HP001 4 hàng" panose="020B0603050302020204" pitchFamily="34" charset="0"/>
              <a:ea typeface="SimSun" panose="02010600030101010101" pitchFamily="2" charset="-122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Luyện</a:t>
            </a:r>
            <a:r>
              <a:rPr lang="en-US" altLang="zh-CN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endParaRPr lang="en-US" altLang="zh-CN" sz="3600" b="1" u="sng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Ôn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dấu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Dấu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chấm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dấu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chấm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hỏi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dấu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chấm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than).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9309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1" name="Text Box 7">
            <a:extLst>
              <a:ext uri="{FF2B5EF4-FFF2-40B4-BE49-F238E27FC236}">
                <a16:creationId xmlns:a16="http://schemas.microsoft.com/office/drawing/2014/main" id="{A68A4936-AFB3-4F3F-8237-296FC55EB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651" y="1957524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A         Tớ cho cậu xem cái này         Hay lắm</a:t>
            </a:r>
          </a:p>
        </p:txBody>
      </p:sp>
      <p:sp>
        <p:nvSpPr>
          <p:cNvPr id="113672" name="Text Box 8">
            <a:extLst>
              <a:ext uri="{FF2B5EF4-FFF2-40B4-BE49-F238E27FC236}">
                <a16:creationId xmlns:a16="http://schemas.microsoft.com/office/drawing/2014/main" id="{3C224406-13CD-4A4D-8C0A-F6E17BC98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451" y="2429170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/>
              <a:t>Vừa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nói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Tùng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vừa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mở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tủ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lấy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quyển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ảnh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lưu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niệm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gia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đưa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cho</a:t>
            </a:r>
            <a:r>
              <a:rPr lang="en-US" altLang="en-US" sz="2400" dirty="0"/>
              <a:t> Vinh </a:t>
            </a:r>
            <a:r>
              <a:rPr lang="en-US" altLang="en-US" sz="2400" dirty="0" err="1"/>
              <a:t>xem</a:t>
            </a:r>
            <a:endParaRPr lang="en-US" altLang="en-US" sz="2400" dirty="0"/>
          </a:p>
        </p:txBody>
      </p:sp>
      <p:sp>
        <p:nvSpPr>
          <p:cNvPr id="4138" name="Rectangle 43">
            <a:extLst>
              <a:ext uri="{FF2B5EF4-FFF2-40B4-BE49-F238E27FC236}">
                <a16:creationId xmlns:a16="http://schemas.microsoft.com/office/drawing/2014/main" id="{0C1895EA-01A7-460E-B28A-2A1CB0DC1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0"/>
            <a:ext cx="6553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en-US" altLang="en-US" sz="2800" b="1">
                <a:solidFill>
                  <a:schemeClr val="tx2"/>
                </a:solidFill>
              </a:rPr>
            </a:br>
            <a:endParaRPr lang="en-US" altLang="en-US" sz="2800" b="1">
              <a:solidFill>
                <a:srgbClr val="660066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94754" y="1995581"/>
            <a:ext cx="6080515" cy="426076"/>
            <a:chOff x="1600200" y="3079124"/>
            <a:chExt cx="6066486" cy="426076"/>
          </a:xfrm>
        </p:grpSpPr>
        <p:sp>
          <p:nvSpPr>
            <p:cNvPr id="113680" name="AutoShape 16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BD0CAC46-0AE9-41E0-8944-CB40C1791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3124200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13682" name="AutoShape 18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BDC97575-3FC4-4B91-B8BA-FBA11DD2D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686" y="3104323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47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1344" y="3079124"/>
              <a:ext cx="381000" cy="381000"/>
            </a:xfrm>
            <a:prstGeom prst="actionButtonBlank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4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49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5686" y="3097325"/>
              <a:ext cx="381000" cy="381000"/>
            </a:xfrm>
            <a:prstGeom prst="actionButtonBlank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6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11351" y="2840332"/>
            <a:ext cx="838200" cy="387998"/>
            <a:chOff x="2743200" y="3955402"/>
            <a:chExt cx="838200" cy="387998"/>
          </a:xfrm>
        </p:grpSpPr>
        <p:sp>
          <p:nvSpPr>
            <p:cNvPr id="113683" name="AutoShape 19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F5692CA1-A6CA-4CF8-B720-565F35522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3962400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50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3955402"/>
              <a:ext cx="381000" cy="381000"/>
            </a:xfrm>
            <a:prstGeom prst="actionButtonBlank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7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08497" y="3250309"/>
            <a:ext cx="7010400" cy="457200"/>
            <a:chOff x="753951" y="4399235"/>
            <a:chExt cx="7010400" cy="457200"/>
          </a:xfrm>
        </p:grpSpPr>
        <p:sp>
          <p:nvSpPr>
            <p:cNvPr id="113673" name="Text Box 9">
              <a:extLst>
                <a:ext uri="{FF2B5EF4-FFF2-40B4-BE49-F238E27FC236}">
                  <a16:creationId xmlns:a16="http://schemas.microsoft.com/office/drawing/2014/main" id="{13FE6F5D-A846-4147-B6AF-6AF909F4B5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3951" y="4399235"/>
              <a:ext cx="7010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- Ảnh chụp cậu lúc lên mấy mà nom ngộ thế</a:t>
              </a:r>
            </a:p>
          </p:txBody>
        </p:sp>
        <p:sp>
          <p:nvSpPr>
            <p:cNvPr id="113684" name="AutoShape 20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7D271EB-5D4B-4145-B76F-680169140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0" y="4419600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51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686" y="4433552"/>
              <a:ext cx="381000" cy="381000"/>
            </a:xfrm>
            <a:prstGeom prst="actionButtonBlank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8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84697" y="3707509"/>
            <a:ext cx="7653807" cy="457737"/>
            <a:chOff x="914400" y="4952463"/>
            <a:chExt cx="7653807" cy="457737"/>
          </a:xfrm>
        </p:grpSpPr>
        <p:sp>
          <p:nvSpPr>
            <p:cNvPr id="113674" name="Text Box 10">
              <a:extLst>
                <a:ext uri="{FF2B5EF4-FFF2-40B4-BE49-F238E27FC236}">
                  <a16:creationId xmlns:a16="http://schemas.microsoft.com/office/drawing/2014/main" id="{40294F84-701B-45F2-AF3E-2457F6D21B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4953000"/>
              <a:ext cx="7543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- Cậu nhầm to rồi          Tớ đâu mà tớ         Ông tớ đấy</a:t>
              </a:r>
            </a:p>
          </p:txBody>
        </p:sp>
        <p:sp>
          <p:nvSpPr>
            <p:cNvPr id="113685" name="AutoShape 21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3BC8DC5F-2B00-4776-9B37-8234EB5FA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4953000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13686" name="AutoShape 2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33313FA0-7410-431F-BBC9-D57BD6934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0" y="4970172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13691" name="AutoShape 27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D0286B6E-DA7A-4305-9246-0E0F4A43E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2400" y="4970172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52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7107" y="4952463"/>
              <a:ext cx="381000" cy="381000"/>
            </a:xfrm>
            <a:prstGeom prst="actionButtonBlank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9 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53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2445" y="4952463"/>
              <a:ext cx="227369" cy="381000"/>
            </a:xfrm>
            <a:prstGeom prst="actionButtonBlank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10 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54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7207" y="4952463"/>
              <a:ext cx="381000" cy="381000"/>
            </a:xfrm>
            <a:prstGeom prst="actionButtonBlank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11 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28700" y="4127146"/>
            <a:ext cx="2362200" cy="457200"/>
            <a:chOff x="914400" y="5295900"/>
            <a:chExt cx="2362200" cy="457200"/>
          </a:xfrm>
        </p:grpSpPr>
        <p:sp>
          <p:nvSpPr>
            <p:cNvPr id="113675" name="Text Box 11">
              <a:extLst>
                <a:ext uri="{FF2B5EF4-FFF2-40B4-BE49-F238E27FC236}">
                  <a16:creationId xmlns:a16="http://schemas.microsoft.com/office/drawing/2014/main" id="{8E66689F-1E14-4BCC-A3C6-20D8B7324B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5295900"/>
              <a:ext cx="2362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- Ông cậu</a:t>
              </a:r>
            </a:p>
          </p:txBody>
        </p:sp>
        <p:sp>
          <p:nvSpPr>
            <p:cNvPr id="113687" name="AutoShape 2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7B34510B-D4F5-4C39-A56A-31520455C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5334000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55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6585" y="5334000"/>
              <a:ext cx="381000" cy="381000"/>
            </a:xfrm>
            <a:prstGeom prst="actionButtonBlank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12 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28700" y="4529616"/>
            <a:ext cx="7696200" cy="830997"/>
            <a:chOff x="1034603" y="5805691"/>
            <a:chExt cx="7696200" cy="830997"/>
          </a:xfrm>
        </p:grpSpPr>
        <p:sp>
          <p:nvSpPr>
            <p:cNvPr id="113676" name="Text Box 12">
              <a:extLst>
                <a:ext uri="{FF2B5EF4-FFF2-40B4-BE49-F238E27FC236}">
                  <a16:creationId xmlns:a16="http://schemas.microsoft.com/office/drawing/2014/main" id="{586F2CF1-3149-4DC5-AF2D-8D13BC4FBD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4603" y="5805691"/>
              <a:ext cx="76962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- Ừ         Ông tớ ngày còn bé mà        Ai cũng bảo tớ giống ông nhất nhà</a:t>
              </a:r>
            </a:p>
          </p:txBody>
        </p:sp>
        <p:sp>
          <p:nvSpPr>
            <p:cNvPr id="113689" name="AutoShape 2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FA121EE-46AB-494D-9CA2-6233E18A9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1538" y="5867400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13690" name="AutoShape 26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91DCC7A0-D7C7-481A-9756-537CA1D05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2637" y="5879903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56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675" y="5848082"/>
              <a:ext cx="381000" cy="381000"/>
            </a:xfrm>
            <a:prstGeom prst="actionButtonBlank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 13 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57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3637" y="5848082"/>
              <a:ext cx="381000" cy="381000"/>
            </a:xfrm>
            <a:prstGeom prst="actionButtonBlank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14   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68766" y="5006823"/>
            <a:ext cx="811559" cy="393342"/>
            <a:chOff x="2693641" y="6317397"/>
            <a:chExt cx="811559" cy="393342"/>
          </a:xfrm>
        </p:grpSpPr>
        <p:sp>
          <p:nvSpPr>
            <p:cNvPr id="113688" name="AutoShape 24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B0462D56-26B0-4A50-AAB9-A795E85F3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3641" y="6329739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58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6317397"/>
              <a:ext cx="381000" cy="381000"/>
            </a:xfrm>
            <a:prstGeom prst="actionButtonBlank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15 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</p:grpSp>
      <p:sp>
        <p:nvSpPr>
          <p:cNvPr id="4098" name="Rectangle 3">
            <a:extLst>
              <a:ext uri="{FF2B5EF4-FFF2-40B4-BE49-F238E27FC236}">
                <a16:creationId xmlns:a16="http://schemas.microsoft.com/office/drawing/2014/main" id="{6503101A-4F48-4EF6-A088-DDFBF4A6F7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57534"/>
            <a:ext cx="8229600" cy="309526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44451" y="736736"/>
            <a:ext cx="6400800" cy="1617908"/>
            <a:chOff x="990600" y="1905000"/>
            <a:chExt cx="6400800" cy="1617908"/>
          </a:xfrm>
        </p:grpSpPr>
        <p:sp>
          <p:nvSpPr>
            <p:cNvPr id="113681" name="AutoShape 17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ACB3505C-E48B-4BF9-9B05-39285FBC5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600" y="3141908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48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8300" y="3141908"/>
              <a:ext cx="381000" cy="381000"/>
            </a:xfrm>
            <a:prstGeom prst="actionButtonBlank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5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990600" y="1905000"/>
              <a:ext cx="6400800" cy="1219200"/>
              <a:chOff x="990600" y="1905000"/>
              <a:chExt cx="6400800" cy="1219200"/>
            </a:xfrm>
          </p:grpSpPr>
          <p:sp>
            <p:nvSpPr>
              <p:cNvPr id="113668" name="Text Box 4">
                <a:extLst>
                  <a:ext uri="{FF2B5EF4-FFF2-40B4-BE49-F238E27FC236}">
                    <a16:creationId xmlns:a16="http://schemas.microsoft.com/office/drawing/2014/main" id="{25C78A80-FE88-4DB3-BEFC-39EA135A2F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0600" y="1905000"/>
                <a:ext cx="41910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/>
                  <a:t>Tùng bảo Vinh:</a:t>
                </a:r>
              </a:p>
            </p:txBody>
          </p:sp>
          <p:sp>
            <p:nvSpPr>
              <p:cNvPr id="113669" name="Text Box 5">
                <a:extLst>
                  <a:ext uri="{FF2B5EF4-FFF2-40B4-BE49-F238E27FC236}">
                    <a16:creationId xmlns:a16="http://schemas.microsoft.com/office/drawing/2014/main" id="{8000B1C2-1A78-4DA3-85BB-0536CF6917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6800" y="2287588"/>
                <a:ext cx="2351088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- Chơi cờ ca-rô đi</a:t>
                </a:r>
              </a:p>
            </p:txBody>
          </p:sp>
          <p:sp>
            <p:nvSpPr>
              <p:cNvPr id="113670" name="Text Box 6">
                <a:extLst>
                  <a:ext uri="{FF2B5EF4-FFF2-40B4-BE49-F238E27FC236}">
                    <a16:creationId xmlns:a16="http://schemas.microsoft.com/office/drawing/2014/main" id="{90DFAB4C-7006-445A-8A23-968EFF75B5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6800" y="2667000"/>
                <a:ext cx="6324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/>
                  <a:t>- Để tớ thua à         Cậu cao thủ lắm</a:t>
                </a:r>
              </a:p>
            </p:txBody>
          </p:sp>
        </p:grpSp>
        <p:sp>
          <p:nvSpPr>
            <p:cNvPr id="113677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9549" y="2287588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13678" name="AutoShape 14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73E36040-630D-4C4F-BB5A-EEDFA79987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600" y="2743200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13679" name="AutoShape 1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CF304902-CD34-40EC-9022-92FD8BDC7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2690611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44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8100" y="2287588"/>
              <a:ext cx="381000" cy="381000"/>
            </a:xfrm>
            <a:prstGeom prst="actionButtonBlank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1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45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6107" y="2744788"/>
              <a:ext cx="381000" cy="381000"/>
            </a:xfrm>
            <a:prstGeom prst="actionButtonBlank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2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46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9314" y="2668588"/>
              <a:ext cx="381000" cy="381000"/>
            </a:xfrm>
            <a:prstGeom prst="actionButtonBlank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3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</p:grpSp>
      <p:sp>
        <p:nvSpPr>
          <p:cNvPr id="61" name="Rounded Rectangle 60"/>
          <p:cNvSpPr/>
          <p:nvPr/>
        </p:nvSpPr>
        <p:spPr>
          <a:xfrm>
            <a:off x="3601602" y="4987197"/>
            <a:ext cx="4744097" cy="17400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>
                <a:solidFill>
                  <a:srgbClr val="C00000"/>
                </a:solidFill>
              </a:rPr>
              <a:t>Gợi ý: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en-US">
                <a:solidFill>
                  <a:srgbClr val="0070C0"/>
                </a:solidFill>
              </a:rPr>
              <a:t>Đọc kĩ đoạn văn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en-US">
                <a:solidFill>
                  <a:srgbClr val="0070C0"/>
                </a:solidFill>
              </a:rPr>
              <a:t>Xét xem mỗi câu đó là kiểu câu gì ?</a:t>
            </a:r>
          </a:p>
          <a:p>
            <a:r>
              <a:rPr lang="en-US">
                <a:solidFill>
                  <a:srgbClr val="FF0000"/>
                </a:solidFill>
              </a:rPr>
              <a:t>    ( câu cảm, câu hỏi, câu khiến, câu kể )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en-US">
                <a:solidFill>
                  <a:srgbClr val="0070C0"/>
                </a:solidFill>
              </a:rPr>
              <a:t>Xác định xem sử dụng dấu câu nào cho thích hợp.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4027500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5316"/>
            <a:ext cx="8305800" cy="541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637979"/>
            <a:ext cx="2476500" cy="381000"/>
          </a:xfrm>
          <a:prstGeom prst="actionButtonBlank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Dấu  chấm</a:t>
            </a:r>
            <a:endParaRPr lang="vi-VN" altLang="en-US"/>
          </a:p>
        </p:txBody>
      </p:sp>
      <p:sp>
        <p:nvSpPr>
          <p:cNvPr id="6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962400"/>
            <a:ext cx="2476500" cy="381000"/>
          </a:xfrm>
          <a:prstGeom prst="actionButtonBlank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Dấu  chấm hỏi</a:t>
            </a:r>
            <a:endParaRPr lang="vi-VN" altLang="en-US"/>
          </a:p>
        </p:txBody>
      </p:sp>
      <p:sp>
        <p:nvSpPr>
          <p:cNvPr id="7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181600"/>
            <a:ext cx="2476500" cy="381000"/>
          </a:xfrm>
          <a:prstGeom prst="actionButtonBlank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Dấu  chấm tham</a:t>
            </a:r>
            <a:endParaRPr lang="vi-VN" alt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616180"/>
            <a:ext cx="4495800" cy="40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163" y="3962400"/>
            <a:ext cx="43434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062537"/>
            <a:ext cx="4800599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4968830"/>
      </p:ext>
    </p:extLst>
  </p:cSld>
  <p:clrMapOvr>
    <a:masterClrMapping/>
  </p:clrMapOvr>
  <p:transition spd="med" advTm="3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1" name="Text Box 7">
            <a:extLst>
              <a:ext uri="{FF2B5EF4-FFF2-40B4-BE49-F238E27FC236}">
                <a16:creationId xmlns:a16="http://schemas.microsoft.com/office/drawing/2014/main" id="{A68A4936-AFB3-4F3F-8237-296FC55EB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651" y="1957524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A         Tớ cho cậu xem cái này         Hay lắm</a:t>
            </a:r>
          </a:p>
        </p:txBody>
      </p:sp>
      <p:sp>
        <p:nvSpPr>
          <p:cNvPr id="113672" name="Text Box 8">
            <a:extLst>
              <a:ext uri="{FF2B5EF4-FFF2-40B4-BE49-F238E27FC236}">
                <a16:creationId xmlns:a16="http://schemas.microsoft.com/office/drawing/2014/main" id="{3C224406-13CD-4A4D-8C0A-F6E17BC98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451" y="2429170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/>
              <a:t>Vừa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nói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Tùng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vừa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mở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tủ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lấy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quyển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ảnh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lưu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niệm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gia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đưa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cho</a:t>
            </a:r>
            <a:r>
              <a:rPr lang="en-US" altLang="en-US" sz="2400" dirty="0"/>
              <a:t> Vinh </a:t>
            </a:r>
            <a:r>
              <a:rPr lang="en-US" altLang="en-US" sz="2400" dirty="0" err="1"/>
              <a:t>xem</a:t>
            </a:r>
            <a:endParaRPr lang="en-US" altLang="en-US" sz="2400" dirty="0"/>
          </a:p>
        </p:txBody>
      </p:sp>
      <p:sp>
        <p:nvSpPr>
          <p:cNvPr id="4138" name="Rectangle 43">
            <a:extLst>
              <a:ext uri="{FF2B5EF4-FFF2-40B4-BE49-F238E27FC236}">
                <a16:creationId xmlns:a16="http://schemas.microsoft.com/office/drawing/2014/main" id="{0C1895EA-01A7-460E-B28A-2A1CB0DC1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0"/>
            <a:ext cx="6553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en-US" altLang="en-US" sz="2800" b="1">
                <a:solidFill>
                  <a:schemeClr val="tx2"/>
                </a:solidFill>
              </a:rPr>
            </a:br>
            <a:endParaRPr lang="en-US" altLang="en-US" sz="2800" b="1">
              <a:solidFill>
                <a:srgbClr val="660066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94754" y="1995581"/>
            <a:ext cx="6080515" cy="426076"/>
            <a:chOff x="1600200" y="3079124"/>
            <a:chExt cx="6066486" cy="426076"/>
          </a:xfrm>
        </p:grpSpPr>
        <p:sp>
          <p:nvSpPr>
            <p:cNvPr id="113680" name="AutoShape 16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BD0CAC46-0AE9-41E0-8944-CB40C1791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3124200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13682" name="AutoShape 18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BDC97575-3FC4-4B91-B8BA-FBA11DD2D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686" y="3104323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47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1344" y="3079124"/>
              <a:ext cx="381000" cy="381000"/>
            </a:xfrm>
            <a:prstGeom prst="actionButtonBlank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4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49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5686" y="3097325"/>
              <a:ext cx="381000" cy="381000"/>
            </a:xfrm>
            <a:prstGeom prst="actionButtonBlank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6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11351" y="2840332"/>
            <a:ext cx="838200" cy="387998"/>
            <a:chOff x="2743200" y="3955402"/>
            <a:chExt cx="838200" cy="387998"/>
          </a:xfrm>
        </p:grpSpPr>
        <p:sp>
          <p:nvSpPr>
            <p:cNvPr id="113683" name="AutoShape 19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F5692CA1-A6CA-4CF8-B720-565F35522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3962400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50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3955402"/>
              <a:ext cx="381000" cy="381000"/>
            </a:xfrm>
            <a:prstGeom prst="actionButtonBlank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7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08497" y="3250309"/>
            <a:ext cx="7010400" cy="457200"/>
            <a:chOff x="753951" y="4399235"/>
            <a:chExt cx="7010400" cy="457200"/>
          </a:xfrm>
        </p:grpSpPr>
        <p:sp>
          <p:nvSpPr>
            <p:cNvPr id="113673" name="Text Box 9">
              <a:extLst>
                <a:ext uri="{FF2B5EF4-FFF2-40B4-BE49-F238E27FC236}">
                  <a16:creationId xmlns:a16="http://schemas.microsoft.com/office/drawing/2014/main" id="{13FE6F5D-A846-4147-B6AF-6AF909F4B5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3951" y="4399235"/>
              <a:ext cx="7010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- Ảnh chụp cậu lúc lên mấy mà nom ngộ thế</a:t>
              </a:r>
            </a:p>
          </p:txBody>
        </p:sp>
        <p:sp>
          <p:nvSpPr>
            <p:cNvPr id="113684" name="AutoShape 20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7D271EB-5D4B-4145-B76F-680169140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0" y="4419600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51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686" y="4433552"/>
              <a:ext cx="381000" cy="381000"/>
            </a:xfrm>
            <a:prstGeom prst="actionButtonBlank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8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84697" y="3707509"/>
            <a:ext cx="7653807" cy="457737"/>
            <a:chOff x="914400" y="4952463"/>
            <a:chExt cx="7653807" cy="457737"/>
          </a:xfrm>
        </p:grpSpPr>
        <p:sp>
          <p:nvSpPr>
            <p:cNvPr id="113674" name="Text Box 10">
              <a:extLst>
                <a:ext uri="{FF2B5EF4-FFF2-40B4-BE49-F238E27FC236}">
                  <a16:creationId xmlns:a16="http://schemas.microsoft.com/office/drawing/2014/main" id="{40294F84-701B-45F2-AF3E-2457F6D21B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4953000"/>
              <a:ext cx="7543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- Cậu nhầm to rồi          Tớ đâu mà tớ         Ông tớ đấy</a:t>
              </a:r>
            </a:p>
          </p:txBody>
        </p:sp>
        <p:sp>
          <p:nvSpPr>
            <p:cNvPr id="113685" name="AutoShape 21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3BC8DC5F-2B00-4776-9B37-8234EB5FA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4953000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13686" name="AutoShape 2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33313FA0-7410-431F-BBC9-D57BD6934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0" y="4970172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13691" name="AutoShape 27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D0286B6E-DA7A-4305-9246-0E0F4A43E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2400" y="4970172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52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7107" y="4952463"/>
              <a:ext cx="381000" cy="381000"/>
            </a:xfrm>
            <a:prstGeom prst="actionButtonBlank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9 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53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2445" y="4952463"/>
              <a:ext cx="227369" cy="381000"/>
            </a:xfrm>
            <a:prstGeom prst="actionButtonBlank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10 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54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7207" y="4952463"/>
              <a:ext cx="381000" cy="381000"/>
            </a:xfrm>
            <a:prstGeom prst="actionButtonBlank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11 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28700" y="4127146"/>
            <a:ext cx="2362200" cy="457200"/>
            <a:chOff x="914400" y="5295900"/>
            <a:chExt cx="2362200" cy="457200"/>
          </a:xfrm>
        </p:grpSpPr>
        <p:sp>
          <p:nvSpPr>
            <p:cNvPr id="113675" name="Text Box 11">
              <a:extLst>
                <a:ext uri="{FF2B5EF4-FFF2-40B4-BE49-F238E27FC236}">
                  <a16:creationId xmlns:a16="http://schemas.microsoft.com/office/drawing/2014/main" id="{8E66689F-1E14-4BCC-A3C6-20D8B7324B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5295900"/>
              <a:ext cx="2362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- Ông cậu</a:t>
              </a:r>
            </a:p>
          </p:txBody>
        </p:sp>
        <p:sp>
          <p:nvSpPr>
            <p:cNvPr id="113687" name="AutoShape 2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7B34510B-D4F5-4C39-A56A-31520455C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5334000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55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6585" y="5334000"/>
              <a:ext cx="381000" cy="381000"/>
            </a:xfrm>
            <a:prstGeom prst="actionButtonBlank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12 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28700" y="4529616"/>
            <a:ext cx="7696200" cy="830997"/>
            <a:chOff x="1034603" y="5805691"/>
            <a:chExt cx="7696200" cy="830997"/>
          </a:xfrm>
        </p:grpSpPr>
        <p:sp>
          <p:nvSpPr>
            <p:cNvPr id="113676" name="Text Box 12">
              <a:extLst>
                <a:ext uri="{FF2B5EF4-FFF2-40B4-BE49-F238E27FC236}">
                  <a16:creationId xmlns:a16="http://schemas.microsoft.com/office/drawing/2014/main" id="{586F2CF1-3149-4DC5-AF2D-8D13BC4FBD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4603" y="5805691"/>
              <a:ext cx="76962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- Ừ         Ông tớ ngày còn bé mà        Ai cũng bảo tớ giống ông nhất nhà</a:t>
              </a:r>
            </a:p>
          </p:txBody>
        </p:sp>
        <p:sp>
          <p:nvSpPr>
            <p:cNvPr id="113689" name="AutoShape 2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FA121EE-46AB-494D-9CA2-6233E18A9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1538" y="5867400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13690" name="AutoShape 26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91DCC7A0-D7C7-481A-9756-537CA1D05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2637" y="5879903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56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675" y="5848082"/>
              <a:ext cx="381000" cy="381000"/>
            </a:xfrm>
            <a:prstGeom prst="actionButtonBlank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 13 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57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3637" y="5848082"/>
              <a:ext cx="381000" cy="381000"/>
            </a:xfrm>
            <a:prstGeom prst="actionButtonBlank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14   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68766" y="5006823"/>
            <a:ext cx="811559" cy="393342"/>
            <a:chOff x="2693641" y="6317397"/>
            <a:chExt cx="811559" cy="393342"/>
          </a:xfrm>
        </p:grpSpPr>
        <p:sp>
          <p:nvSpPr>
            <p:cNvPr id="113688" name="AutoShape 24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B0462D56-26B0-4A50-AAB9-A795E85F3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3641" y="6329739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58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6317397"/>
              <a:ext cx="381000" cy="381000"/>
            </a:xfrm>
            <a:prstGeom prst="actionButtonBlank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15 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</p:grpSp>
      <p:sp>
        <p:nvSpPr>
          <p:cNvPr id="4098" name="Rectangle 3">
            <a:extLst>
              <a:ext uri="{FF2B5EF4-FFF2-40B4-BE49-F238E27FC236}">
                <a16:creationId xmlns:a16="http://schemas.microsoft.com/office/drawing/2014/main" id="{6503101A-4F48-4EF6-A088-DDFBF4A6F7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57534"/>
            <a:ext cx="8229600" cy="309526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44451" y="736736"/>
            <a:ext cx="6400800" cy="1617908"/>
            <a:chOff x="990600" y="1905000"/>
            <a:chExt cx="6400800" cy="1617908"/>
          </a:xfrm>
        </p:grpSpPr>
        <p:sp>
          <p:nvSpPr>
            <p:cNvPr id="113681" name="AutoShape 17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ACB3505C-E48B-4BF9-9B05-39285FBC5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600" y="3141908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48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8300" y="3141908"/>
              <a:ext cx="381000" cy="381000"/>
            </a:xfrm>
            <a:prstGeom prst="actionButtonBlank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5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990600" y="1905000"/>
              <a:ext cx="6400800" cy="1219200"/>
              <a:chOff x="990600" y="1905000"/>
              <a:chExt cx="6400800" cy="1219200"/>
            </a:xfrm>
          </p:grpSpPr>
          <p:sp>
            <p:nvSpPr>
              <p:cNvPr id="113668" name="Text Box 4">
                <a:extLst>
                  <a:ext uri="{FF2B5EF4-FFF2-40B4-BE49-F238E27FC236}">
                    <a16:creationId xmlns:a16="http://schemas.microsoft.com/office/drawing/2014/main" id="{25C78A80-FE88-4DB3-BEFC-39EA135A2F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0600" y="1905000"/>
                <a:ext cx="41910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/>
                  <a:t>Tùng bảo Vinh:</a:t>
                </a:r>
              </a:p>
            </p:txBody>
          </p:sp>
          <p:sp>
            <p:nvSpPr>
              <p:cNvPr id="113669" name="Text Box 5">
                <a:extLst>
                  <a:ext uri="{FF2B5EF4-FFF2-40B4-BE49-F238E27FC236}">
                    <a16:creationId xmlns:a16="http://schemas.microsoft.com/office/drawing/2014/main" id="{8000B1C2-1A78-4DA3-85BB-0536CF6917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6800" y="2287588"/>
                <a:ext cx="2351088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- Chơi cờ ca-rô đi</a:t>
                </a:r>
              </a:p>
            </p:txBody>
          </p:sp>
          <p:sp>
            <p:nvSpPr>
              <p:cNvPr id="113670" name="Text Box 6">
                <a:extLst>
                  <a:ext uri="{FF2B5EF4-FFF2-40B4-BE49-F238E27FC236}">
                    <a16:creationId xmlns:a16="http://schemas.microsoft.com/office/drawing/2014/main" id="{90DFAB4C-7006-445A-8A23-968EFF75B5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6800" y="2667000"/>
                <a:ext cx="6324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/>
                  <a:t>- Để tớ thua à         Cậu cao thủ lắm</a:t>
                </a:r>
              </a:p>
            </p:txBody>
          </p:sp>
        </p:grpSp>
        <p:sp>
          <p:nvSpPr>
            <p:cNvPr id="113677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9549" y="2287588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13678" name="AutoShape 14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73E36040-630D-4C4F-BB5A-EEDFA79987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600" y="2743200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13679" name="AutoShape 1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CF304902-CD34-40EC-9022-92FD8BDC7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2690611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44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8100" y="2287588"/>
              <a:ext cx="381000" cy="381000"/>
            </a:xfrm>
            <a:prstGeom prst="actionButtonBlank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1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45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6107" y="2744788"/>
              <a:ext cx="381000" cy="381000"/>
            </a:xfrm>
            <a:prstGeom prst="actionButtonBlank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2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46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9314" y="2668588"/>
              <a:ext cx="381000" cy="381000"/>
            </a:xfrm>
            <a:prstGeom prst="actionButtonBlank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3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</p:grpSp>
      <p:sp>
        <p:nvSpPr>
          <p:cNvPr id="61" name="Rounded Rectangle 60"/>
          <p:cNvSpPr/>
          <p:nvPr/>
        </p:nvSpPr>
        <p:spPr>
          <a:xfrm>
            <a:off x="3601602" y="4987197"/>
            <a:ext cx="4744097" cy="17400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>
                <a:solidFill>
                  <a:srgbClr val="C00000"/>
                </a:solidFill>
              </a:rPr>
              <a:t>Gợi ý: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en-US">
                <a:solidFill>
                  <a:srgbClr val="0070C0"/>
                </a:solidFill>
              </a:rPr>
              <a:t>Đọc kĩ đoạn văn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en-US">
                <a:solidFill>
                  <a:srgbClr val="0070C0"/>
                </a:solidFill>
              </a:rPr>
              <a:t>Xét xem mỗi câu đó là kiểu câu gì ?</a:t>
            </a:r>
          </a:p>
          <a:p>
            <a:r>
              <a:rPr lang="en-US">
                <a:solidFill>
                  <a:srgbClr val="FF0000"/>
                </a:solidFill>
              </a:rPr>
              <a:t>    ( câu cảm, câu hỏi, câu khiến, câu kể )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en-US">
                <a:solidFill>
                  <a:srgbClr val="0070C0"/>
                </a:solidFill>
              </a:rPr>
              <a:t>Xác định xem sử dụng dấu câu nào cho thích hợp.</a:t>
            </a:r>
          </a:p>
        </p:txBody>
      </p:sp>
      <p:sp>
        <p:nvSpPr>
          <p:cNvPr id="62" name="10-Point Star 61"/>
          <p:cNvSpPr/>
          <p:nvPr/>
        </p:nvSpPr>
        <p:spPr>
          <a:xfrm>
            <a:off x="7624483" y="559491"/>
            <a:ext cx="1289844" cy="1371600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3 phút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5070507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6503101A-4F48-4EF6-A088-DDFBF4A6F7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2296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3668" name="Text Box 4">
            <a:extLst>
              <a:ext uri="{FF2B5EF4-FFF2-40B4-BE49-F238E27FC236}">
                <a16:creationId xmlns:a16="http://schemas.microsoft.com/office/drawing/2014/main" id="{25C78A80-FE88-4DB3-BEFC-39EA135A2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9050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Tùng bảo Vinh:</a:t>
            </a:r>
          </a:p>
        </p:txBody>
      </p:sp>
      <p:sp>
        <p:nvSpPr>
          <p:cNvPr id="113669" name="Text Box 5">
            <a:extLst>
              <a:ext uri="{FF2B5EF4-FFF2-40B4-BE49-F238E27FC236}">
                <a16:creationId xmlns:a16="http://schemas.microsoft.com/office/drawing/2014/main" id="{8000B1C2-1A78-4DA3-85BB-0536CF691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287588"/>
            <a:ext cx="235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- Chơi cờ ca-rô đi</a:t>
            </a:r>
          </a:p>
        </p:txBody>
      </p:sp>
      <p:sp>
        <p:nvSpPr>
          <p:cNvPr id="113670" name="Text Box 6">
            <a:extLst>
              <a:ext uri="{FF2B5EF4-FFF2-40B4-BE49-F238E27FC236}">
                <a16:creationId xmlns:a16="http://schemas.microsoft.com/office/drawing/2014/main" id="{90DFAB4C-7006-445A-8A23-968EFF75B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6670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Để tớ thua à         Cậu cao thủ lắm</a:t>
            </a:r>
          </a:p>
        </p:txBody>
      </p:sp>
      <p:sp>
        <p:nvSpPr>
          <p:cNvPr id="113671" name="Text Box 7">
            <a:extLst>
              <a:ext uri="{FF2B5EF4-FFF2-40B4-BE49-F238E27FC236}">
                <a16:creationId xmlns:a16="http://schemas.microsoft.com/office/drawing/2014/main" id="{A68A4936-AFB3-4F3F-8237-296FC55EB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1242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A         Tớ cho cậu xem cái này         Hay lắm</a:t>
            </a:r>
          </a:p>
        </p:txBody>
      </p:sp>
      <p:sp>
        <p:nvSpPr>
          <p:cNvPr id="113672" name="Text Box 8">
            <a:extLst>
              <a:ext uri="{FF2B5EF4-FFF2-40B4-BE49-F238E27FC236}">
                <a16:creationId xmlns:a16="http://schemas.microsoft.com/office/drawing/2014/main" id="{3C224406-13CD-4A4D-8C0A-F6E17BC98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581400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/>
              <a:t>Vừa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nói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Tùng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vừa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mở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tủ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lấy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quyển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ảnh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lưu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niệm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gia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đưa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cho</a:t>
            </a:r>
            <a:r>
              <a:rPr lang="en-US" altLang="en-US" sz="2400" dirty="0"/>
              <a:t> Vinh </a:t>
            </a:r>
            <a:r>
              <a:rPr lang="en-US" altLang="en-US" sz="2400" dirty="0" err="1"/>
              <a:t>xem</a:t>
            </a:r>
            <a:endParaRPr lang="en-US" altLang="en-US" sz="2400" dirty="0"/>
          </a:p>
        </p:txBody>
      </p:sp>
      <p:sp>
        <p:nvSpPr>
          <p:cNvPr id="113673" name="Text Box 9">
            <a:extLst>
              <a:ext uri="{FF2B5EF4-FFF2-40B4-BE49-F238E27FC236}">
                <a16:creationId xmlns:a16="http://schemas.microsoft.com/office/drawing/2014/main" id="{13FE6F5D-A846-4147-B6AF-6AF909F4B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4196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Ảnh chụp cậu lúc lên mấy mà nom ngộ thế</a:t>
            </a:r>
          </a:p>
        </p:txBody>
      </p:sp>
      <p:sp>
        <p:nvSpPr>
          <p:cNvPr id="113674" name="Text Box 10">
            <a:extLst>
              <a:ext uri="{FF2B5EF4-FFF2-40B4-BE49-F238E27FC236}">
                <a16:creationId xmlns:a16="http://schemas.microsoft.com/office/drawing/2014/main" id="{40294F84-701B-45F2-AF3E-2457F6D21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9530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Cậu nhầm to rồi          Tớ đâu mà tớ         Ông tớ đấy</a:t>
            </a:r>
          </a:p>
        </p:txBody>
      </p:sp>
      <p:sp>
        <p:nvSpPr>
          <p:cNvPr id="113675" name="Text Box 11">
            <a:extLst>
              <a:ext uri="{FF2B5EF4-FFF2-40B4-BE49-F238E27FC236}">
                <a16:creationId xmlns:a16="http://schemas.microsoft.com/office/drawing/2014/main" id="{8E66689F-1E14-4BCC-A3C6-20D8B7324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334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Ông cậu</a:t>
            </a:r>
          </a:p>
        </p:txBody>
      </p:sp>
      <p:sp>
        <p:nvSpPr>
          <p:cNvPr id="113676" name="Text Box 12">
            <a:extLst>
              <a:ext uri="{FF2B5EF4-FFF2-40B4-BE49-F238E27FC236}">
                <a16:creationId xmlns:a16="http://schemas.microsoft.com/office/drawing/2014/main" id="{586F2CF1-3149-4DC5-AF2D-8D13BC4FB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7696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-Ừ         Ông tớ ngày còn bé mà        Ai cũng bảo tớ giống ông nhất nhà</a:t>
            </a:r>
          </a:p>
        </p:txBody>
      </p:sp>
      <p:sp>
        <p:nvSpPr>
          <p:cNvPr id="113677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9549" y="2287588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78" name="AutoShape 1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3E36040-630D-4C4F-BB5A-EEDFA7998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7432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79" name="AutoShape 1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F304902-CD34-40EC-9022-92FD8BDC7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690611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0" name="AutoShape 1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D0CAC46-0AE9-41E0-8944-CB40C179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1242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1" name="AutoShape 1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CB3505C-E48B-4BF9-9B05-39285FBC5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141908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2" name="AutoShape 1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DC97575-3FC4-4B91-B8BA-FBA11DD2D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4686" y="3104323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3" name="AutoShape 1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5692CA1-A6CA-4CF8-B720-565F35522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962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5" name="AutoShape 2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BC8DC5F-2B00-4776-9B37-8234EB5FA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953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6" name="AutoShape 2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3313FA0-7410-431F-BBC9-D57BD6934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970172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7" name="AutoShape 2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B34510B-D4F5-4C39-A56A-31520455C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334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8" name="AutoShape 2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0462D56-26B0-4A50-AAB9-A795E85F3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3641" y="6329739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9" name="AutoShape 2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FA121EE-46AB-494D-9CA2-6233E18A9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5867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90" name="AutoShape 2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1DCC7A0-D7C7-481A-9756-537CA1D05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901898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91" name="AutoShape 2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0286B6E-DA7A-4305-9246-0E0F4A43E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4970172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4138" name="Rectangle 43">
            <a:extLst>
              <a:ext uri="{FF2B5EF4-FFF2-40B4-BE49-F238E27FC236}">
                <a16:creationId xmlns:a16="http://schemas.microsoft.com/office/drawing/2014/main" id="{0C1895EA-01A7-460E-B28A-2A1CB0DC1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0"/>
            <a:ext cx="6553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en-US" altLang="en-US" sz="2800" b="1">
                <a:solidFill>
                  <a:schemeClr val="tx2"/>
                </a:solidFill>
              </a:rPr>
            </a:br>
            <a:endParaRPr lang="en-US" altLang="en-US" sz="2800" b="1">
              <a:solidFill>
                <a:srgbClr val="660066"/>
              </a:solidFill>
            </a:endParaRPr>
          </a:p>
        </p:txBody>
      </p:sp>
      <p:sp>
        <p:nvSpPr>
          <p:cNvPr id="4139" name="TextBox 1">
            <a:extLst>
              <a:ext uri="{FF2B5EF4-FFF2-40B4-BE49-F238E27FC236}">
                <a16:creationId xmlns:a16="http://schemas.microsoft.com/office/drawing/2014/main" id="{20072CE0-A89B-4473-8C80-D85A4C0D5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2400"/>
            <a:ext cx="7086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u="sng" dirty="0">
                <a:solidFill>
                  <a:srgbClr val="002060"/>
                </a:solidFill>
              </a:rPr>
              <a:t>Luyệ từ và câu</a:t>
            </a: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</a:rPr>
              <a:t>Ôn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tập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về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dấu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câu</a:t>
            </a:r>
            <a:endParaRPr lang="en-US" altLang="en-US" sz="3200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en-US" sz="2800" dirty="0">
                <a:solidFill>
                  <a:srgbClr val="FF0000"/>
                </a:solidFill>
              </a:rPr>
              <a:t>(</a:t>
            </a:r>
            <a:r>
              <a:rPr lang="en-US" altLang="en-US" sz="2800" dirty="0" err="1">
                <a:solidFill>
                  <a:srgbClr val="FF0000"/>
                </a:solidFill>
              </a:rPr>
              <a:t>Dấu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chấm</a:t>
            </a:r>
            <a:r>
              <a:rPr lang="en-US" altLang="en-US" sz="2800" dirty="0">
                <a:solidFill>
                  <a:srgbClr val="FF0000"/>
                </a:solidFill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</a:rPr>
              <a:t>chấm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hỏi</a:t>
            </a:r>
            <a:r>
              <a:rPr lang="en-US" altLang="en-US" sz="2800" dirty="0">
                <a:solidFill>
                  <a:srgbClr val="FF0000"/>
                </a:solidFill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</a:rPr>
              <a:t>chấm</a:t>
            </a:r>
            <a:r>
              <a:rPr lang="en-US" altLang="en-US" sz="2800" dirty="0">
                <a:solidFill>
                  <a:srgbClr val="FF0000"/>
                </a:solidFill>
              </a:rPr>
              <a:t> than)</a:t>
            </a:r>
          </a:p>
        </p:txBody>
      </p:sp>
      <p:sp>
        <p:nvSpPr>
          <p:cNvPr id="44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100" y="2287588"/>
            <a:ext cx="381000" cy="381000"/>
          </a:xfrm>
          <a:prstGeom prst="actionButtonBlank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1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45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6107" y="2744788"/>
            <a:ext cx="381000" cy="381000"/>
          </a:xfrm>
          <a:prstGeom prst="actionButtonBlank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2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46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9314" y="2668588"/>
            <a:ext cx="381000" cy="381000"/>
          </a:xfrm>
          <a:prstGeom prst="actionButtonBlank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3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47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1344" y="3079124"/>
            <a:ext cx="381000" cy="381000"/>
          </a:xfrm>
          <a:prstGeom prst="actionButtonBlank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4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48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3141908"/>
            <a:ext cx="381000" cy="381000"/>
          </a:xfrm>
          <a:prstGeom prst="actionButtonBlank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5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49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686" y="3097325"/>
            <a:ext cx="381000" cy="381000"/>
          </a:xfrm>
          <a:prstGeom prst="actionButtonBlank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6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0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955402"/>
            <a:ext cx="381000" cy="381000"/>
          </a:xfrm>
          <a:prstGeom prst="actionButtonBlank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7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1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4686" y="4433552"/>
            <a:ext cx="381000" cy="381000"/>
          </a:xfrm>
          <a:prstGeom prst="actionButtonBlank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8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2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7107" y="4952463"/>
            <a:ext cx="381000" cy="381000"/>
          </a:xfrm>
          <a:prstGeom prst="actionButtonBlank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9 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3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445" y="4952463"/>
            <a:ext cx="227369" cy="381000"/>
          </a:xfrm>
          <a:prstGeom prst="actionButtonBlank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10 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4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7207" y="4952463"/>
            <a:ext cx="381000" cy="381000"/>
          </a:xfrm>
          <a:prstGeom prst="actionButtonBlank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11 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5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6585" y="5334000"/>
            <a:ext cx="381000" cy="381000"/>
          </a:xfrm>
          <a:prstGeom prst="actionButtonBlank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12 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6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675" y="5848082"/>
            <a:ext cx="381000" cy="381000"/>
          </a:xfrm>
          <a:prstGeom prst="actionButtonBlank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13 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7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3137" y="5848082"/>
            <a:ext cx="381000" cy="381000"/>
          </a:xfrm>
          <a:prstGeom prst="actionButtonBlank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14 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8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317397"/>
            <a:ext cx="381000" cy="381000"/>
          </a:xfrm>
          <a:prstGeom prst="actionButtonBlank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15 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9" name="AutoShape 2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D39341C-3B25-41FF-8A02-BBE4FDE9C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073" y="2239314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60" name="AutoShape 2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24CE51C-5EFF-4C64-8C01-43C11A479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742127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62" name="AutoShape 2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24CE51C-5EFF-4C64-8C01-43C11A479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3887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63" name="AutoShape 3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43CE8D0-BA0A-44AC-9C1D-DB95C4D20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2343" y="5334000"/>
            <a:ext cx="348457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64" name="AutoShape 3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1FF63F3-C508-4F37-A868-D69C41D1C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1445" y="2640125"/>
            <a:ext cx="381000" cy="457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65" name="AutoShape 3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1FF63F3-C508-4F37-A868-D69C41D1C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768" y="3081807"/>
            <a:ext cx="381000" cy="457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66" name="AutoShape 3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6FBBBAF-525E-4D01-A261-371403476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140298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67" name="AutoShape 3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1FD5FA7-9159-49A0-8F48-6B6094E09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9911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68" name="AutoShape 3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1FD5FA7-9159-49A0-8F48-6B6094E09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970172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69" name="AutoShape 3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1FD5FA7-9159-49A0-8F48-6B6094E09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7868" y="4977148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70" name="AutoShape 4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F22BA44-0ADE-4495-92C5-252FD9CB5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1533" y="5867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71" name="AutoShape 3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527DB15-DA04-4736-A4FE-36A6D247C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014" y="3079124"/>
            <a:ext cx="381000" cy="273676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72" name="AutoShape 3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29AEF21-F1A5-4789-8089-A2795FB0D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962087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73" name="AutoShape 4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100B528-F3E7-47E6-974E-AB9AE23A8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2137" y="5824694"/>
            <a:ext cx="381000" cy="41275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74" name="AutoShape 4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78F2336-4836-40B7-BD63-ED8A0D135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3641" y="62865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2401536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>
            <a:extLst>
              <a:ext uri="{FF2B5EF4-FFF2-40B4-BE49-F238E27FC236}">
                <a16:creationId xmlns:a16="http://schemas.microsoft.com/office/drawing/2014/main" id="{72FF8FC7-E7EC-4A81-9917-948DFC826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423" y="2438400"/>
            <a:ext cx="886817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002060"/>
                </a:solidFill>
              </a:rPr>
              <a:t>   Nam</a:t>
            </a:r>
            <a:r>
              <a:rPr lang="en-US" altLang="en-US" sz="2400">
                <a:solidFill>
                  <a:srgbClr val="002060"/>
                </a:solidFill>
              </a:rPr>
              <a:t> : - Tớ vừa bị mẹ mắng vì toàn để chị phải giặt giúp quần      	        áo.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</a:rPr>
              <a:t>  </a:t>
            </a:r>
            <a:r>
              <a:rPr lang="en-US" altLang="en-US" sz="2400" i="1">
                <a:solidFill>
                  <a:srgbClr val="002060"/>
                </a:solidFill>
              </a:rPr>
              <a:t>Hùng:</a:t>
            </a:r>
            <a:r>
              <a:rPr lang="en-US" altLang="en-US" sz="2400">
                <a:solidFill>
                  <a:srgbClr val="002060"/>
                </a:solidFill>
              </a:rPr>
              <a:t>  -Thế à ?  Tớ thì chẳng bao giờ nhờ chị giặt quần áo.</a:t>
            </a:r>
            <a:r>
              <a:rPr lang="en-US" altLang="en-US" sz="2400" b="1">
                <a:solidFill>
                  <a:srgbClr val="002060"/>
                </a:solidFill>
              </a:rPr>
              <a:t>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</a:rPr>
              <a:t>  </a:t>
            </a:r>
            <a:r>
              <a:rPr lang="en-US" altLang="en-US" sz="2400" i="1">
                <a:solidFill>
                  <a:srgbClr val="002060"/>
                </a:solidFill>
              </a:rPr>
              <a:t>Nam:</a:t>
            </a:r>
            <a:r>
              <a:rPr lang="en-US" altLang="en-US" sz="2400">
                <a:solidFill>
                  <a:srgbClr val="002060"/>
                </a:solidFill>
              </a:rPr>
              <a:t>   - Chà.  Cậu tự giặt lấy cơ à!  Giỏi thật đấy ?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2060"/>
                </a:solidFill>
              </a:rPr>
              <a:t> </a:t>
            </a:r>
            <a:r>
              <a:rPr lang="en-US" altLang="en-US" sz="2400" i="1">
                <a:solidFill>
                  <a:srgbClr val="002060"/>
                </a:solidFill>
              </a:rPr>
              <a:t>Hùng:</a:t>
            </a:r>
            <a:r>
              <a:rPr lang="en-US" altLang="en-US" sz="2400">
                <a:solidFill>
                  <a:srgbClr val="002060"/>
                </a:solidFill>
              </a:rPr>
              <a:t> - Không ? Tớ không có chị, đành nhờ…anh tớ giặt giúp!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2060"/>
                </a:solidFill>
              </a:rPr>
              <a:t> </a:t>
            </a:r>
            <a:r>
              <a:rPr lang="en-US" altLang="en-US" sz="2400" i="1">
                <a:solidFill>
                  <a:srgbClr val="002060"/>
                </a:solidFill>
              </a:rPr>
              <a:t>Nam:   !!!</a:t>
            </a:r>
            <a:endParaRPr lang="en-US" altLang="en-US" sz="2400">
              <a:solidFill>
                <a:srgbClr val="002060"/>
              </a:solidFill>
            </a:endParaRPr>
          </a:p>
        </p:txBody>
      </p:sp>
      <p:sp>
        <p:nvSpPr>
          <p:cNvPr id="122883" name="Text Box 3">
            <a:extLst>
              <a:ext uri="{FF2B5EF4-FFF2-40B4-BE49-F238E27FC236}">
                <a16:creationId xmlns:a16="http://schemas.microsoft.com/office/drawing/2014/main" id="{9C3C78C4-A593-482D-A55F-5ABE23D48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823" y="609600"/>
            <a:ext cx="8839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sz="2400" b="1" u="sng" dirty="0" err="1">
                <a:solidFill>
                  <a:srgbClr val="002060"/>
                </a:solidFill>
              </a:rPr>
              <a:t>Bài</a:t>
            </a:r>
            <a:r>
              <a:rPr lang="en-US" altLang="en-US" sz="2400" b="1" u="sng" dirty="0">
                <a:solidFill>
                  <a:srgbClr val="002060"/>
                </a:solidFill>
              </a:rPr>
              <a:t> 2</a:t>
            </a:r>
            <a:r>
              <a:rPr lang="en-US" altLang="en-US" sz="2400" b="1" dirty="0">
                <a:solidFill>
                  <a:srgbClr val="002060"/>
                </a:solidFill>
              </a:rPr>
              <a:t>: </a:t>
            </a:r>
            <a:r>
              <a:rPr lang="en-US" altLang="en-US" sz="2400" b="1" dirty="0" err="1">
                <a:solidFill>
                  <a:srgbClr val="002060"/>
                </a:solidFill>
              </a:rPr>
              <a:t>Gạch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dưới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những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dấu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câu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bị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dùng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sai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trong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mẩu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chuyện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Lười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dưới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đây</a:t>
            </a:r>
            <a:r>
              <a:rPr lang="en-US" altLang="en-US" sz="2400" b="1" dirty="0">
                <a:solidFill>
                  <a:srgbClr val="002060"/>
                </a:solidFill>
              </a:rPr>
              <a:t>,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sửa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lại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cho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đúng</a:t>
            </a:r>
            <a:r>
              <a:rPr lang="en-US" altLang="en-US" sz="2400" b="1" dirty="0">
                <a:solidFill>
                  <a:srgbClr val="002060"/>
                </a:solidFill>
              </a:rPr>
              <a:t>. </a:t>
            </a:r>
            <a:r>
              <a:rPr lang="en-US" altLang="en-US" sz="2400" b="1" dirty="0" err="1">
                <a:solidFill>
                  <a:srgbClr val="002060"/>
                </a:solidFill>
              </a:rPr>
              <a:t>Giải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thích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vì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sao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em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lại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sửa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như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vậy</a:t>
            </a:r>
            <a:r>
              <a:rPr lang="en-US" altLang="en-US" sz="2400" b="1" dirty="0">
                <a:solidFill>
                  <a:srgbClr val="002060"/>
                </a:solidFill>
              </a:rPr>
              <a:t>? </a:t>
            </a:r>
          </a:p>
        </p:txBody>
      </p:sp>
      <p:sp>
        <p:nvSpPr>
          <p:cNvPr id="122884" name="Text Box 4">
            <a:extLst>
              <a:ext uri="{FF2B5EF4-FFF2-40B4-BE49-F238E27FC236}">
                <a16:creationId xmlns:a16="http://schemas.microsoft.com/office/drawing/2014/main" id="{89220368-C8B2-4FCB-8744-522F73A55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223" y="1676400"/>
            <a:ext cx="243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Lười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371600" y="990600"/>
            <a:ext cx="5029200" cy="0"/>
          </a:xfrm>
          <a:prstGeom prst="line">
            <a:avLst/>
          </a:prstGeom>
          <a:ln w="5397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14600" y="1371600"/>
            <a:ext cx="1943100" cy="0"/>
          </a:xfrm>
          <a:prstGeom prst="line">
            <a:avLst/>
          </a:prstGeom>
          <a:ln w="5397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1371600"/>
            <a:ext cx="2057400" cy="0"/>
          </a:xfrm>
          <a:prstGeom prst="line">
            <a:avLst/>
          </a:prstGeom>
          <a:ln w="5397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7486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>
            <a:extLst>
              <a:ext uri="{FF2B5EF4-FFF2-40B4-BE49-F238E27FC236}">
                <a16:creationId xmlns:a16="http://schemas.microsoft.com/office/drawing/2014/main" id="{72FF8FC7-E7EC-4A81-9917-948DFC826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423" y="2438400"/>
            <a:ext cx="886817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002060"/>
                </a:solidFill>
              </a:rPr>
              <a:t>  Nam</a:t>
            </a:r>
            <a:r>
              <a:rPr lang="en-US" altLang="en-US" sz="2400">
                <a:solidFill>
                  <a:srgbClr val="002060"/>
                </a:solidFill>
              </a:rPr>
              <a:t> : - (1)Tớ vừa bị mẹ mắng vì toàn để chị phải giặt giúp quần      	        áo.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</a:rPr>
              <a:t>  </a:t>
            </a:r>
            <a:r>
              <a:rPr lang="en-US" altLang="en-US" sz="2400" i="1">
                <a:solidFill>
                  <a:srgbClr val="002060"/>
                </a:solidFill>
              </a:rPr>
              <a:t>Hùng:</a:t>
            </a:r>
            <a:r>
              <a:rPr lang="en-US" altLang="en-US" sz="2400">
                <a:solidFill>
                  <a:srgbClr val="002060"/>
                </a:solidFill>
              </a:rPr>
              <a:t> - (2) Thế à? (3) Tớ thì chẳng bao giờ nhờ chị giặt quần áo.</a:t>
            </a:r>
            <a:r>
              <a:rPr lang="en-US" altLang="en-US" sz="2400" b="1">
                <a:solidFill>
                  <a:srgbClr val="002060"/>
                </a:solidFill>
              </a:rPr>
              <a:t>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</a:rPr>
              <a:t>  </a:t>
            </a:r>
            <a:r>
              <a:rPr lang="en-US" altLang="en-US" sz="2400" i="1">
                <a:solidFill>
                  <a:srgbClr val="002060"/>
                </a:solidFill>
              </a:rPr>
              <a:t>Nam:</a:t>
            </a:r>
            <a:r>
              <a:rPr lang="en-US" altLang="en-US" sz="2400">
                <a:solidFill>
                  <a:srgbClr val="002060"/>
                </a:solidFill>
              </a:rPr>
              <a:t>  - (4) Chà. (5) Cậu tự giặt lấy cơ à! (6) Giỏi thật đấy?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2060"/>
                </a:solidFill>
              </a:rPr>
              <a:t> </a:t>
            </a:r>
            <a:r>
              <a:rPr lang="en-US" altLang="en-US" sz="2400" i="1">
                <a:solidFill>
                  <a:srgbClr val="002060"/>
                </a:solidFill>
              </a:rPr>
              <a:t>Hùng:</a:t>
            </a:r>
            <a:r>
              <a:rPr lang="en-US" altLang="en-US" sz="2400">
                <a:solidFill>
                  <a:srgbClr val="002060"/>
                </a:solidFill>
              </a:rPr>
              <a:t> -(7) Không ?(8) Tớ không có chị, đành nhờ…anh tớ giặt giúp!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2060"/>
                </a:solidFill>
              </a:rPr>
              <a:t> </a:t>
            </a:r>
            <a:r>
              <a:rPr lang="en-US" altLang="en-US" sz="2400" i="1">
                <a:solidFill>
                  <a:srgbClr val="002060"/>
                </a:solidFill>
              </a:rPr>
              <a:t>Nam:   !!!</a:t>
            </a:r>
            <a:endParaRPr lang="en-US" altLang="en-US" sz="2400">
              <a:solidFill>
                <a:srgbClr val="002060"/>
              </a:solidFill>
            </a:endParaRPr>
          </a:p>
        </p:txBody>
      </p:sp>
      <p:sp>
        <p:nvSpPr>
          <p:cNvPr id="122883" name="Text Box 3">
            <a:extLst>
              <a:ext uri="{FF2B5EF4-FFF2-40B4-BE49-F238E27FC236}">
                <a16:creationId xmlns:a16="http://schemas.microsoft.com/office/drawing/2014/main" id="{9C3C78C4-A593-482D-A55F-5ABE23D48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823" y="609600"/>
            <a:ext cx="8839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sz="2400" b="1" u="sng" dirty="0" err="1">
                <a:solidFill>
                  <a:srgbClr val="002060"/>
                </a:solidFill>
              </a:rPr>
              <a:t>Bài</a:t>
            </a:r>
            <a:r>
              <a:rPr lang="en-US" altLang="en-US" sz="2400" b="1" u="sng" dirty="0">
                <a:solidFill>
                  <a:srgbClr val="002060"/>
                </a:solidFill>
              </a:rPr>
              <a:t> 2</a:t>
            </a:r>
            <a:r>
              <a:rPr lang="en-US" altLang="en-US" sz="2400" b="1" dirty="0">
                <a:solidFill>
                  <a:srgbClr val="002060"/>
                </a:solidFill>
              </a:rPr>
              <a:t>: </a:t>
            </a:r>
            <a:r>
              <a:rPr lang="en-US" altLang="en-US" sz="2400" b="1" dirty="0" err="1">
                <a:solidFill>
                  <a:srgbClr val="002060"/>
                </a:solidFill>
              </a:rPr>
              <a:t>Gạch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dưới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những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dấu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câu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bị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dùng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sai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trong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mẩu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chuyện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Lười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dưới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đây</a:t>
            </a:r>
            <a:r>
              <a:rPr lang="en-US" altLang="en-US" sz="2400" b="1" dirty="0">
                <a:solidFill>
                  <a:srgbClr val="002060"/>
                </a:solidFill>
              </a:rPr>
              <a:t>,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sửa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lại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cho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đúng</a:t>
            </a:r>
            <a:r>
              <a:rPr lang="en-US" altLang="en-US" sz="2400" b="1" dirty="0">
                <a:solidFill>
                  <a:srgbClr val="002060"/>
                </a:solidFill>
              </a:rPr>
              <a:t>. </a:t>
            </a:r>
            <a:r>
              <a:rPr lang="en-US" altLang="en-US" sz="2400" b="1" dirty="0" err="1">
                <a:solidFill>
                  <a:srgbClr val="002060"/>
                </a:solidFill>
              </a:rPr>
              <a:t>Giải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thích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vì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sao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em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lại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sửa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như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vậy</a:t>
            </a:r>
            <a:r>
              <a:rPr lang="en-US" altLang="en-US" sz="2400" b="1" dirty="0">
                <a:solidFill>
                  <a:srgbClr val="002060"/>
                </a:solidFill>
              </a:rPr>
              <a:t>? </a:t>
            </a:r>
          </a:p>
        </p:txBody>
      </p:sp>
      <p:sp>
        <p:nvSpPr>
          <p:cNvPr id="122884" name="Text Box 4">
            <a:extLst>
              <a:ext uri="{FF2B5EF4-FFF2-40B4-BE49-F238E27FC236}">
                <a16:creationId xmlns:a16="http://schemas.microsoft.com/office/drawing/2014/main" id="{89220368-C8B2-4FCB-8744-522F73A55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8311" y="1696166"/>
            <a:ext cx="243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Lười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990600"/>
            <a:ext cx="5029200" cy="0"/>
          </a:xfrm>
          <a:prstGeom prst="line">
            <a:avLst/>
          </a:prstGeom>
          <a:ln w="5397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514600" y="1371600"/>
            <a:ext cx="1943100" cy="0"/>
          </a:xfrm>
          <a:prstGeom prst="line">
            <a:avLst/>
          </a:prstGeom>
          <a:ln w="5397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876800" y="1371600"/>
            <a:ext cx="2057400" cy="0"/>
          </a:xfrm>
          <a:prstGeom prst="line">
            <a:avLst/>
          </a:prstGeom>
          <a:ln w="5397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21070534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Text Box 4">
            <a:extLst>
              <a:ext uri="{FF2B5EF4-FFF2-40B4-BE49-F238E27FC236}">
                <a16:creationId xmlns:a16="http://schemas.microsoft.com/office/drawing/2014/main" id="{583F74F6-D10D-4CC4-96D6-4A98C2A3E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" y="2225358"/>
            <a:ext cx="5410200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200" i="1" dirty="0">
                <a:solidFill>
                  <a:srgbClr val="002060"/>
                </a:solidFill>
              </a:rPr>
              <a:t>Nam</a:t>
            </a:r>
            <a:r>
              <a:rPr lang="en-US" altLang="en-US" sz="2200" dirty="0">
                <a:solidFill>
                  <a:srgbClr val="002060"/>
                </a:solidFill>
              </a:rPr>
              <a:t> : - </a:t>
            </a:r>
            <a:r>
              <a:rPr lang="en-US" altLang="en-US" sz="2200" dirty="0">
                <a:solidFill>
                  <a:srgbClr val="FF0000"/>
                </a:solidFill>
              </a:rPr>
              <a:t>(1)</a:t>
            </a:r>
            <a:r>
              <a:rPr lang="en-US" altLang="en-US" sz="2200" dirty="0" err="1">
                <a:solidFill>
                  <a:srgbClr val="002060"/>
                </a:solidFill>
              </a:rPr>
              <a:t>Tớ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vừa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bị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mẹ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mắng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vì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toàn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để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chị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phải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giặt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giúp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quần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áo</a:t>
            </a:r>
            <a:r>
              <a:rPr lang="en-US" altLang="en-US" sz="2200" dirty="0">
                <a:solidFill>
                  <a:srgbClr val="002060"/>
                </a:solidFill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dirty="0">
                <a:solidFill>
                  <a:srgbClr val="002060"/>
                </a:solidFill>
              </a:rPr>
              <a:t> </a:t>
            </a:r>
            <a:r>
              <a:rPr lang="en-US" altLang="en-US" sz="2200" i="1" dirty="0" err="1">
                <a:solidFill>
                  <a:srgbClr val="002060"/>
                </a:solidFill>
              </a:rPr>
              <a:t>Hùng</a:t>
            </a:r>
            <a:r>
              <a:rPr lang="en-US" altLang="en-US" sz="2200" i="1" dirty="0">
                <a:solidFill>
                  <a:srgbClr val="002060"/>
                </a:solidFill>
              </a:rPr>
              <a:t>:</a:t>
            </a:r>
            <a:r>
              <a:rPr lang="en-US" altLang="en-US" sz="2200" dirty="0">
                <a:solidFill>
                  <a:srgbClr val="002060"/>
                </a:solidFill>
              </a:rPr>
              <a:t>  -</a:t>
            </a:r>
            <a:r>
              <a:rPr lang="en-US" altLang="en-US" sz="2200" dirty="0">
                <a:solidFill>
                  <a:srgbClr val="FF0000"/>
                </a:solidFill>
              </a:rPr>
              <a:t>(2)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Thế</a:t>
            </a:r>
            <a:r>
              <a:rPr lang="en-US" altLang="en-US" sz="2200" dirty="0">
                <a:solidFill>
                  <a:srgbClr val="002060"/>
                </a:solidFill>
              </a:rPr>
              <a:t> à? </a:t>
            </a:r>
            <a:r>
              <a:rPr lang="en-US" altLang="en-US" sz="2200" dirty="0">
                <a:solidFill>
                  <a:srgbClr val="FF0000"/>
                </a:solidFill>
              </a:rPr>
              <a:t>(3)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Tớ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thì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chẳng</a:t>
            </a:r>
            <a:r>
              <a:rPr lang="en-US" altLang="en-US" sz="2200" dirty="0">
                <a:solidFill>
                  <a:srgbClr val="002060"/>
                </a:solidFill>
              </a:rPr>
              <a:t> bao </a:t>
            </a:r>
            <a:r>
              <a:rPr lang="en-US" altLang="en-US" sz="2200" dirty="0" err="1">
                <a:solidFill>
                  <a:srgbClr val="002060"/>
                </a:solidFill>
              </a:rPr>
              <a:t>giờ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nhờ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chị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giặt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quần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áo</a:t>
            </a:r>
            <a:r>
              <a:rPr lang="en-US" altLang="en-US" sz="2200" dirty="0">
                <a:solidFill>
                  <a:srgbClr val="002060"/>
                </a:solidFill>
              </a:rPr>
              <a:t>.</a:t>
            </a:r>
            <a:r>
              <a:rPr lang="en-US" altLang="en-US" sz="2200" b="1" dirty="0">
                <a:solidFill>
                  <a:srgbClr val="002060"/>
                </a:solidFill>
              </a:rPr>
              <a:t>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dirty="0">
                <a:solidFill>
                  <a:srgbClr val="002060"/>
                </a:solidFill>
              </a:rPr>
              <a:t>  </a:t>
            </a:r>
            <a:r>
              <a:rPr lang="en-US" altLang="en-US" sz="2200" i="1" dirty="0">
                <a:solidFill>
                  <a:srgbClr val="002060"/>
                </a:solidFill>
              </a:rPr>
              <a:t>Nam:</a:t>
            </a:r>
            <a:r>
              <a:rPr lang="en-US" altLang="en-US" sz="2200" dirty="0">
                <a:solidFill>
                  <a:srgbClr val="002060"/>
                </a:solidFill>
              </a:rPr>
              <a:t>   -</a:t>
            </a:r>
            <a:r>
              <a:rPr lang="en-US" altLang="en-US" sz="2200" dirty="0">
                <a:solidFill>
                  <a:srgbClr val="FF0000"/>
                </a:solidFill>
              </a:rPr>
              <a:t>(4) </a:t>
            </a:r>
            <a:r>
              <a:rPr lang="en-US" altLang="en-US" sz="2200" dirty="0" err="1">
                <a:solidFill>
                  <a:srgbClr val="002060"/>
                </a:solidFill>
              </a:rPr>
              <a:t>Chà</a:t>
            </a:r>
            <a:r>
              <a:rPr lang="en-US" altLang="en-US" sz="2200" dirty="0">
                <a:solidFill>
                  <a:srgbClr val="002060"/>
                </a:solidFill>
              </a:rPr>
              <a:t>.</a:t>
            </a:r>
            <a:r>
              <a:rPr lang="en-US" altLang="en-US" sz="2200" dirty="0">
                <a:solidFill>
                  <a:srgbClr val="FF0000"/>
                </a:solidFill>
              </a:rPr>
              <a:t> (5) </a:t>
            </a:r>
            <a:r>
              <a:rPr lang="en-US" altLang="en-US" sz="2200" dirty="0" err="1">
                <a:solidFill>
                  <a:srgbClr val="002060"/>
                </a:solidFill>
              </a:rPr>
              <a:t>Cậu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tự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giặt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lấy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cơ</a:t>
            </a:r>
            <a:r>
              <a:rPr lang="en-US" altLang="en-US" sz="2200" dirty="0">
                <a:solidFill>
                  <a:srgbClr val="002060"/>
                </a:solidFill>
              </a:rPr>
              <a:t> à!</a:t>
            </a:r>
            <a:r>
              <a:rPr lang="en-US" altLang="en-US" sz="2200" dirty="0">
                <a:solidFill>
                  <a:srgbClr val="FF0000"/>
                </a:solidFill>
              </a:rPr>
              <a:t> (6) </a:t>
            </a:r>
            <a:r>
              <a:rPr lang="en-US" altLang="en-US" sz="2200" dirty="0" err="1">
                <a:solidFill>
                  <a:srgbClr val="002060"/>
                </a:solidFill>
              </a:rPr>
              <a:t>Giỏi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thật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đấy</a:t>
            </a:r>
            <a:r>
              <a:rPr lang="en-US" altLang="en-US" sz="2200" dirty="0">
                <a:solidFill>
                  <a:srgbClr val="002060"/>
                </a:solidFill>
              </a:rPr>
              <a:t>?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>
                <a:solidFill>
                  <a:srgbClr val="002060"/>
                </a:solidFill>
              </a:rPr>
              <a:t>  </a:t>
            </a:r>
            <a:r>
              <a:rPr lang="en-US" altLang="en-US" sz="2200" i="1" dirty="0" err="1">
                <a:solidFill>
                  <a:srgbClr val="002060"/>
                </a:solidFill>
              </a:rPr>
              <a:t>Hùng</a:t>
            </a:r>
            <a:r>
              <a:rPr lang="en-US" altLang="en-US" sz="2200" i="1" dirty="0">
                <a:solidFill>
                  <a:srgbClr val="002060"/>
                </a:solidFill>
              </a:rPr>
              <a:t>:</a:t>
            </a:r>
            <a:r>
              <a:rPr lang="en-US" altLang="en-US" sz="2200" dirty="0">
                <a:solidFill>
                  <a:srgbClr val="002060"/>
                </a:solidFill>
              </a:rPr>
              <a:t> -</a:t>
            </a:r>
            <a:r>
              <a:rPr lang="en-US" altLang="en-US" sz="2200" dirty="0">
                <a:solidFill>
                  <a:srgbClr val="FF0000"/>
                </a:solidFill>
              </a:rPr>
              <a:t>(7) </a:t>
            </a:r>
            <a:r>
              <a:rPr lang="en-US" altLang="en-US" sz="2200" dirty="0" err="1">
                <a:solidFill>
                  <a:srgbClr val="002060"/>
                </a:solidFill>
              </a:rPr>
              <a:t>Không</a:t>
            </a:r>
            <a:r>
              <a:rPr lang="en-US" altLang="en-US" sz="2200" dirty="0">
                <a:solidFill>
                  <a:srgbClr val="002060"/>
                </a:solidFill>
              </a:rPr>
              <a:t>?  </a:t>
            </a:r>
            <a:r>
              <a:rPr lang="en-US" altLang="en-US" sz="2200" dirty="0">
                <a:solidFill>
                  <a:srgbClr val="FF0000"/>
                </a:solidFill>
              </a:rPr>
              <a:t>(8) </a:t>
            </a:r>
            <a:r>
              <a:rPr lang="en-US" altLang="en-US" sz="2200" dirty="0" err="1">
                <a:solidFill>
                  <a:srgbClr val="002060"/>
                </a:solidFill>
              </a:rPr>
              <a:t>Tớ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không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có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chị</a:t>
            </a:r>
            <a:r>
              <a:rPr lang="en-US" altLang="en-US" sz="2200" dirty="0">
                <a:solidFill>
                  <a:srgbClr val="002060"/>
                </a:solidFill>
              </a:rPr>
              <a:t>, </a:t>
            </a:r>
            <a:r>
              <a:rPr lang="en-US" altLang="en-US" sz="2200" dirty="0" err="1">
                <a:solidFill>
                  <a:srgbClr val="002060"/>
                </a:solidFill>
              </a:rPr>
              <a:t>đành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nhờ</a:t>
            </a:r>
            <a:r>
              <a:rPr lang="en-US" altLang="en-US" sz="2200" dirty="0">
                <a:solidFill>
                  <a:srgbClr val="002060"/>
                </a:solidFill>
              </a:rPr>
              <a:t>…</a:t>
            </a:r>
            <a:r>
              <a:rPr lang="en-US" altLang="en-US" sz="2200" dirty="0" err="1">
                <a:solidFill>
                  <a:srgbClr val="002060"/>
                </a:solidFill>
              </a:rPr>
              <a:t>anh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tớ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giặt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giúp</a:t>
            </a:r>
            <a:r>
              <a:rPr lang="en-US" altLang="en-US" sz="2200" dirty="0">
                <a:solidFill>
                  <a:srgbClr val="002060"/>
                </a:solidFill>
              </a:rPr>
              <a:t>!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>
                <a:solidFill>
                  <a:srgbClr val="002060"/>
                </a:solidFill>
              </a:rPr>
              <a:t>  </a:t>
            </a:r>
            <a:r>
              <a:rPr lang="en-US" altLang="en-US" sz="2200" i="1" dirty="0">
                <a:solidFill>
                  <a:srgbClr val="002060"/>
                </a:solidFill>
              </a:rPr>
              <a:t>Nam:   !!!</a:t>
            </a:r>
            <a:endParaRPr lang="en-US" altLang="en-US" sz="1800" dirty="0">
              <a:solidFill>
                <a:srgbClr val="002060"/>
              </a:solidFill>
            </a:endParaRPr>
          </a:p>
        </p:txBody>
      </p:sp>
      <p:sp>
        <p:nvSpPr>
          <p:cNvPr id="105480" name="Text Box 8">
            <a:extLst>
              <a:ext uri="{FF2B5EF4-FFF2-40B4-BE49-F238E27FC236}">
                <a16:creationId xmlns:a16="http://schemas.microsoft.com/office/drawing/2014/main" id="{17A7902F-E80B-4234-A403-003C77C6A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600201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</a:rPr>
              <a:t>Các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câu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văn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6149" name="Line 9">
            <a:extLst>
              <a:ext uri="{FF2B5EF4-FFF2-40B4-BE49-F238E27FC236}">
                <a16:creationId xmlns:a16="http://schemas.microsoft.com/office/drawing/2014/main" id="{482FB65A-B9DB-4E49-8640-CCD43E5AF27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6240" y="229997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2" name="Text Box 10">
            <a:extLst>
              <a:ext uri="{FF2B5EF4-FFF2-40B4-BE49-F238E27FC236}">
                <a16:creationId xmlns:a16="http://schemas.microsoft.com/office/drawing/2014/main" id="{3617DD47-A30C-48A6-AD27-25EED3D5F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3540" y="374777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(5)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Cậu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tự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giặt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lấy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cơ</a:t>
            </a:r>
            <a:r>
              <a:rPr lang="en-US" altLang="en-US" sz="2400" dirty="0">
                <a:solidFill>
                  <a:srgbClr val="002060"/>
                </a:solidFill>
              </a:rPr>
              <a:t> à? </a:t>
            </a:r>
          </a:p>
        </p:txBody>
      </p:sp>
      <p:sp>
        <p:nvSpPr>
          <p:cNvPr id="105483" name="Text Box 11">
            <a:extLst>
              <a:ext uri="{FF2B5EF4-FFF2-40B4-BE49-F238E27FC236}">
                <a16:creationId xmlns:a16="http://schemas.microsoft.com/office/drawing/2014/main" id="{41EA6401-86DC-4B72-8933-DD70A7C71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3540" y="329057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(4)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Chà</a:t>
            </a:r>
            <a:r>
              <a:rPr lang="en-US" altLang="en-US" sz="2400" dirty="0">
                <a:solidFill>
                  <a:srgbClr val="002060"/>
                </a:solidFill>
              </a:rPr>
              <a:t>!( </a:t>
            </a:r>
            <a:r>
              <a:rPr lang="en-US" altLang="en-US" sz="2400" dirty="0" err="1">
                <a:solidFill>
                  <a:srgbClr val="002060"/>
                </a:solidFill>
              </a:rPr>
              <a:t>câu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cảm</a:t>
            </a:r>
            <a:r>
              <a:rPr lang="en-US" altLang="en-US" sz="2400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105484" name="Text Box 12">
            <a:extLst>
              <a:ext uri="{FF2B5EF4-FFF2-40B4-BE49-F238E27FC236}">
                <a16:creationId xmlns:a16="http://schemas.microsoft.com/office/drawing/2014/main" id="{8E9DC5BA-56D9-474F-9637-63D9925A9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240" y="416687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(6) </a:t>
            </a:r>
            <a:r>
              <a:rPr lang="en-US" altLang="en-US" sz="2400" dirty="0" err="1">
                <a:solidFill>
                  <a:srgbClr val="002060"/>
                </a:solidFill>
              </a:rPr>
              <a:t>Giỏi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thật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đấy</a:t>
            </a:r>
            <a:r>
              <a:rPr lang="en-US" altLang="en-US" sz="2400" dirty="0">
                <a:solidFill>
                  <a:srgbClr val="002060"/>
                </a:solidFill>
              </a:rPr>
              <a:t> !</a:t>
            </a:r>
          </a:p>
        </p:txBody>
      </p:sp>
      <p:sp>
        <p:nvSpPr>
          <p:cNvPr id="105485" name="Text Box 13">
            <a:extLst>
              <a:ext uri="{FF2B5EF4-FFF2-40B4-BE49-F238E27FC236}">
                <a16:creationId xmlns:a16="http://schemas.microsoft.com/office/drawing/2014/main" id="{E59318E0-F667-4348-85A7-4DCFABA25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3540" y="466217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(7)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Không</a:t>
            </a:r>
            <a:r>
              <a:rPr lang="en-US" altLang="en-US" sz="2400" dirty="0">
                <a:solidFill>
                  <a:srgbClr val="002060"/>
                </a:solidFill>
              </a:rPr>
              <a:t> ! (</a:t>
            </a:r>
            <a:r>
              <a:rPr lang="en-US" altLang="en-US" sz="2400" dirty="0" err="1">
                <a:solidFill>
                  <a:srgbClr val="002060"/>
                </a:solidFill>
              </a:rPr>
              <a:t>câu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cảm</a:t>
            </a:r>
            <a:r>
              <a:rPr lang="en-US" altLang="en-US" sz="2400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105486" name="Text Box 14">
            <a:extLst>
              <a:ext uri="{FF2B5EF4-FFF2-40B4-BE49-F238E27FC236}">
                <a16:creationId xmlns:a16="http://schemas.microsoft.com/office/drawing/2014/main" id="{D5E11CCF-99F4-41D2-9545-8244B66F7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240" y="5182870"/>
            <a:ext cx="3733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(8</a:t>
            </a:r>
            <a:r>
              <a:rPr lang="en-US" altLang="en-US" sz="2400" dirty="0">
                <a:solidFill>
                  <a:srgbClr val="002060"/>
                </a:solidFill>
              </a:rPr>
              <a:t>)</a:t>
            </a:r>
            <a:r>
              <a:rPr lang="en-US" altLang="en-US" sz="2400" dirty="0" err="1">
                <a:solidFill>
                  <a:srgbClr val="002060"/>
                </a:solidFill>
              </a:rPr>
              <a:t>Tớ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không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có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chị</a:t>
            </a:r>
            <a:r>
              <a:rPr lang="en-US" altLang="en-US" sz="2400" dirty="0">
                <a:solidFill>
                  <a:srgbClr val="002060"/>
                </a:solidFill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</a:rPr>
              <a:t>đành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nhờ</a:t>
            </a:r>
            <a:r>
              <a:rPr lang="en-US" altLang="en-US" sz="2400" dirty="0">
                <a:solidFill>
                  <a:srgbClr val="002060"/>
                </a:solidFill>
              </a:rPr>
              <a:t>… </a:t>
            </a:r>
            <a:r>
              <a:rPr lang="en-US" altLang="en-US" sz="2400" dirty="0" err="1">
                <a:solidFill>
                  <a:srgbClr val="002060"/>
                </a:solidFill>
              </a:rPr>
              <a:t>anh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tớ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giặt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giúp</a:t>
            </a:r>
            <a:r>
              <a:rPr lang="en-US" altLang="en-US" sz="2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05487" name="Text Box 15">
            <a:extLst>
              <a:ext uri="{FF2B5EF4-FFF2-40B4-BE49-F238E27FC236}">
                <a16:creationId xmlns:a16="http://schemas.microsoft.com/office/drawing/2014/main" id="{F2E36C11-BB33-4549-8A41-30FB10569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597026"/>
            <a:ext cx="198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</a:rPr>
              <a:t>Sửa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lỗi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5500" name="Text Box 28">
            <a:extLst>
              <a:ext uri="{FF2B5EF4-FFF2-40B4-BE49-F238E27FC236}">
                <a16:creationId xmlns:a16="http://schemas.microsoft.com/office/drawing/2014/main" id="{2AC718CC-F0F7-46E5-ABF0-445A9A36A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3540" y="2299970"/>
            <a:ext cx="3733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</a:rPr>
              <a:t>Câu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(1), (2), (3</a:t>
            </a:r>
            <a:r>
              <a:rPr lang="en-US" altLang="en-US" sz="2400" dirty="0">
                <a:solidFill>
                  <a:srgbClr val="002060"/>
                </a:solidFill>
              </a:rPr>
              <a:t>) </a:t>
            </a:r>
            <a:r>
              <a:rPr lang="en-US" altLang="en-US" sz="2400" dirty="0" err="1">
                <a:solidFill>
                  <a:srgbClr val="002060"/>
                </a:solidFill>
              </a:rPr>
              <a:t>dùng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đúng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dấu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câu</a:t>
            </a:r>
            <a:r>
              <a:rPr lang="en-US" altLang="en-US" sz="2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C2D43197-44C4-442A-A1A6-266415666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215900"/>
            <a:ext cx="89154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2060"/>
                </a:solidFill>
              </a:rPr>
              <a:t>Bài</a:t>
            </a:r>
            <a:r>
              <a:rPr lang="en-US" altLang="en-US" sz="2800" b="1" u="sng" dirty="0">
                <a:solidFill>
                  <a:srgbClr val="002060"/>
                </a:solidFill>
              </a:rPr>
              <a:t> 2</a:t>
            </a:r>
            <a:r>
              <a:rPr lang="en-US" altLang="en-US" sz="2400" b="1" dirty="0">
                <a:solidFill>
                  <a:srgbClr val="002060"/>
                </a:solidFill>
              </a:rPr>
              <a:t>: </a:t>
            </a:r>
            <a:r>
              <a:rPr lang="en-US" altLang="en-US" sz="2400" b="1" dirty="0" err="1">
                <a:solidFill>
                  <a:srgbClr val="002060"/>
                </a:solidFill>
              </a:rPr>
              <a:t>Gạch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dưới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những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dấu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câu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bị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dùng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sai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trong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mẩu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chuyện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Lười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dưới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đây</a:t>
            </a:r>
            <a:r>
              <a:rPr lang="en-US" altLang="en-US" sz="2400" b="1" dirty="0">
                <a:solidFill>
                  <a:srgbClr val="002060"/>
                </a:solidFill>
              </a:rPr>
              <a:t>,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sửa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lại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cho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đúng</a:t>
            </a:r>
            <a:r>
              <a:rPr lang="en-US" altLang="en-US" sz="2400" b="1" dirty="0">
                <a:solidFill>
                  <a:srgbClr val="002060"/>
                </a:solidFill>
              </a:rPr>
              <a:t>. </a:t>
            </a:r>
            <a:r>
              <a:rPr lang="en-US" altLang="en-US" sz="2400" b="1" dirty="0" err="1">
                <a:solidFill>
                  <a:srgbClr val="002060"/>
                </a:solidFill>
              </a:rPr>
              <a:t>Giải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thích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vì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sao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em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lại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sửa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như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vậy</a:t>
            </a:r>
            <a:r>
              <a:rPr lang="en-US" altLang="en-US" sz="2400" b="1" dirty="0">
                <a:solidFill>
                  <a:srgbClr val="002060"/>
                </a:solidFill>
              </a:rPr>
              <a:t>? </a:t>
            </a:r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6F25CB8D-74CE-47A5-9FF3-70599BB41A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7300" y="674687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8">
            <a:extLst>
              <a:ext uri="{FF2B5EF4-FFF2-40B4-BE49-F238E27FC236}">
                <a16:creationId xmlns:a16="http://schemas.microsoft.com/office/drawing/2014/main" id="{F72DEE7C-D8EB-499D-B0FC-0A26F18DC5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674687"/>
            <a:ext cx="2590800" cy="1110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9">
            <a:extLst>
              <a:ext uri="{FF2B5EF4-FFF2-40B4-BE49-F238E27FC236}">
                <a16:creationId xmlns:a16="http://schemas.microsoft.com/office/drawing/2014/main" id="{CC1779B6-8ECB-4054-8DA6-DCE40F4FB0E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1066800"/>
            <a:ext cx="218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0">
            <a:extLst>
              <a:ext uri="{FF2B5EF4-FFF2-40B4-BE49-F238E27FC236}">
                <a16:creationId xmlns:a16="http://schemas.microsoft.com/office/drawing/2014/main" id="{D2C5BF1F-A1B1-40AA-B79B-7E0DE05EB94A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106680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7">
            <a:extLst>
              <a:ext uri="{FF2B5EF4-FFF2-40B4-BE49-F238E27FC236}">
                <a16:creationId xmlns:a16="http://schemas.microsoft.com/office/drawing/2014/main" id="{F4D5E173-C78D-422F-85BD-DF8968E0BE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1091381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5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5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5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5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5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5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5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5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Text Box 4">
            <a:extLst>
              <a:ext uri="{FF2B5EF4-FFF2-40B4-BE49-F238E27FC236}">
                <a16:creationId xmlns:a16="http://schemas.microsoft.com/office/drawing/2014/main" id="{583F74F6-D10D-4CC4-96D6-4A98C2A3E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386" y="1885384"/>
            <a:ext cx="7230414" cy="224676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i="1">
                <a:solidFill>
                  <a:srgbClr val="002060"/>
                </a:solidFill>
              </a:rPr>
              <a:t> 	Lưu ý : Muốn đặt đúng dấu câu ở cuối mỗi câu văn , ta phải hiểu sâu nội dung, ý nghĩa của câu văn đó nói gì, sắc thái biểu cảm ra sao, hình thức câu được viết như thế nào để dùng dấu câu cho đúng.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782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2">
            <a:extLst>
              <a:ext uri="{FF2B5EF4-FFF2-40B4-BE49-F238E27FC236}">
                <a16:creationId xmlns:a16="http://schemas.microsoft.com/office/drawing/2014/main" id="{A8AC7DA7-1FF7-4718-A70B-FE48CC828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47800"/>
            <a:ext cx="8839200" cy="517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/>
              <a:t>   </a:t>
            </a:r>
            <a:r>
              <a:rPr lang="en-US" altLang="en-US" b="1" dirty="0">
                <a:solidFill>
                  <a:srgbClr val="002060"/>
                </a:solidFill>
              </a:rPr>
              <a:t>* </a:t>
            </a:r>
            <a:r>
              <a:rPr lang="en-US" altLang="en-US" b="1" u="sng" dirty="0" err="1">
                <a:solidFill>
                  <a:srgbClr val="002060"/>
                </a:solidFill>
              </a:rPr>
              <a:t>Bài</a:t>
            </a:r>
            <a:r>
              <a:rPr lang="en-US" altLang="en-US" b="1" u="sng" dirty="0">
                <a:solidFill>
                  <a:srgbClr val="002060"/>
                </a:solidFill>
              </a:rPr>
              <a:t> 3</a:t>
            </a:r>
            <a:r>
              <a:rPr lang="en-US" altLang="en-US" b="1" dirty="0">
                <a:solidFill>
                  <a:srgbClr val="002060"/>
                </a:solidFill>
              </a:rPr>
              <a:t> : </a:t>
            </a:r>
            <a:r>
              <a:rPr lang="en-US" altLang="en-US" b="1" dirty="0" err="1">
                <a:solidFill>
                  <a:srgbClr val="002060"/>
                </a:solidFill>
              </a:rPr>
              <a:t>Với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mỗi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nội</a:t>
            </a:r>
            <a:r>
              <a:rPr lang="en-US" altLang="en-US" b="1" dirty="0">
                <a:solidFill>
                  <a:srgbClr val="002060"/>
                </a:solidFill>
              </a:rPr>
              <a:t> dung </a:t>
            </a:r>
            <a:r>
              <a:rPr lang="en-US" altLang="en-US" b="1" dirty="0" err="1">
                <a:solidFill>
                  <a:srgbClr val="002060"/>
                </a:solidFill>
              </a:rPr>
              <a:t>sau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đây</a:t>
            </a:r>
            <a:r>
              <a:rPr lang="en-US" altLang="en-US" b="1" dirty="0">
                <a:solidFill>
                  <a:srgbClr val="002060"/>
                </a:solidFill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</a:rPr>
              <a:t>em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hãy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đặt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một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câu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và</a:t>
            </a:r>
            <a:r>
              <a:rPr lang="en-US" altLang="en-US" b="1" dirty="0">
                <a:solidFill>
                  <a:srgbClr val="002060"/>
                </a:solidFill>
              </a:rPr>
              <a:t>  </a:t>
            </a:r>
            <a:r>
              <a:rPr lang="en-US" altLang="en-US" b="1" dirty="0" err="1">
                <a:solidFill>
                  <a:srgbClr val="002060"/>
                </a:solidFill>
              </a:rPr>
              <a:t>dùng</a:t>
            </a:r>
            <a:r>
              <a:rPr lang="en-US" altLang="en-US" b="1" dirty="0">
                <a:solidFill>
                  <a:srgbClr val="002060"/>
                </a:solidFill>
              </a:rPr>
              <a:t>  </a:t>
            </a:r>
            <a:r>
              <a:rPr lang="en-US" altLang="en-US" b="1" dirty="0" err="1">
                <a:solidFill>
                  <a:srgbClr val="002060"/>
                </a:solidFill>
              </a:rPr>
              <a:t>những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dấu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câu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thích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hợp</a:t>
            </a:r>
            <a:r>
              <a:rPr lang="en-US" altLang="en-US" b="1" dirty="0">
                <a:solidFill>
                  <a:srgbClr val="002060"/>
                </a:solidFill>
              </a:rPr>
              <a:t>: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</a:rPr>
              <a:t>a)  </a:t>
            </a:r>
            <a:r>
              <a:rPr lang="en-US" altLang="en-US" dirty="0" err="1">
                <a:solidFill>
                  <a:srgbClr val="002060"/>
                </a:solidFill>
              </a:rPr>
              <a:t>Nhờ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em</a:t>
            </a:r>
            <a:r>
              <a:rPr lang="en-US" altLang="en-US" dirty="0">
                <a:solidFill>
                  <a:srgbClr val="002060"/>
                </a:solidFill>
              </a:rPr>
              <a:t>(</a:t>
            </a:r>
            <a:r>
              <a:rPr lang="en-US" altLang="en-US" dirty="0" err="1">
                <a:solidFill>
                  <a:srgbClr val="002060"/>
                </a:solidFill>
              </a:rPr>
              <a:t>hoặc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anh</a:t>
            </a:r>
            <a:r>
              <a:rPr lang="en-US" altLang="en-US" dirty="0">
                <a:solidFill>
                  <a:srgbClr val="002060"/>
                </a:solidFill>
              </a:rPr>
              <a:t>, </a:t>
            </a:r>
            <a:r>
              <a:rPr lang="en-US" altLang="en-US" dirty="0" err="1">
                <a:solidFill>
                  <a:srgbClr val="002060"/>
                </a:solidFill>
              </a:rPr>
              <a:t>chị</a:t>
            </a:r>
            <a:r>
              <a:rPr lang="en-US" altLang="en-US" dirty="0">
                <a:solidFill>
                  <a:srgbClr val="002060"/>
                </a:solidFill>
              </a:rPr>
              <a:t>) </a:t>
            </a:r>
            <a:r>
              <a:rPr lang="en-US" altLang="en-US" dirty="0" err="1">
                <a:solidFill>
                  <a:srgbClr val="002060"/>
                </a:solidFill>
              </a:rPr>
              <a:t>mở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hộ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cửa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sổ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</a:rPr>
              <a:t>b) </a:t>
            </a:r>
            <a:r>
              <a:rPr lang="en-US" altLang="en-US" dirty="0" err="1">
                <a:solidFill>
                  <a:srgbClr val="002060"/>
                </a:solidFill>
              </a:rPr>
              <a:t>Hỏi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bố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xem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mấy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giờ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hai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bố</a:t>
            </a:r>
            <a:r>
              <a:rPr lang="en-US" altLang="en-US" dirty="0">
                <a:solidFill>
                  <a:srgbClr val="002060"/>
                </a:solidFill>
              </a:rPr>
              <a:t> con </a:t>
            </a:r>
            <a:r>
              <a:rPr lang="en-US" altLang="en-US" dirty="0" err="1">
                <a:solidFill>
                  <a:srgbClr val="002060"/>
                </a:solidFill>
              </a:rPr>
              <a:t>đi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thăm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ông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bà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</a:rPr>
              <a:t>c) </a:t>
            </a:r>
            <a:r>
              <a:rPr lang="en-US" altLang="en-US" dirty="0" err="1">
                <a:solidFill>
                  <a:srgbClr val="002060"/>
                </a:solidFill>
              </a:rPr>
              <a:t>Thể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hiện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sự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thán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phục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trước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thành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tích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của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bạn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</a:rPr>
              <a:t>d) </a:t>
            </a:r>
            <a:r>
              <a:rPr lang="en-US" altLang="en-US" dirty="0" err="1">
                <a:solidFill>
                  <a:srgbClr val="002060"/>
                </a:solidFill>
              </a:rPr>
              <a:t>Thể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hiện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sự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ngạc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nhiên</a:t>
            </a:r>
            <a:r>
              <a:rPr lang="en-US" altLang="en-US" dirty="0">
                <a:solidFill>
                  <a:srgbClr val="002060"/>
                </a:solidFill>
              </a:rPr>
              <a:t>, </a:t>
            </a:r>
            <a:r>
              <a:rPr lang="en-US" altLang="en-US" dirty="0" err="1">
                <a:solidFill>
                  <a:srgbClr val="002060"/>
                </a:solidFill>
              </a:rPr>
              <a:t>vui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mừng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khi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được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mẹ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tặng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cho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một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món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quà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mà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em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ao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ước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từ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lâu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  <a:endParaRPr lang="en-US" altLang="en-US" b="1" dirty="0">
              <a:solidFill>
                <a:srgbClr val="003300"/>
              </a:solidFill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6E67F983-6127-489E-A8DD-E57892C58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2400"/>
            <a:ext cx="7086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u="sng" dirty="0" err="1">
                <a:solidFill>
                  <a:srgbClr val="002060"/>
                </a:solidFill>
              </a:rPr>
              <a:t>Luyện</a:t>
            </a:r>
            <a:r>
              <a:rPr lang="en-US" altLang="en-US" sz="2800" b="1" u="sng" dirty="0">
                <a:solidFill>
                  <a:srgbClr val="00206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002060"/>
                </a:solidFill>
              </a:rPr>
              <a:t>từ</a:t>
            </a:r>
            <a:r>
              <a:rPr lang="en-US" altLang="en-US" sz="2800" b="1" u="sng" dirty="0">
                <a:solidFill>
                  <a:srgbClr val="00206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002060"/>
                </a:solidFill>
              </a:rPr>
              <a:t>và</a:t>
            </a:r>
            <a:r>
              <a:rPr lang="en-US" altLang="en-US" sz="2800" b="1" u="sng" dirty="0">
                <a:solidFill>
                  <a:srgbClr val="00206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002060"/>
                </a:solidFill>
              </a:rPr>
              <a:t>câu</a:t>
            </a:r>
            <a:endParaRPr lang="en-US" altLang="en-US" sz="2800" b="1" u="sng" dirty="0">
              <a:solidFill>
                <a:srgbClr val="002060"/>
              </a:solidFill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</a:rPr>
              <a:t>Ôn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tập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về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dấu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câu</a:t>
            </a:r>
            <a:endParaRPr lang="en-US" altLang="en-US" sz="3200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en-US" sz="2800" dirty="0">
                <a:solidFill>
                  <a:srgbClr val="FF0000"/>
                </a:solidFill>
              </a:rPr>
              <a:t>(</a:t>
            </a:r>
            <a:r>
              <a:rPr lang="en-US" altLang="en-US" sz="2800" dirty="0" err="1">
                <a:solidFill>
                  <a:srgbClr val="FF0000"/>
                </a:solidFill>
              </a:rPr>
              <a:t>Dấu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chấm</a:t>
            </a:r>
            <a:r>
              <a:rPr lang="en-US" altLang="en-US" sz="2800" dirty="0">
                <a:solidFill>
                  <a:srgbClr val="FF0000"/>
                </a:solidFill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</a:rPr>
              <a:t>chấm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hỏi</a:t>
            </a:r>
            <a:r>
              <a:rPr lang="en-US" altLang="en-US" sz="2800" dirty="0">
                <a:solidFill>
                  <a:srgbClr val="FF0000"/>
                </a:solidFill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</a:rPr>
              <a:t>chấm</a:t>
            </a:r>
            <a:r>
              <a:rPr lang="en-US" altLang="en-US" sz="2800" dirty="0">
                <a:solidFill>
                  <a:srgbClr val="FF0000"/>
                </a:solidFill>
              </a:rPr>
              <a:t> than)</a:t>
            </a:r>
          </a:p>
        </p:txBody>
      </p:sp>
    </p:spTree>
    <p:custDataLst>
      <p:tags r:id="rId1"/>
    </p:custData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6">
            <a:extLst>
              <a:ext uri="{FF2B5EF4-FFF2-40B4-BE49-F238E27FC236}">
                <a16:creationId xmlns:a16="http://schemas.microsoft.com/office/drawing/2014/main" id="{780125CA-69E2-4326-9FBE-2F67A874F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052638"/>
            <a:ext cx="830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26983" name="Text Box 7">
            <a:extLst>
              <a:ext uri="{FF2B5EF4-FFF2-40B4-BE49-F238E27FC236}">
                <a16:creationId xmlns:a16="http://schemas.microsoft.com/office/drawing/2014/main" id="{9FDFBA3D-DD74-464A-AF53-66CB3517B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79563"/>
            <a:ext cx="7772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2060"/>
                </a:solidFill>
              </a:rPr>
              <a:t>    Theo </a:t>
            </a:r>
            <a:r>
              <a:rPr lang="en-US" altLang="en-US" sz="2800" dirty="0" err="1">
                <a:solidFill>
                  <a:srgbClr val="002060"/>
                </a:solidFill>
              </a:rPr>
              <a:t>nội</a:t>
            </a:r>
            <a:r>
              <a:rPr lang="en-US" altLang="en-US" sz="2800" dirty="0">
                <a:solidFill>
                  <a:srgbClr val="002060"/>
                </a:solidFill>
              </a:rPr>
              <a:t> dung </a:t>
            </a:r>
            <a:r>
              <a:rPr lang="en-US" altLang="en-US" sz="2800" dirty="0" err="1">
                <a:solidFill>
                  <a:srgbClr val="002060"/>
                </a:solidFill>
              </a:rPr>
              <a:t>được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nêu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trong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</a:rPr>
              <a:t> ý a, b, c, d </a:t>
            </a:r>
            <a:r>
              <a:rPr lang="en-US" altLang="en-US" sz="2800" dirty="0" err="1">
                <a:solidFill>
                  <a:srgbClr val="002060"/>
                </a:solidFill>
              </a:rPr>
              <a:t>em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cần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đặt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kiểu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câu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với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những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dấu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câu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nào</a:t>
            </a:r>
            <a:r>
              <a:rPr lang="en-US" alt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26984" name="Text Box 8">
            <a:extLst>
              <a:ext uri="{FF2B5EF4-FFF2-40B4-BE49-F238E27FC236}">
                <a16:creationId xmlns:a16="http://schemas.microsoft.com/office/drawing/2014/main" id="{D183DEB1-B9A2-4A7B-98B2-38E78A169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679601"/>
            <a:ext cx="7848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/>
              <a:t> Với ý a: </a:t>
            </a:r>
            <a:endParaRPr lang="en-US" altLang="en-US" sz="2800">
              <a:solidFill>
                <a:srgbClr val="00206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/>
              <a:t> Với ý b: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/>
              <a:t>Với ý c: 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/>
              <a:t> Với ý d: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6F876EE9-42CA-4AEC-AE81-2EEC9DCE6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94568"/>
            <a:ext cx="7086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u="sng" dirty="0" err="1">
                <a:solidFill>
                  <a:srgbClr val="002060"/>
                </a:solidFill>
              </a:rPr>
              <a:t>Luyện</a:t>
            </a:r>
            <a:r>
              <a:rPr lang="en-US" altLang="en-US" sz="2800" b="1" u="sng" dirty="0">
                <a:solidFill>
                  <a:srgbClr val="00206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002060"/>
                </a:solidFill>
              </a:rPr>
              <a:t>từ</a:t>
            </a:r>
            <a:r>
              <a:rPr lang="en-US" altLang="en-US" sz="2800" b="1" u="sng" dirty="0">
                <a:solidFill>
                  <a:srgbClr val="00206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002060"/>
                </a:solidFill>
              </a:rPr>
              <a:t>và</a:t>
            </a:r>
            <a:r>
              <a:rPr lang="en-US" altLang="en-US" sz="2800" b="1" u="sng" dirty="0">
                <a:solidFill>
                  <a:srgbClr val="00206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002060"/>
                </a:solidFill>
              </a:rPr>
              <a:t>câu</a:t>
            </a:r>
            <a:endParaRPr lang="en-US" altLang="en-US" sz="2800" b="1" u="sng" dirty="0">
              <a:solidFill>
                <a:srgbClr val="002060"/>
              </a:solidFill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</a:rPr>
              <a:t>Ôn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tập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về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dấu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câu</a:t>
            </a:r>
            <a:endParaRPr lang="en-US" altLang="en-US" sz="3200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en-US" sz="2400" dirty="0">
                <a:solidFill>
                  <a:srgbClr val="FF0000"/>
                </a:solidFill>
              </a:rPr>
              <a:t>(</a:t>
            </a:r>
            <a:r>
              <a:rPr lang="en-US" altLang="en-US" sz="2400" dirty="0" err="1">
                <a:solidFill>
                  <a:srgbClr val="FF0000"/>
                </a:solidFill>
              </a:rPr>
              <a:t>Dấu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chấm</a:t>
            </a:r>
            <a:r>
              <a:rPr lang="en-US" altLang="en-US" sz="2400" dirty="0">
                <a:solidFill>
                  <a:srgbClr val="FF0000"/>
                </a:solidFill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</a:rPr>
              <a:t>chấm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hỏi</a:t>
            </a:r>
            <a:r>
              <a:rPr lang="en-US" altLang="en-US" sz="2400" dirty="0">
                <a:solidFill>
                  <a:srgbClr val="FF0000"/>
                </a:solidFill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</a:rPr>
              <a:t>chấm</a:t>
            </a:r>
            <a:r>
              <a:rPr lang="en-US" altLang="en-US" sz="2400" dirty="0">
                <a:solidFill>
                  <a:srgbClr val="FF0000"/>
                </a:solidFill>
              </a:rPr>
              <a:t> than)</a:t>
            </a:r>
          </a:p>
        </p:txBody>
      </p:sp>
      <p:sp>
        <p:nvSpPr>
          <p:cNvPr id="2" name="Rectangle 1"/>
          <p:cNvSpPr/>
          <p:nvPr/>
        </p:nvSpPr>
        <p:spPr>
          <a:xfrm>
            <a:off x="2971800" y="2705461"/>
            <a:ext cx="5609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cần đặt </a:t>
            </a:r>
            <a:r>
              <a:rPr lang="en-US" altLang="en-US" sz="2400">
                <a:solidFill>
                  <a:srgbClr val="CC0066"/>
                </a:solidFill>
              </a:rPr>
              <a:t>câu khiến</a:t>
            </a:r>
            <a:r>
              <a:rPr lang="en-US" altLang="en-US" sz="2400"/>
              <a:t>, sử dụng </a:t>
            </a:r>
            <a:r>
              <a:rPr lang="en-US" altLang="en-US" sz="2400">
                <a:solidFill>
                  <a:srgbClr val="CC0066"/>
                </a:solidFill>
              </a:rPr>
              <a:t>dấu chấm than</a:t>
            </a:r>
            <a:r>
              <a:rPr lang="en-US" altLang="en-US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167126"/>
            <a:ext cx="5181600" cy="56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08951" y="3931994"/>
            <a:ext cx="6358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cần đặt </a:t>
            </a:r>
            <a:r>
              <a:rPr lang="en-US" altLang="en-US" sz="2800">
                <a:solidFill>
                  <a:srgbClr val="CC0066"/>
                </a:solidFill>
              </a:rPr>
              <a:t>câu cảm</a:t>
            </a:r>
            <a:r>
              <a:rPr lang="en-US" altLang="en-US" sz="2800"/>
              <a:t>, sử dụng </a:t>
            </a:r>
            <a:r>
              <a:rPr lang="en-US" altLang="en-US" sz="2800">
                <a:solidFill>
                  <a:srgbClr val="CC0066"/>
                </a:solidFill>
              </a:rPr>
              <a:t>dấu chấm than</a:t>
            </a:r>
            <a:r>
              <a:rPr lang="en-US" altLang="en-US" sz="280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908951" y="4685515"/>
            <a:ext cx="62950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cần đặt </a:t>
            </a:r>
            <a:r>
              <a:rPr lang="en-US" altLang="en-US" sz="2400">
                <a:solidFill>
                  <a:srgbClr val="CC0066"/>
                </a:solidFill>
              </a:rPr>
              <a:t>câu cảm</a:t>
            </a:r>
            <a:r>
              <a:rPr lang="en-US" altLang="en-US" sz="2400"/>
              <a:t>, sử dụng </a:t>
            </a:r>
            <a:r>
              <a:rPr lang="en-US" altLang="en-US" sz="2400">
                <a:solidFill>
                  <a:srgbClr val="CC0066"/>
                </a:solidFill>
              </a:rPr>
              <a:t>dấu chấm than</a:t>
            </a:r>
            <a:r>
              <a:rPr lang="en-US" altLang="en-US" sz="2400"/>
              <a:t>.</a:t>
            </a:r>
          </a:p>
        </p:txBody>
      </p:sp>
    </p:spTree>
    <p:custDataLst>
      <p:tags r:id="rId1"/>
    </p:custData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3" grpId="0"/>
      <p:bldP spid="126984" grpId="0"/>
      <p:bldP spid="2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851" y="279400"/>
            <a:ext cx="810895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2362200" y="3583518"/>
            <a:ext cx="4876800" cy="1674283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4800" kern="10" dirty="0">
              <a:ln w="9525">
                <a:solidFill>
                  <a:srgbClr val="99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1C2D28-557D-2148-AFD8-EC2A8A0C761F}"/>
              </a:ext>
            </a:extLst>
          </p:cNvPr>
          <p:cNvSpPr txBox="1"/>
          <p:nvPr/>
        </p:nvSpPr>
        <p:spPr>
          <a:xfrm>
            <a:off x="1838328" y="3638824"/>
            <a:ext cx="6131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alt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2990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Text Box 4">
            <a:extLst>
              <a:ext uri="{FF2B5EF4-FFF2-40B4-BE49-F238E27FC236}">
                <a16:creationId xmlns:a16="http://schemas.microsoft.com/office/drawing/2014/main" id="{0046C93D-84E1-4B9B-BF47-C6E9A9052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   </a:t>
            </a:r>
            <a:r>
              <a:rPr lang="en-US" altLang="en-US" sz="2800" b="1" dirty="0">
                <a:solidFill>
                  <a:srgbClr val="002060"/>
                </a:solidFill>
              </a:rPr>
              <a:t>* </a:t>
            </a:r>
            <a:r>
              <a:rPr lang="en-US" altLang="en-US" sz="2800" b="1" u="sng" dirty="0" err="1">
                <a:solidFill>
                  <a:srgbClr val="002060"/>
                </a:solidFill>
              </a:rPr>
              <a:t>Bài</a:t>
            </a:r>
            <a:r>
              <a:rPr lang="en-US" altLang="en-US" sz="2800" b="1" u="sng" dirty="0">
                <a:solidFill>
                  <a:srgbClr val="002060"/>
                </a:solidFill>
              </a:rPr>
              <a:t> 3</a:t>
            </a:r>
            <a:r>
              <a:rPr lang="en-US" altLang="en-US" sz="2800" b="1" dirty="0">
                <a:solidFill>
                  <a:srgbClr val="002060"/>
                </a:solidFill>
              </a:rPr>
              <a:t> : </a:t>
            </a:r>
            <a:r>
              <a:rPr lang="en-US" altLang="en-US" sz="2800" b="1" dirty="0" err="1">
                <a:solidFill>
                  <a:srgbClr val="002060"/>
                </a:solidFill>
              </a:rPr>
              <a:t>Với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mỗi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nội</a:t>
            </a:r>
            <a:r>
              <a:rPr lang="en-US" altLang="en-US" sz="2800" b="1" dirty="0">
                <a:solidFill>
                  <a:srgbClr val="002060"/>
                </a:solidFill>
              </a:rPr>
              <a:t> dung </a:t>
            </a:r>
            <a:r>
              <a:rPr lang="en-US" altLang="en-US" sz="2800" b="1" dirty="0" err="1">
                <a:solidFill>
                  <a:srgbClr val="002060"/>
                </a:solidFill>
              </a:rPr>
              <a:t>sau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đây</a:t>
            </a:r>
            <a:r>
              <a:rPr lang="en-US" altLang="en-US" sz="2800" b="1" dirty="0">
                <a:solidFill>
                  <a:srgbClr val="002060"/>
                </a:solidFill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</a:rPr>
              <a:t>em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hãy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đặt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một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dùng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những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dấu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thích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hợp</a:t>
            </a:r>
            <a:r>
              <a:rPr lang="en-US" altLang="en-US" sz="2800" b="1" dirty="0">
                <a:solidFill>
                  <a:srgbClr val="002060"/>
                </a:solidFill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</a:rPr>
              <a:t>	</a:t>
            </a:r>
            <a:r>
              <a:rPr lang="en-US" altLang="en-US" sz="2800" dirty="0">
                <a:solidFill>
                  <a:srgbClr val="002060"/>
                </a:solidFill>
              </a:rPr>
              <a:t>a)  </a:t>
            </a:r>
            <a:r>
              <a:rPr lang="en-US" altLang="en-US" sz="2800" dirty="0" err="1">
                <a:solidFill>
                  <a:srgbClr val="002060"/>
                </a:solidFill>
              </a:rPr>
              <a:t>Nhờ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em</a:t>
            </a:r>
            <a:r>
              <a:rPr lang="en-US" altLang="en-US" sz="2800" dirty="0">
                <a:solidFill>
                  <a:srgbClr val="002060"/>
                </a:solidFill>
              </a:rPr>
              <a:t> (</a:t>
            </a:r>
            <a:r>
              <a:rPr lang="en-US" altLang="en-US" sz="2800" dirty="0" err="1">
                <a:solidFill>
                  <a:srgbClr val="002060"/>
                </a:solidFill>
              </a:rPr>
              <a:t>hoặc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anh</a:t>
            </a:r>
            <a:r>
              <a:rPr lang="en-US" altLang="en-US" sz="2800" dirty="0">
                <a:solidFill>
                  <a:srgbClr val="002060"/>
                </a:solidFill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</a:rPr>
              <a:t>chị</a:t>
            </a:r>
            <a:r>
              <a:rPr lang="en-US" altLang="en-US" sz="2800" dirty="0">
                <a:solidFill>
                  <a:srgbClr val="002060"/>
                </a:solidFill>
              </a:rPr>
              <a:t>) </a:t>
            </a:r>
            <a:r>
              <a:rPr lang="en-US" altLang="en-US" sz="2800" dirty="0" err="1">
                <a:solidFill>
                  <a:srgbClr val="002060"/>
                </a:solidFill>
              </a:rPr>
              <a:t>mở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hộ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cửa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sổ</a:t>
            </a:r>
            <a:r>
              <a:rPr lang="en-US" altLang="en-US" sz="2800" dirty="0">
                <a:solidFill>
                  <a:srgbClr val="002060"/>
                </a:solidFill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</a:rPr>
              <a:t>		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5329535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Chị mở cửa sổ giúp em với ạ!</a:t>
            </a:r>
          </a:p>
          <a:p>
            <a:pPr>
              <a:spcBef>
                <a:spcPct val="0"/>
              </a:spcBef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Lan ơi, mở cửa sổ giúp chị với!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ình ảnh Xám Sáng Tạo Mở Cửa Sổ, Màu Xám, Sáng Tạo, Mở miễn phí tải tập tin  PNG PSDComment và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3709"/>
            <a:ext cx="7315200" cy="342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Text Box 4">
            <a:extLst>
              <a:ext uri="{FF2B5EF4-FFF2-40B4-BE49-F238E27FC236}">
                <a16:creationId xmlns:a16="http://schemas.microsoft.com/office/drawing/2014/main" id="{0046C93D-84E1-4B9B-BF47-C6E9A9052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9" y="533400"/>
            <a:ext cx="9144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   </a:t>
            </a:r>
            <a:r>
              <a:rPr lang="en-US" altLang="en-US" sz="2800" b="1" dirty="0">
                <a:solidFill>
                  <a:srgbClr val="002060"/>
                </a:solidFill>
              </a:rPr>
              <a:t>* </a:t>
            </a:r>
            <a:r>
              <a:rPr lang="en-US" altLang="en-US" sz="2800" b="1" u="sng" dirty="0" err="1">
                <a:solidFill>
                  <a:srgbClr val="002060"/>
                </a:solidFill>
              </a:rPr>
              <a:t>Bài</a:t>
            </a:r>
            <a:r>
              <a:rPr lang="en-US" altLang="en-US" sz="2800" b="1" u="sng" dirty="0">
                <a:solidFill>
                  <a:srgbClr val="002060"/>
                </a:solidFill>
              </a:rPr>
              <a:t> 3</a:t>
            </a:r>
            <a:r>
              <a:rPr lang="en-US" altLang="en-US" sz="2800" b="1" dirty="0">
                <a:solidFill>
                  <a:srgbClr val="002060"/>
                </a:solidFill>
              </a:rPr>
              <a:t> : </a:t>
            </a:r>
            <a:r>
              <a:rPr lang="en-US" altLang="en-US" sz="2800" b="1" dirty="0" err="1">
                <a:solidFill>
                  <a:srgbClr val="002060"/>
                </a:solidFill>
              </a:rPr>
              <a:t>Với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mỗi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nội</a:t>
            </a:r>
            <a:r>
              <a:rPr lang="en-US" altLang="en-US" sz="2800" b="1" dirty="0">
                <a:solidFill>
                  <a:srgbClr val="002060"/>
                </a:solidFill>
              </a:rPr>
              <a:t> dung </a:t>
            </a:r>
            <a:r>
              <a:rPr lang="en-US" altLang="en-US" sz="2800" b="1" dirty="0" err="1">
                <a:solidFill>
                  <a:srgbClr val="002060"/>
                </a:solidFill>
              </a:rPr>
              <a:t>sau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đây</a:t>
            </a:r>
            <a:r>
              <a:rPr lang="en-US" altLang="en-US" sz="2800" b="1" dirty="0">
                <a:solidFill>
                  <a:srgbClr val="002060"/>
                </a:solidFill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</a:rPr>
              <a:t>em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hãy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đặt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một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dùng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những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dấu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thích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hợp</a:t>
            </a:r>
            <a:r>
              <a:rPr lang="en-US" altLang="en-US" sz="2800" b="1" dirty="0">
                <a:solidFill>
                  <a:srgbClr val="002060"/>
                </a:solidFill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</a:rPr>
              <a:t>	</a:t>
            </a:r>
            <a:r>
              <a:rPr lang="en-US" altLang="en-US" sz="2800" b="1" dirty="0">
                <a:solidFill>
                  <a:srgbClr val="003300"/>
                </a:solidFill>
              </a:rPr>
              <a:t>	</a:t>
            </a:r>
            <a:r>
              <a:rPr lang="en-US" altLang="en-US" sz="2800" dirty="0">
                <a:solidFill>
                  <a:srgbClr val="002060"/>
                </a:solidFill>
              </a:rPr>
              <a:t>b) Hỏi bố xem mấy giờ hai bố con đi thăm ông bà.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</a:rPr>
              <a:t>	       </a:t>
            </a:r>
            <a:r>
              <a:rPr lang="en-US" altLang="en-US" sz="2800" b="1" dirty="0"/>
              <a:t>	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480060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ơi, mấy giờ hai bố con mình đi thăm ông bà ạ?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Chúc Mừng Dễ Thương Bé Trai Với Dấu Chấm Hỏi Hình minh họa Sẵn có - Tải  xuống Hình ảnh Ngay bây giờ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 descr="Dễ Thương Trẻ Em Trẻ Em Cô Gái Suy Nghĩ Với Dấu Chấm Hỏi Hình minh họa Sẵn  có - Tải xuống Hình ảnh Ngay bây giờ - iSto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2196917" cy="264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Đồng hồ báo thức Chứng nhiếp ảnh minh Họa - đồng hồ png tải về - Miễn phí  trong suốt Nhà Phụ Kiện png Tải về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794" y="2349282"/>
            <a:ext cx="2165669" cy="197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9578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Text Box 4">
            <a:extLst>
              <a:ext uri="{FF2B5EF4-FFF2-40B4-BE49-F238E27FC236}">
                <a16:creationId xmlns:a16="http://schemas.microsoft.com/office/drawing/2014/main" id="{0046C93D-84E1-4B9B-BF47-C6E9A9052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   </a:t>
            </a:r>
            <a:r>
              <a:rPr lang="en-US" altLang="en-US" sz="2800" b="1" dirty="0">
                <a:solidFill>
                  <a:srgbClr val="002060"/>
                </a:solidFill>
              </a:rPr>
              <a:t>* </a:t>
            </a:r>
            <a:r>
              <a:rPr lang="en-US" altLang="en-US" sz="2800" b="1" u="sng" dirty="0" err="1">
                <a:solidFill>
                  <a:srgbClr val="002060"/>
                </a:solidFill>
              </a:rPr>
              <a:t>Bài</a:t>
            </a:r>
            <a:r>
              <a:rPr lang="en-US" altLang="en-US" sz="2800" b="1" u="sng" dirty="0">
                <a:solidFill>
                  <a:srgbClr val="002060"/>
                </a:solidFill>
              </a:rPr>
              <a:t> 3</a:t>
            </a:r>
            <a:r>
              <a:rPr lang="en-US" altLang="en-US" sz="2800" b="1" dirty="0">
                <a:solidFill>
                  <a:srgbClr val="002060"/>
                </a:solidFill>
              </a:rPr>
              <a:t> : </a:t>
            </a:r>
            <a:r>
              <a:rPr lang="en-US" altLang="en-US" sz="2800" b="1" dirty="0" err="1">
                <a:solidFill>
                  <a:srgbClr val="002060"/>
                </a:solidFill>
              </a:rPr>
              <a:t>Với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mỗi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nội</a:t>
            </a:r>
            <a:r>
              <a:rPr lang="en-US" altLang="en-US" sz="2800" b="1" dirty="0">
                <a:solidFill>
                  <a:srgbClr val="002060"/>
                </a:solidFill>
              </a:rPr>
              <a:t> dung </a:t>
            </a:r>
            <a:r>
              <a:rPr lang="en-US" altLang="en-US" sz="2800" b="1" dirty="0" err="1">
                <a:solidFill>
                  <a:srgbClr val="002060"/>
                </a:solidFill>
              </a:rPr>
              <a:t>sau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đây</a:t>
            </a:r>
            <a:r>
              <a:rPr lang="en-US" altLang="en-US" sz="2800" b="1" dirty="0">
                <a:solidFill>
                  <a:srgbClr val="002060"/>
                </a:solidFill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</a:rPr>
              <a:t>em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hãy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đặt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một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dùng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những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dấu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thích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hợp</a:t>
            </a:r>
            <a:r>
              <a:rPr lang="en-US" altLang="en-US" sz="2800" b="1" dirty="0">
                <a:solidFill>
                  <a:srgbClr val="002060"/>
                </a:solidFill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</a:rPr>
              <a:t>	</a:t>
            </a:r>
            <a:r>
              <a:rPr lang="en-US" altLang="en-US" sz="2800" b="1" dirty="0"/>
              <a:t>	</a:t>
            </a:r>
            <a:r>
              <a:rPr lang="en-US" altLang="en-US" sz="2800" dirty="0">
                <a:solidFill>
                  <a:srgbClr val="002060"/>
                </a:solidFill>
              </a:rPr>
              <a:t>c) Thể hiện sự thán phục trước thành tích của bạn.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	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48006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Cậu đã đạt thành tích thật tuyệt vời!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Làm gì khi được người khác khen? – Cách để đáp lại lời khen một cách khéo  lé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4639222" cy="222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2309202tv2q8adp8c_5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133" y="3795486"/>
            <a:ext cx="259689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000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Text Box 4">
            <a:extLst>
              <a:ext uri="{FF2B5EF4-FFF2-40B4-BE49-F238E27FC236}">
                <a16:creationId xmlns:a16="http://schemas.microsoft.com/office/drawing/2014/main" id="{0046C93D-84E1-4B9B-BF47-C6E9A9052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3" y="228600"/>
            <a:ext cx="9144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   </a:t>
            </a:r>
            <a:r>
              <a:rPr lang="en-US" altLang="en-US" sz="2800" b="1" dirty="0">
                <a:solidFill>
                  <a:srgbClr val="002060"/>
                </a:solidFill>
              </a:rPr>
              <a:t>* </a:t>
            </a:r>
            <a:r>
              <a:rPr lang="en-US" altLang="en-US" sz="2800" b="1" u="sng" dirty="0" err="1">
                <a:solidFill>
                  <a:srgbClr val="002060"/>
                </a:solidFill>
              </a:rPr>
              <a:t>Bài</a:t>
            </a:r>
            <a:r>
              <a:rPr lang="en-US" altLang="en-US" sz="2800" b="1" u="sng" dirty="0">
                <a:solidFill>
                  <a:srgbClr val="002060"/>
                </a:solidFill>
              </a:rPr>
              <a:t> 3</a:t>
            </a:r>
            <a:r>
              <a:rPr lang="en-US" altLang="en-US" sz="2800" b="1" dirty="0">
                <a:solidFill>
                  <a:srgbClr val="002060"/>
                </a:solidFill>
              </a:rPr>
              <a:t> : </a:t>
            </a:r>
            <a:r>
              <a:rPr lang="en-US" altLang="en-US" sz="2800" b="1" dirty="0" err="1">
                <a:solidFill>
                  <a:srgbClr val="002060"/>
                </a:solidFill>
              </a:rPr>
              <a:t>Với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mỗi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nội</a:t>
            </a:r>
            <a:r>
              <a:rPr lang="en-US" altLang="en-US" sz="2800" b="1" dirty="0">
                <a:solidFill>
                  <a:srgbClr val="002060"/>
                </a:solidFill>
              </a:rPr>
              <a:t> dung </a:t>
            </a:r>
            <a:r>
              <a:rPr lang="en-US" altLang="en-US" sz="2800" b="1" dirty="0" err="1">
                <a:solidFill>
                  <a:srgbClr val="002060"/>
                </a:solidFill>
              </a:rPr>
              <a:t>sau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đây</a:t>
            </a:r>
            <a:r>
              <a:rPr lang="en-US" altLang="en-US" sz="2800" b="1" dirty="0">
                <a:solidFill>
                  <a:srgbClr val="002060"/>
                </a:solidFill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</a:rPr>
              <a:t>em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hãy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đặt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một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dùng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những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dấu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thích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hợp</a:t>
            </a:r>
            <a:r>
              <a:rPr lang="en-US" altLang="en-US" sz="2800" b="1" dirty="0">
                <a:solidFill>
                  <a:srgbClr val="002060"/>
                </a:solidFill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</a:rPr>
              <a:t>	</a:t>
            </a:r>
            <a:r>
              <a:rPr lang="en-US" altLang="en-US" sz="2800" b="1" dirty="0">
                <a:solidFill>
                  <a:srgbClr val="003300"/>
                </a:solidFill>
              </a:rPr>
              <a:t>	</a:t>
            </a:r>
            <a:r>
              <a:rPr lang="en-US" altLang="en-US" sz="2800" dirty="0">
                <a:solidFill>
                  <a:srgbClr val="002060"/>
                </a:solidFill>
              </a:rPr>
              <a:t>d) Thể hiện sự ngạc nhiên, vui mừng khi đượ</a:t>
            </a:r>
            <a:r>
              <a:rPr lang="en-US" altLang="en-US" sz="2800" dirty="0">
                <a:solidFill>
                  <a:srgbClr val="003300"/>
                </a:solidFill>
              </a:rPr>
              <a:t>c </a:t>
            </a:r>
            <a:r>
              <a:rPr lang="en-US" altLang="en-US" sz="2800" dirty="0">
                <a:solidFill>
                  <a:srgbClr val="002060"/>
                </a:solidFill>
              </a:rPr>
              <a:t>m</a:t>
            </a:r>
            <a:r>
              <a:rPr lang="en-US" altLang="en-US" sz="2800" dirty="0">
                <a:solidFill>
                  <a:srgbClr val="003300"/>
                </a:solidFill>
              </a:rPr>
              <a:t>ẹ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3300"/>
                </a:solidFill>
              </a:rPr>
              <a:t>   	</a:t>
            </a:r>
            <a:r>
              <a:rPr lang="en-US" altLang="en-US" sz="2800" dirty="0" err="1">
                <a:solidFill>
                  <a:srgbClr val="002060"/>
                </a:solidFill>
              </a:rPr>
              <a:t>tặng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cho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một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món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quà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mà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em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ao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ước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từ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lâu</a:t>
            </a:r>
            <a:r>
              <a:rPr lang="en-US" altLang="en-US" sz="2800" dirty="0">
                <a:solidFill>
                  <a:srgbClr val="002060"/>
                </a:solidFill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</a:rPr>
              <a:t>	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5043" y="556260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Ôi, con búp bê  này đẹp quá!</a:t>
            </a:r>
          </a:p>
          <a:p>
            <a:pPr>
              <a:spcBef>
                <a:spcPct val="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Chà, chiếc áo mới đẹp làm sao!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ô Gái Tặng Mẹ Một Món Quà Hình ảnh | Định dạng hình ảnh PSD 401138436|  vn.lovepik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62484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396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54">
            <a:extLst>
              <a:ext uri="{FF2B5EF4-FFF2-40B4-BE49-F238E27FC236}">
                <a16:creationId xmlns:a16="http://schemas.microsoft.com/office/drawing/2014/main" id="{2414321A-AAB9-1C1F-F1CD-DCF21D1B5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8028" y="4719034"/>
            <a:ext cx="3962400" cy="1219200"/>
          </a:xfrm>
          <a:prstGeom prst="rect">
            <a:avLst/>
          </a:prstGeom>
          <a:gradFill rotWithShape="1">
            <a:gsLst>
              <a:gs pos="0">
                <a:srgbClr val="8990D7">
                  <a:alpha val="42000"/>
                </a:srgbClr>
              </a:gs>
              <a:gs pos="100000">
                <a:srgbClr val="DAFF8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8990D7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3200"/>
          </a:p>
        </p:txBody>
      </p:sp>
      <p:pic>
        <p:nvPicPr>
          <p:cNvPr id="32779" name="Picture 38" descr="mouse">
            <a:extLst>
              <a:ext uri="{FF2B5EF4-FFF2-40B4-BE49-F238E27FC236}">
                <a16:creationId xmlns:a16="http://schemas.microsoft.com/office/drawing/2014/main" id="{5BE1B91B-A5C7-4CE2-77FF-7B374ADFBF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lum bright="-8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19800"/>
            <a:ext cx="609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1" name="AutoShape 40">
            <a:extLst>
              <a:ext uri="{FF2B5EF4-FFF2-40B4-BE49-F238E27FC236}">
                <a16:creationId xmlns:a16="http://schemas.microsoft.com/office/drawing/2014/main" id="{F840561E-FA32-E4D8-0940-78D521918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825" y="4053156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82" name="AutoShape 41">
            <a:extLst>
              <a:ext uri="{FF2B5EF4-FFF2-40B4-BE49-F238E27FC236}">
                <a16:creationId xmlns:a16="http://schemas.microsoft.com/office/drawing/2014/main" id="{7775A20F-CFC0-BD49-78B9-662E7741B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9688" y="4146069"/>
            <a:ext cx="1536700" cy="341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83" name="Text Box 42">
            <a:extLst>
              <a:ext uri="{FF2B5EF4-FFF2-40B4-BE49-F238E27FC236}">
                <a16:creationId xmlns:a16="http://schemas.microsoft.com/office/drawing/2014/main" id="{A9D7F341-B03E-C903-E9FD-E8554D73B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778" y="4130428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</a:rPr>
              <a:t>Đáp án</a:t>
            </a:r>
          </a:p>
        </p:txBody>
      </p:sp>
      <p:sp>
        <p:nvSpPr>
          <p:cNvPr id="32792" name="AutoShape 24">
            <a:extLst>
              <a:ext uri="{FF2B5EF4-FFF2-40B4-BE49-F238E27FC236}">
                <a16:creationId xmlns:a16="http://schemas.microsoft.com/office/drawing/2014/main" id="{EC849FA4-9F06-3B5B-7915-490294FC9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810000"/>
            <a:ext cx="1371600" cy="1905000"/>
          </a:xfrm>
          <a:prstGeom prst="cloudCallout">
            <a:avLst>
              <a:gd name="adj1" fmla="val 248958"/>
              <a:gd name="adj2" fmla="val 831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5 gi©y b¾t ®Çu</a:t>
            </a:r>
          </a:p>
        </p:txBody>
      </p:sp>
      <p:grpSp>
        <p:nvGrpSpPr>
          <p:cNvPr id="32793" name="Group 25">
            <a:extLst>
              <a:ext uri="{FF2B5EF4-FFF2-40B4-BE49-F238E27FC236}">
                <a16:creationId xmlns:a16="http://schemas.microsoft.com/office/drawing/2014/main" id="{A2DE1114-FE27-97EC-6485-A92617B8CC35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794" name="Picture 26">
              <a:extLst>
                <a:ext uri="{FF2B5EF4-FFF2-40B4-BE49-F238E27FC236}">
                  <a16:creationId xmlns:a16="http://schemas.microsoft.com/office/drawing/2014/main" id="{F1D87F39-08AA-2E95-F206-DC3A3F9CE3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95" name="AutoShape 27">
              <a:extLst>
                <a:ext uri="{FF2B5EF4-FFF2-40B4-BE49-F238E27FC236}">
                  <a16:creationId xmlns:a16="http://schemas.microsoft.com/office/drawing/2014/main" id="{9DDD8D56-02AD-57D7-2A28-00131B171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</a:p>
          </p:txBody>
        </p:sp>
      </p:grpSp>
      <p:grpSp>
        <p:nvGrpSpPr>
          <p:cNvPr id="32796" name="Group 28">
            <a:extLst>
              <a:ext uri="{FF2B5EF4-FFF2-40B4-BE49-F238E27FC236}">
                <a16:creationId xmlns:a16="http://schemas.microsoft.com/office/drawing/2014/main" id="{68F174EE-4827-F0B8-5BB8-2444D414A1EF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4038600"/>
            <a:ext cx="1774825" cy="1371600"/>
            <a:chOff x="4450" y="0"/>
            <a:chExt cx="1118" cy="1104"/>
          </a:xfrm>
        </p:grpSpPr>
        <p:pic>
          <p:nvPicPr>
            <p:cNvPr id="32797" name="Picture 29">
              <a:extLst>
                <a:ext uri="{FF2B5EF4-FFF2-40B4-BE49-F238E27FC236}">
                  <a16:creationId xmlns:a16="http://schemas.microsoft.com/office/drawing/2014/main" id="{16FEE617-7B73-C306-A0C1-7A2C8C9D2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98" name="AutoShape 30">
              <a:extLst>
                <a:ext uri="{FF2B5EF4-FFF2-40B4-BE49-F238E27FC236}">
                  <a16:creationId xmlns:a16="http://schemas.microsoft.com/office/drawing/2014/main" id="{8A599E7B-4FEC-A5F9-6101-0A5DF63C1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</a:p>
          </p:txBody>
        </p:sp>
      </p:grpSp>
      <p:grpSp>
        <p:nvGrpSpPr>
          <p:cNvPr id="32799" name="Group 31">
            <a:extLst>
              <a:ext uri="{FF2B5EF4-FFF2-40B4-BE49-F238E27FC236}">
                <a16:creationId xmlns:a16="http://schemas.microsoft.com/office/drawing/2014/main" id="{0F7CFC40-3E18-73B9-05A7-52A87DDAE0CF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0" name="Picture 32">
              <a:extLst>
                <a:ext uri="{FF2B5EF4-FFF2-40B4-BE49-F238E27FC236}">
                  <a16:creationId xmlns:a16="http://schemas.microsoft.com/office/drawing/2014/main" id="{A152F841-E9B1-8387-651A-AF47137FD9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1" name="AutoShape 33">
              <a:extLst>
                <a:ext uri="{FF2B5EF4-FFF2-40B4-BE49-F238E27FC236}">
                  <a16:creationId xmlns:a16="http://schemas.microsoft.com/office/drawing/2014/main" id="{CC7FB382-B766-C83C-4462-7BED66C32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</a:p>
          </p:txBody>
        </p:sp>
      </p:grpSp>
      <p:grpSp>
        <p:nvGrpSpPr>
          <p:cNvPr id="32802" name="Group 34">
            <a:extLst>
              <a:ext uri="{FF2B5EF4-FFF2-40B4-BE49-F238E27FC236}">
                <a16:creationId xmlns:a16="http://schemas.microsoft.com/office/drawing/2014/main" id="{A62D70AE-D57A-39C4-6243-D7AE6852025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3" name="Picture 35">
              <a:extLst>
                <a:ext uri="{FF2B5EF4-FFF2-40B4-BE49-F238E27FC236}">
                  <a16:creationId xmlns:a16="http://schemas.microsoft.com/office/drawing/2014/main" id="{9E36FEDA-75A2-5993-B80C-D90EB46A02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4" name="AutoShape 36">
              <a:extLst>
                <a:ext uri="{FF2B5EF4-FFF2-40B4-BE49-F238E27FC236}">
                  <a16:creationId xmlns:a16="http://schemas.microsoft.com/office/drawing/2014/main" id="{2CD0AF3A-DAE2-F059-E659-CA297EA93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</a:p>
          </p:txBody>
        </p:sp>
      </p:grpSp>
      <p:grpSp>
        <p:nvGrpSpPr>
          <p:cNvPr id="32805" name="Group 37">
            <a:extLst>
              <a:ext uri="{FF2B5EF4-FFF2-40B4-BE49-F238E27FC236}">
                <a16:creationId xmlns:a16="http://schemas.microsoft.com/office/drawing/2014/main" id="{1AB0659B-3390-B64D-68FE-04170A21A4F7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4038600"/>
            <a:ext cx="1774825" cy="1371600"/>
            <a:chOff x="4450" y="0"/>
            <a:chExt cx="1118" cy="1104"/>
          </a:xfrm>
        </p:grpSpPr>
        <p:pic>
          <p:nvPicPr>
            <p:cNvPr id="32806" name="Picture 38">
              <a:extLst>
                <a:ext uri="{FF2B5EF4-FFF2-40B4-BE49-F238E27FC236}">
                  <a16:creationId xmlns:a16="http://schemas.microsoft.com/office/drawing/2014/main" id="{049BE795-D040-42FF-E5C9-97B822A36B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7" name="AutoShape 39">
              <a:extLst>
                <a:ext uri="{FF2B5EF4-FFF2-40B4-BE49-F238E27FC236}">
                  <a16:creationId xmlns:a16="http://schemas.microsoft.com/office/drawing/2014/main" id="{0C0B0E83-2A06-EBAD-00DA-F7001F651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</a:p>
          </p:txBody>
        </p:sp>
      </p:grpSp>
      <p:sp>
        <p:nvSpPr>
          <p:cNvPr id="32838" name="AutoShape 70">
            <a:extLst>
              <a:ext uri="{FF2B5EF4-FFF2-40B4-BE49-F238E27FC236}">
                <a16:creationId xmlns:a16="http://schemas.microsoft.com/office/drawing/2014/main" id="{2C2C042F-BE8E-CC34-E3BB-14A45F399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810000"/>
            <a:ext cx="1524000" cy="2133600"/>
          </a:xfrm>
          <a:prstGeom prst="cloudCallout">
            <a:avLst>
              <a:gd name="adj1" fmla="val 518440"/>
              <a:gd name="adj2" fmla="val -24630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839" name="Picture 71">
            <a:extLst>
              <a:ext uri="{FF2B5EF4-FFF2-40B4-BE49-F238E27FC236}">
                <a16:creationId xmlns:a16="http://schemas.microsoft.com/office/drawing/2014/main" id="{E762E02B-20B6-9DB2-51E0-601F7D63A2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86400"/>
            <a:ext cx="2473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0" name="Picture 72">
            <a:extLst>
              <a:ext uri="{FF2B5EF4-FFF2-40B4-BE49-F238E27FC236}">
                <a16:creationId xmlns:a16="http://schemas.microsoft.com/office/drawing/2014/main" id="{13A15065-1F82-4E25-1C2D-4B8A8A9E07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57900"/>
            <a:ext cx="5715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1" name="Picture 73">
            <a:hlinkClick r:id="" action="ppaction://noaction"/>
            <a:extLst>
              <a:ext uri="{FF2B5EF4-FFF2-40B4-BE49-F238E27FC236}">
                <a16:creationId xmlns:a16="http://schemas.microsoft.com/office/drawing/2014/main" id="{AF67CED2-6782-6CAF-366E-AD3D67AE83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846" name="Group 78">
            <a:extLst>
              <a:ext uri="{FF2B5EF4-FFF2-40B4-BE49-F238E27FC236}">
                <a16:creationId xmlns:a16="http://schemas.microsoft.com/office/drawing/2014/main" id="{A346C3B3-68E6-5ADD-B374-DE0C6920D92B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5867400"/>
            <a:ext cx="2057400" cy="1066800"/>
            <a:chOff x="0" y="3552"/>
            <a:chExt cx="1392" cy="768"/>
          </a:xfrm>
        </p:grpSpPr>
        <p:pic>
          <p:nvPicPr>
            <p:cNvPr id="32847" name="Picture 79">
              <a:extLst>
                <a:ext uri="{FF2B5EF4-FFF2-40B4-BE49-F238E27FC236}">
                  <a16:creationId xmlns:a16="http://schemas.microsoft.com/office/drawing/2014/main" id="{47E2668E-F63F-68DC-7535-F5CB8E9D90F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48" name="Picture 80">
              <a:extLst>
                <a:ext uri="{FF2B5EF4-FFF2-40B4-BE49-F238E27FC236}">
                  <a16:creationId xmlns:a16="http://schemas.microsoft.com/office/drawing/2014/main" id="{CF7D797F-3043-9CE7-38A4-500A41AB41D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849" name="Group 81">
            <a:extLst>
              <a:ext uri="{FF2B5EF4-FFF2-40B4-BE49-F238E27FC236}">
                <a16:creationId xmlns:a16="http://schemas.microsoft.com/office/drawing/2014/main" id="{20D84D3E-698A-4EA9-618B-835CD6825ADD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5867400"/>
            <a:ext cx="1752600" cy="990600"/>
            <a:chOff x="0" y="3552"/>
            <a:chExt cx="1392" cy="768"/>
          </a:xfrm>
        </p:grpSpPr>
        <p:pic>
          <p:nvPicPr>
            <p:cNvPr id="32850" name="Picture 82">
              <a:extLst>
                <a:ext uri="{FF2B5EF4-FFF2-40B4-BE49-F238E27FC236}">
                  <a16:creationId xmlns:a16="http://schemas.microsoft.com/office/drawing/2014/main" id="{092588B8-3DE8-8CBD-9D3D-3EA095AEE6F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51" name="Picture 83">
              <a:extLst>
                <a:ext uri="{FF2B5EF4-FFF2-40B4-BE49-F238E27FC236}">
                  <a16:creationId xmlns:a16="http://schemas.microsoft.com/office/drawing/2014/main" id="{12FC71B0-EB39-38DE-B9FD-0B2F0812902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852" name="Picture 84">
            <a:hlinkClick r:id="" action="ppaction://noaction"/>
            <a:extLst>
              <a:ext uri="{FF2B5EF4-FFF2-40B4-BE49-F238E27FC236}">
                <a16:creationId xmlns:a16="http://schemas.microsoft.com/office/drawing/2014/main" id="{D055750E-A9FA-D6FC-96A1-C144CCB3D0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53" name="Picture 85">
            <a:hlinkClick r:id="" action="ppaction://noaction"/>
            <a:extLst>
              <a:ext uri="{FF2B5EF4-FFF2-40B4-BE49-F238E27FC236}">
                <a16:creationId xmlns:a16="http://schemas.microsoft.com/office/drawing/2014/main" id="{3F748882-E0D1-351F-3109-34AD908668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1214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6" name="AutoShape 12">
            <a:extLst>
              <a:ext uri="{FF2B5EF4-FFF2-40B4-BE49-F238E27FC236}">
                <a16:creationId xmlns:a16="http://schemas.microsoft.com/office/drawing/2014/main" id="{98E8A502-48F9-77EB-5F31-3029B2A21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7208" y="4803640"/>
            <a:ext cx="3505200" cy="91136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800" b="1">
              <a:solidFill>
                <a:srgbClr val="006C00"/>
              </a:solidFill>
            </a:endParaRPr>
          </a:p>
          <a:p>
            <a:pPr algn="ctr"/>
            <a:endParaRPr lang="en-US" altLang="en-US" sz="2800" b="1">
              <a:solidFill>
                <a:srgbClr val="009900"/>
              </a:solidFill>
            </a:endParaRPr>
          </a:p>
          <a:p>
            <a:pPr algn="ctr"/>
            <a:r>
              <a:rPr lang="en-US" altLang="en-US" sz="2800" b="1">
                <a:solidFill>
                  <a:srgbClr val="0000FF"/>
                </a:solidFill>
              </a:rPr>
              <a:t>B</a:t>
            </a:r>
            <a:endParaRPr lang="pt-BR" altLang="en-US" sz="2800" b="1">
              <a:solidFill>
                <a:srgbClr val="009900"/>
              </a:solidFill>
            </a:endParaRPr>
          </a:p>
          <a:p>
            <a:pPr algn="ctr"/>
            <a:endParaRPr lang="en-US" altLang="en-US" sz="2800" b="1">
              <a:solidFill>
                <a:srgbClr val="009900"/>
              </a:solidFill>
            </a:endParaRPr>
          </a:p>
          <a:p>
            <a:pPr algn="ctr"/>
            <a:endParaRPr lang="en-US" altLang="en-US" sz="2800" b="1">
              <a:solidFill>
                <a:srgbClr val="A82914"/>
              </a:solidFill>
            </a:endParaRPr>
          </a:p>
        </p:txBody>
      </p:sp>
      <p:pic>
        <p:nvPicPr>
          <p:cNvPr id="71" name="Picture 70"/>
          <p:cNvPicPr/>
          <p:nvPr/>
        </p:nvPicPr>
        <p:blipFill>
          <a:blip r:embed="rId12"/>
          <a:stretch>
            <a:fillRect/>
          </a:stretch>
        </p:blipFill>
        <p:spPr>
          <a:xfrm>
            <a:off x="1136560" y="152400"/>
            <a:ext cx="7321640" cy="387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514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750"/>
                                        <p:tgtEl>
                                          <p:spTgt spid="328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2" grpId="0" animBg="1"/>
      <p:bldP spid="32792" grpId="1" animBg="1"/>
      <p:bldP spid="32838" grpId="0" animBg="1"/>
      <p:bldP spid="57356" grpId="0" animBg="1"/>
      <p:bldP spid="5735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54">
            <a:extLst>
              <a:ext uri="{FF2B5EF4-FFF2-40B4-BE49-F238E27FC236}">
                <a16:creationId xmlns:a16="http://schemas.microsoft.com/office/drawing/2014/main" id="{2414321A-AAB9-1C1F-F1CD-DCF21D1B5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8028" y="4719034"/>
            <a:ext cx="3962400" cy="1219200"/>
          </a:xfrm>
          <a:prstGeom prst="rect">
            <a:avLst/>
          </a:prstGeom>
          <a:gradFill rotWithShape="1">
            <a:gsLst>
              <a:gs pos="0">
                <a:srgbClr val="8990D7">
                  <a:alpha val="42000"/>
                </a:srgbClr>
              </a:gs>
              <a:gs pos="100000">
                <a:srgbClr val="DAFF8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8990D7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3200"/>
          </a:p>
        </p:txBody>
      </p:sp>
      <p:pic>
        <p:nvPicPr>
          <p:cNvPr id="32779" name="Picture 38" descr="mouse">
            <a:extLst>
              <a:ext uri="{FF2B5EF4-FFF2-40B4-BE49-F238E27FC236}">
                <a16:creationId xmlns:a16="http://schemas.microsoft.com/office/drawing/2014/main" id="{5BE1B91B-A5C7-4CE2-77FF-7B374ADFBF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lum bright="-8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19800"/>
            <a:ext cx="609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1" name="AutoShape 40">
            <a:extLst>
              <a:ext uri="{FF2B5EF4-FFF2-40B4-BE49-F238E27FC236}">
                <a16:creationId xmlns:a16="http://schemas.microsoft.com/office/drawing/2014/main" id="{F840561E-FA32-E4D8-0940-78D521918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825" y="4053156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82" name="AutoShape 41">
            <a:extLst>
              <a:ext uri="{FF2B5EF4-FFF2-40B4-BE49-F238E27FC236}">
                <a16:creationId xmlns:a16="http://schemas.microsoft.com/office/drawing/2014/main" id="{7775A20F-CFC0-BD49-78B9-662E7741B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9688" y="4146069"/>
            <a:ext cx="1536700" cy="341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83" name="Text Box 42">
            <a:extLst>
              <a:ext uri="{FF2B5EF4-FFF2-40B4-BE49-F238E27FC236}">
                <a16:creationId xmlns:a16="http://schemas.microsoft.com/office/drawing/2014/main" id="{A9D7F341-B03E-C903-E9FD-E8554D73B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778" y="4130428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</a:rPr>
              <a:t>Đáp án</a:t>
            </a:r>
          </a:p>
        </p:txBody>
      </p:sp>
      <p:sp>
        <p:nvSpPr>
          <p:cNvPr id="32792" name="AutoShape 24">
            <a:extLst>
              <a:ext uri="{FF2B5EF4-FFF2-40B4-BE49-F238E27FC236}">
                <a16:creationId xmlns:a16="http://schemas.microsoft.com/office/drawing/2014/main" id="{EC849FA4-9F06-3B5B-7915-490294FC9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810000"/>
            <a:ext cx="1371600" cy="1905000"/>
          </a:xfrm>
          <a:prstGeom prst="cloudCallout">
            <a:avLst>
              <a:gd name="adj1" fmla="val 248958"/>
              <a:gd name="adj2" fmla="val 831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5 gi©y b¾t ®Çu</a:t>
            </a:r>
          </a:p>
        </p:txBody>
      </p:sp>
      <p:grpSp>
        <p:nvGrpSpPr>
          <p:cNvPr id="32793" name="Group 25">
            <a:extLst>
              <a:ext uri="{FF2B5EF4-FFF2-40B4-BE49-F238E27FC236}">
                <a16:creationId xmlns:a16="http://schemas.microsoft.com/office/drawing/2014/main" id="{A2DE1114-FE27-97EC-6485-A92617B8CC35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794" name="Picture 26">
              <a:extLst>
                <a:ext uri="{FF2B5EF4-FFF2-40B4-BE49-F238E27FC236}">
                  <a16:creationId xmlns:a16="http://schemas.microsoft.com/office/drawing/2014/main" id="{F1D87F39-08AA-2E95-F206-DC3A3F9CE3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95" name="AutoShape 27">
              <a:extLst>
                <a:ext uri="{FF2B5EF4-FFF2-40B4-BE49-F238E27FC236}">
                  <a16:creationId xmlns:a16="http://schemas.microsoft.com/office/drawing/2014/main" id="{9DDD8D56-02AD-57D7-2A28-00131B171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</a:p>
          </p:txBody>
        </p:sp>
      </p:grpSp>
      <p:grpSp>
        <p:nvGrpSpPr>
          <p:cNvPr id="32796" name="Group 28">
            <a:extLst>
              <a:ext uri="{FF2B5EF4-FFF2-40B4-BE49-F238E27FC236}">
                <a16:creationId xmlns:a16="http://schemas.microsoft.com/office/drawing/2014/main" id="{68F174EE-4827-F0B8-5BB8-2444D414A1EF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4038600"/>
            <a:ext cx="1774825" cy="1371600"/>
            <a:chOff x="4450" y="0"/>
            <a:chExt cx="1118" cy="1104"/>
          </a:xfrm>
        </p:grpSpPr>
        <p:pic>
          <p:nvPicPr>
            <p:cNvPr id="32797" name="Picture 29">
              <a:extLst>
                <a:ext uri="{FF2B5EF4-FFF2-40B4-BE49-F238E27FC236}">
                  <a16:creationId xmlns:a16="http://schemas.microsoft.com/office/drawing/2014/main" id="{16FEE617-7B73-C306-A0C1-7A2C8C9D2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98" name="AutoShape 30">
              <a:extLst>
                <a:ext uri="{FF2B5EF4-FFF2-40B4-BE49-F238E27FC236}">
                  <a16:creationId xmlns:a16="http://schemas.microsoft.com/office/drawing/2014/main" id="{8A599E7B-4FEC-A5F9-6101-0A5DF63C1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</a:p>
          </p:txBody>
        </p:sp>
      </p:grpSp>
      <p:grpSp>
        <p:nvGrpSpPr>
          <p:cNvPr id="32799" name="Group 31">
            <a:extLst>
              <a:ext uri="{FF2B5EF4-FFF2-40B4-BE49-F238E27FC236}">
                <a16:creationId xmlns:a16="http://schemas.microsoft.com/office/drawing/2014/main" id="{0F7CFC40-3E18-73B9-05A7-52A87DDAE0CF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0" name="Picture 32">
              <a:extLst>
                <a:ext uri="{FF2B5EF4-FFF2-40B4-BE49-F238E27FC236}">
                  <a16:creationId xmlns:a16="http://schemas.microsoft.com/office/drawing/2014/main" id="{A152F841-E9B1-8387-651A-AF47137FD9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1" name="AutoShape 33">
              <a:extLst>
                <a:ext uri="{FF2B5EF4-FFF2-40B4-BE49-F238E27FC236}">
                  <a16:creationId xmlns:a16="http://schemas.microsoft.com/office/drawing/2014/main" id="{CC7FB382-B766-C83C-4462-7BED66C32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</a:p>
          </p:txBody>
        </p:sp>
      </p:grpSp>
      <p:grpSp>
        <p:nvGrpSpPr>
          <p:cNvPr id="32802" name="Group 34">
            <a:extLst>
              <a:ext uri="{FF2B5EF4-FFF2-40B4-BE49-F238E27FC236}">
                <a16:creationId xmlns:a16="http://schemas.microsoft.com/office/drawing/2014/main" id="{A62D70AE-D57A-39C4-6243-D7AE6852025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3" name="Picture 35">
              <a:extLst>
                <a:ext uri="{FF2B5EF4-FFF2-40B4-BE49-F238E27FC236}">
                  <a16:creationId xmlns:a16="http://schemas.microsoft.com/office/drawing/2014/main" id="{9E36FEDA-75A2-5993-B80C-D90EB46A02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4" name="AutoShape 36">
              <a:extLst>
                <a:ext uri="{FF2B5EF4-FFF2-40B4-BE49-F238E27FC236}">
                  <a16:creationId xmlns:a16="http://schemas.microsoft.com/office/drawing/2014/main" id="{2CD0AF3A-DAE2-F059-E659-CA297EA93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</a:p>
          </p:txBody>
        </p:sp>
      </p:grpSp>
      <p:grpSp>
        <p:nvGrpSpPr>
          <p:cNvPr id="32805" name="Group 37">
            <a:extLst>
              <a:ext uri="{FF2B5EF4-FFF2-40B4-BE49-F238E27FC236}">
                <a16:creationId xmlns:a16="http://schemas.microsoft.com/office/drawing/2014/main" id="{1AB0659B-3390-B64D-68FE-04170A21A4F7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4038600"/>
            <a:ext cx="1774825" cy="1371600"/>
            <a:chOff x="4450" y="0"/>
            <a:chExt cx="1118" cy="1104"/>
          </a:xfrm>
        </p:grpSpPr>
        <p:pic>
          <p:nvPicPr>
            <p:cNvPr id="32806" name="Picture 38">
              <a:extLst>
                <a:ext uri="{FF2B5EF4-FFF2-40B4-BE49-F238E27FC236}">
                  <a16:creationId xmlns:a16="http://schemas.microsoft.com/office/drawing/2014/main" id="{049BE795-D040-42FF-E5C9-97B822A36B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7" name="AutoShape 39">
              <a:extLst>
                <a:ext uri="{FF2B5EF4-FFF2-40B4-BE49-F238E27FC236}">
                  <a16:creationId xmlns:a16="http://schemas.microsoft.com/office/drawing/2014/main" id="{0C0B0E83-2A06-EBAD-00DA-F7001F651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</a:p>
          </p:txBody>
        </p:sp>
      </p:grpSp>
      <p:sp>
        <p:nvSpPr>
          <p:cNvPr id="32838" name="AutoShape 70">
            <a:extLst>
              <a:ext uri="{FF2B5EF4-FFF2-40B4-BE49-F238E27FC236}">
                <a16:creationId xmlns:a16="http://schemas.microsoft.com/office/drawing/2014/main" id="{2C2C042F-BE8E-CC34-E3BB-14A45F399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810000"/>
            <a:ext cx="1524000" cy="2133600"/>
          </a:xfrm>
          <a:prstGeom prst="cloudCallout">
            <a:avLst>
              <a:gd name="adj1" fmla="val 518440"/>
              <a:gd name="adj2" fmla="val -24630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Đ</a:t>
            </a:r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· hÕt 5 gi©y</a:t>
            </a:r>
          </a:p>
        </p:txBody>
      </p:sp>
      <p:pic>
        <p:nvPicPr>
          <p:cNvPr id="32839" name="Picture 71">
            <a:extLst>
              <a:ext uri="{FF2B5EF4-FFF2-40B4-BE49-F238E27FC236}">
                <a16:creationId xmlns:a16="http://schemas.microsoft.com/office/drawing/2014/main" id="{E762E02B-20B6-9DB2-51E0-601F7D63A2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86400"/>
            <a:ext cx="2473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0" name="Picture 72">
            <a:extLst>
              <a:ext uri="{FF2B5EF4-FFF2-40B4-BE49-F238E27FC236}">
                <a16:creationId xmlns:a16="http://schemas.microsoft.com/office/drawing/2014/main" id="{13A15065-1F82-4E25-1C2D-4B8A8A9E07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57900"/>
            <a:ext cx="5715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1" name="Picture 73">
            <a:hlinkClick r:id="" action="ppaction://noaction"/>
            <a:extLst>
              <a:ext uri="{FF2B5EF4-FFF2-40B4-BE49-F238E27FC236}">
                <a16:creationId xmlns:a16="http://schemas.microsoft.com/office/drawing/2014/main" id="{AF67CED2-6782-6CAF-366E-AD3D67AE83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846" name="Group 78">
            <a:extLst>
              <a:ext uri="{FF2B5EF4-FFF2-40B4-BE49-F238E27FC236}">
                <a16:creationId xmlns:a16="http://schemas.microsoft.com/office/drawing/2014/main" id="{A346C3B3-68E6-5ADD-B374-DE0C6920D92B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5867400"/>
            <a:ext cx="2057400" cy="1066800"/>
            <a:chOff x="0" y="3552"/>
            <a:chExt cx="1392" cy="768"/>
          </a:xfrm>
        </p:grpSpPr>
        <p:pic>
          <p:nvPicPr>
            <p:cNvPr id="32847" name="Picture 79">
              <a:extLst>
                <a:ext uri="{FF2B5EF4-FFF2-40B4-BE49-F238E27FC236}">
                  <a16:creationId xmlns:a16="http://schemas.microsoft.com/office/drawing/2014/main" id="{47E2668E-F63F-68DC-7535-F5CB8E9D90F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48" name="Picture 80">
              <a:extLst>
                <a:ext uri="{FF2B5EF4-FFF2-40B4-BE49-F238E27FC236}">
                  <a16:creationId xmlns:a16="http://schemas.microsoft.com/office/drawing/2014/main" id="{CF7D797F-3043-9CE7-38A4-500A41AB41D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849" name="Group 81">
            <a:extLst>
              <a:ext uri="{FF2B5EF4-FFF2-40B4-BE49-F238E27FC236}">
                <a16:creationId xmlns:a16="http://schemas.microsoft.com/office/drawing/2014/main" id="{20D84D3E-698A-4EA9-618B-835CD6825ADD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5867400"/>
            <a:ext cx="1752600" cy="990600"/>
            <a:chOff x="0" y="3552"/>
            <a:chExt cx="1392" cy="768"/>
          </a:xfrm>
        </p:grpSpPr>
        <p:pic>
          <p:nvPicPr>
            <p:cNvPr id="32850" name="Picture 82">
              <a:extLst>
                <a:ext uri="{FF2B5EF4-FFF2-40B4-BE49-F238E27FC236}">
                  <a16:creationId xmlns:a16="http://schemas.microsoft.com/office/drawing/2014/main" id="{092588B8-3DE8-8CBD-9D3D-3EA095AEE6F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51" name="Picture 83">
              <a:extLst>
                <a:ext uri="{FF2B5EF4-FFF2-40B4-BE49-F238E27FC236}">
                  <a16:creationId xmlns:a16="http://schemas.microsoft.com/office/drawing/2014/main" id="{12FC71B0-EB39-38DE-B9FD-0B2F0812902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852" name="Picture 84">
            <a:hlinkClick r:id="" action="ppaction://noaction"/>
            <a:extLst>
              <a:ext uri="{FF2B5EF4-FFF2-40B4-BE49-F238E27FC236}">
                <a16:creationId xmlns:a16="http://schemas.microsoft.com/office/drawing/2014/main" id="{D055750E-A9FA-D6FC-96A1-C144CCB3D0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53" name="Picture 85">
            <a:hlinkClick r:id="" action="ppaction://noaction"/>
            <a:extLst>
              <a:ext uri="{FF2B5EF4-FFF2-40B4-BE49-F238E27FC236}">
                <a16:creationId xmlns:a16="http://schemas.microsoft.com/office/drawing/2014/main" id="{3F748882-E0D1-351F-3109-34AD908668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1214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6" name="AutoShape 12">
            <a:extLst>
              <a:ext uri="{FF2B5EF4-FFF2-40B4-BE49-F238E27FC236}">
                <a16:creationId xmlns:a16="http://schemas.microsoft.com/office/drawing/2014/main" id="{98E8A502-48F9-77EB-5F31-3029B2A21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7208" y="4803640"/>
            <a:ext cx="3505200" cy="8953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000" b="1">
              <a:solidFill>
                <a:srgbClr val="006C00"/>
              </a:solidFill>
            </a:endParaRPr>
          </a:p>
          <a:p>
            <a:pPr algn="ctr"/>
            <a:endParaRPr lang="en-US" altLang="en-US" sz="2000" b="1">
              <a:solidFill>
                <a:srgbClr val="009900"/>
              </a:solidFill>
            </a:endParaRPr>
          </a:p>
          <a:p>
            <a:pPr algn="ctr"/>
            <a:r>
              <a:rPr lang="en-US" altLang="en-US" sz="2000" b="1">
                <a:solidFill>
                  <a:srgbClr val="0000FF"/>
                </a:solidFill>
              </a:rPr>
              <a:t>B: Dấu chấm hỏi.</a:t>
            </a:r>
            <a:endParaRPr lang="pt-BR" altLang="en-US" sz="2000" b="1">
              <a:solidFill>
                <a:srgbClr val="009900"/>
              </a:solidFill>
            </a:endParaRPr>
          </a:p>
          <a:p>
            <a:pPr algn="ctr"/>
            <a:endParaRPr lang="en-US" altLang="en-US" sz="2000" b="1">
              <a:solidFill>
                <a:srgbClr val="009900"/>
              </a:solidFill>
            </a:endParaRPr>
          </a:p>
          <a:p>
            <a:pPr algn="ctr"/>
            <a:endParaRPr lang="en-US" altLang="en-US" sz="2000" b="1">
              <a:solidFill>
                <a:srgbClr val="A82914"/>
              </a:solidFill>
            </a:endParaRPr>
          </a:p>
        </p:txBody>
      </p:sp>
      <p:pic>
        <p:nvPicPr>
          <p:cNvPr id="37" name="Picture 36"/>
          <p:cNvPicPr/>
          <p:nvPr/>
        </p:nvPicPr>
        <p:blipFill>
          <a:blip r:embed="rId12"/>
          <a:stretch>
            <a:fillRect/>
          </a:stretch>
        </p:blipFill>
        <p:spPr>
          <a:xfrm>
            <a:off x="979867" y="76200"/>
            <a:ext cx="7162801" cy="3886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345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750"/>
                                        <p:tgtEl>
                                          <p:spTgt spid="328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2" grpId="0" animBg="1"/>
      <p:bldP spid="32792" grpId="1" animBg="1"/>
      <p:bldP spid="32838" grpId="0" animBg="1"/>
      <p:bldP spid="57356" grpId="0" animBg="1"/>
      <p:bldP spid="5735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54">
            <a:extLst>
              <a:ext uri="{FF2B5EF4-FFF2-40B4-BE49-F238E27FC236}">
                <a16:creationId xmlns:a16="http://schemas.microsoft.com/office/drawing/2014/main" id="{2414321A-AAB9-1C1F-F1CD-DCF21D1B5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8028" y="4719034"/>
            <a:ext cx="3962400" cy="1219200"/>
          </a:xfrm>
          <a:prstGeom prst="rect">
            <a:avLst/>
          </a:prstGeom>
          <a:gradFill rotWithShape="1">
            <a:gsLst>
              <a:gs pos="0">
                <a:srgbClr val="8990D7">
                  <a:alpha val="42000"/>
                </a:srgbClr>
              </a:gs>
              <a:gs pos="100000">
                <a:srgbClr val="DAFF8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8990D7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3200"/>
          </a:p>
        </p:txBody>
      </p:sp>
      <p:pic>
        <p:nvPicPr>
          <p:cNvPr id="32779" name="Picture 38" descr="mouse">
            <a:extLst>
              <a:ext uri="{FF2B5EF4-FFF2-40B4-BE49-F238E27FC236}">
                <a16:creationId xmlns:a16="http://schemas.microsoft.com/office/drawing/2014/main" id="{5BE1B91B-A5C7-4CE2-77FF-7B374ADFBF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lum bright="-8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19800"/>
            <a:ext cx="609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1" name="AutoShape 40">
            <a:extLst>
              <a:ext uri="{FF2B5EF4-FFF2-40B4-BE49-F238E27FC236}">
                <a16:creationId xmlns:a16="http://schemas.microsoft.com/office/drawing/2014/main" id="{F840561E-FA32-E4D8-0940-78D521918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825" y="4053156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82" name="AutoShape 41">
            <a:extLst>
              <a:ext uri="{FF2B5EF4-FFF2-40B4-BE49-F238E27FC236}">
                <a16:creationId xmlns:a16="http://schemas.microsoft.com/office/drawing/2014/main" id="{7775A20F-CFC0-BD49-78B9-662E7741B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9688" y="4146069"/>
            <a:ext cx="1536700" cy="341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83" name="Text Box 42">
            <a:extLst>
              <a:ext uri="{FF2B5EF4-FFF2-40B4-BE49-F238E27FC236}">
                <a16:creationId xmlns:a16="http://schemas.microsoft.com/office/drawing/2014/main" id="{A9D7F341-B03E-C903-E9FD-E8554D73B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778" y="4130428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</a:rPr>
              <a:t>Đáp án</a:t>
            </a:r>
          </a:p>
        </p:txBody>
      </p:sp>
      <p:sp>
        <p:nvSpPr>
          <p:cNvPr id="32792" name="AutoShape 24">
            <a:extLst>
              <a:ext uri="{FF2B5EF4-FFF2-40B4-BE49-F238E27FC236}">
                <a16:creationId xmlns:a16="http://schemas.microsoft.com/office/drawing/2014/main" id="{EC849FA4-9F06-3B5B-7915-490294FC9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810000"/>
            <a:ext cx="1371600" cy="1905000"/>
          </a:xfrm>
          <a:prstGeom prst="cloudCallout">
            <a:avLst>
              <a:gd name="adj1" fmla="val 248958"/>
              <a:gd name="adj2" fmla="val 831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5 gi©y b¾t ®Çu</a:t>
            </a:r>
          </a:p>
        </p:txBody>
      </p:sp>
      <p:grpSp>
        <p:nvGrpSpPr>
          <p:cNvPr id="32793" name="Group 25">
            <a:extLst>
              <a:ext uri="{FF2B5EF4-FFF2-40B4-BE49-F238E27FC236}">
                <a16:creationId xmlns:a16="http://schemas.microsoft.com/office/drawing/2014/main" id="{A2DE1114-FE27-97EC-6485-A92617B8CC35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794" name="Picture 26">
              <a:extLst>
                <a:ext uri="{FF2B5EF4-FFF2-40B4-BE49-F238E27FC236}">
                  <a16:creationId xmlns:a16="http://schemas.microsoft.com/office/drawing/2014/main" id="{F1D87F39-08AA-2E95-F206-DC3A3F9CE3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95" name="AutoShape 27">
              <a:extLst>
                <a:ext uri="{FF2B5EF4-FFF2-40B4-BE49-F238E27FC236}">
                  <a16:creationId xmlns:a16="http://schemas.microsoft.com/office/drawing/2014/main" id="{9DDD8D56-02AD-57D7-2A28-00131B171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</a:p>
          </p:txBody>
        </p:sp>
      </p:grpSp>
      <p:grpSp>
        <p:nvGrpSpPr>
          <p:cNvPr id="32796" name="Group 28">
            <a:extLst>
              <a:ext uri="{FF2B5EF4-FFF2-40B4-BE49-F238E27FC236}">
                <a16:creationId xmlns:a16="http://schemas.microsoft.com/office/drawing/2014/main" id="{68F174EE-4827-F0B8-5BB8-2444D414A1EF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4038600"/>
            <a:ext cx="1774825" cy="1371600"/>
            <a:chOff x="4450" y="0"/>
            <a:chExt cx="1118" cy="1104"/>
          </a:xfrm>
        </p:grpSpPr>
        <p:pic>
          <p:nvPicPr>
            <p:cNvPr id="32797" name="Picture 29">
              <a:extLst>
                <a:ext uri="{FF2B5EF4-FFF2-40B4-BE49-F238E27FC236}">
                  <a16:creationId xmlns:a16="http://schemas.microsoft.com/office/drawing/2014/main" id="{16FEE617-7B73-C306-A0C1-7A2C8C9D2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98" name="AutoShape 30">
              <a:extLst>
                <a:ext uri="{FF2B5EF4-FFF2-40B4-BE49-F238E27FC236}">
                  <a16:creationId xmlns:a16="http://schemas.microsoft.com/office/drawing/2014/main" id="{8A599E7B-4FEC-A5F9-6101-0A5DF63C1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</a:p>
          </p:txBody>
        </p:sp>
      </p:grpSp>
      <p:grpSp>
        <p:nvGrpSpPr>
          <p:cNvPr id="32799" name="Group 31">
            <a:extLst>
              <a:ext uri="{FF2B5EF4-FFF2-40B4-BE49-F238E27FC236}">
                <a16:creationId xmlns:a16="http://schemas.microsoft.com/office/drawing/2014/main" id="{0F7CFC40-3E18-73B9-05A7-52A87DDAE0CF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0" name="Picture 32">
              <a:extLst>
                <a:ext uri="{FF2B5EF4-FFF2-40B4-BE49-F238E27FC236}">
                  <a16:creationId xmlns:a16="http://schemas.microsoft.com/office/drawing/2014/main" id="{A152F841-E9B1-8387-651A-AF47137FD9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1" name="AutoShape 33">
              <a:extLst>
                <a:ext uri="{FF2B5EF4-FFF2-40B4-BE49-F238E27FC236}">
                  <a16:creationId xmlns:a16="http://schemas.microsoft.com/office/drawing/2014/main" id="{CC7FB382-B766-C83C-4462-7BED66C32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</a:p>
          </p:txBody>
        </p:sp>
      </p:grpSp>
      <p:grpSp>
        <p:nvGrpSpPr>
          <p:cNvPr id="32802" name="Group 34">
            <a:extLst>
              <a:ext uri="{FF2B5EF4-FFF2-40B4-BE49-F238E27FC236}">
                <a16:creationId xmlns:a16="http://schemas.microsoft.com/office/drawing/2014/main" id="{A62D70AE-D57A-39C4-6243-D7AE6852025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3" name="Picture 35">
              <a:extLst>
                <a:ext uri="{FF2B5EF4-FFF2-40B4-BE49-F238E27FC236}">
                  <a16:creationId xmlns:a16="http://schemas.microsoft.com/office/drawing/2014/main" id="{9E36FEDA-75A2-5993-B80C-D90EB46A02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4" name="AutoShape 36">
              <a:extLst>
                <a:ext uri="{FF2B5EF4-FFF2-40B4-BE49-F238E27FC236}">
                  <a16:creationId xmlns:a16="http://schemas.microsoft.com/office/drawing/2014/main" id="{2CD0AF3A-DAE2-F059-E659-CA297EA93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</a:p>
          </p:txBody>
        </p:sp>
      </p:grpSp>
      <p:grpSp>
        <p:nvGrpSpPr>
          <p:cNvPr id="32805" name="Group 37">
            <a:extLst>
              <a:ext uri="{FF2B5EF4-FFF2-40B4-BE49-F238E27FC236}">
                <a16:creationId xmlns:a16="http://schemas.microsoft.com/office/drawing/2014/main" id="{1AB0659B-3390-B64D-68FE-04170A21A4F7}"/>
              </a:ext>
            </a:extLst>
          </p:cNvPr>
          <p:cNvGrpSpPr>
            <a:grpSpLocks/>
          </p:cNvGrpSpPr>
          <p:nvPr/>
        </p:nvGrpSpPr>
        <p:grpSpPr bwMode="auto">
          <a:xfrm>
            <a:off x="1193635" y="4497140"/>
            <a:ext cx="1774825" cy="1371600"/>
            <a:chOff x="4450" y="0"/>
            <a:chExt cx="1118" cy="1104"/>
          </a:xfrm>
        </p:grpSpPr>
        <p:pic>
          <p:nvPicPr>
            <p:cNvPr id="32806" name="Picture 38">
              <a:extLst>
                <a:ext uri="{FF2B5EF4-FFF2-40B4-BE49-F238E27FC236}">
                  <a16:creationId xmlns:a16="http://schemas.microsoft.com/office/drawing/2014/main" id="{049BE795-D040-42FF-E5C9-97B822A36B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7" name="AutoShape 39">
              <a:extLst>
                <a:ext uri="{FF2B5EF4-FFF2-40B4-BE49-F238E27FC236}">
                  <a16:creationId xmlns:a16="http://schemas.microsoft.com/office/drawing/2014/main" id="{0C0B0E83-2A06-EBAD-00DA-F7001F651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</a:p>
          </p:txBody>
        </p:sp>
      </p:grpSp>
      <p:sp>
        <p:nvSpPr>
          <p:cNvPr id="32838" name="AutoShape 70">
            <a:extLst>
              <a:ext uri="{FF2B5EF4-FFF2-40B4-BE49-F238E27FC236}">
                <a16:creationId xmlns:a16="http://schemas.microsoft.com/office/drawing/2014/main" id="{2C2C042F-BE8E-CC34-E3BB-14A45F399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810000"/>
            <a:ext cx="1524000" cy="2133600"/>
          </a:xfrm>
          <a:prstGeom prst="cloudCallout">
            <a:avLst>
              <a:gd name="adj1" fmla="val 518440"/>
              <a:gd name="adj2" fmla="val -24630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839" name="Picture 71">
            <a:extLst>
              <a:ext uri="{FF2B5EF4-FFF2-40B4-BE49-F238E27FC236}">
                <a16:creationId xmlns:a16="http://schemas.microsoft.com/office/drawing/2014/main" id="{E762E02B-20B6-9DB2-51E0-601F7D63A2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86400"/>
            <a:ext cx="2473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0" name="Picture 72">
            <a:extLst>
              <a:ext uri="{FF2B5EF4-FFF2-40B4-BE49-F238E27FC236}">
                <a16:creationId xmlns:a16="http://schemas.microsoft.com/office/drawing/2014/main" id="{13A15065-1F82-4E25-1C2D-4B8A8A9E07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57900"/>
            <a:ext cx="5715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1" name="Picture 73">
            <a:hlinkClick r:id="" action="ppaction://noaction"/>
            <a:extLst>
              <a:ext uri="{FF2B5EF4-FFF2-40B4-BE49-F238E27FC236}">
                <a16:creationId xmlns:a16="http://schemas.microsoft.com/office/drawing/2014/main" id="{AF67CED2-6782-6CAF-366E-AD3D67AE83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846" name="Group 78">
            <a:extLst>
              <a:ext uri="{FF2B5EF4-FFF2-40B4-BE49-F238E27FC236}">
                <a16:creationId xmlns:a16="http://schemas.microsoft.com/office/drawing/2014/main" id="{A346C3B3-68E6-5ADD-B374-DE0C6920D92B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5867400"/>
            <a:ext cx="2057400" cy="1066800"/>
            <a:chOff x="0" y="3552"/>
            <a:chExt cx="1392" cy="768"/>
          </a:xfrm>
        </p:grpSpPr>
        <p:pic>
          <p:nvPicPr>
            <p:cNvPr id="32847" name="Picture 79">
              <a:extLst>
                <a:ext uri="{FF2B5EF4-FFF2-40B4-BE49-F238E27FC236}">
                  <a16:creationId xmlns:a16="http://schemas.microsoft.com/office/drawing/2014/main" id="{47E2668E-F63F-68DC-7535-F5CB8E9D90F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48" name="Picture 80">
              <a:extLst>
                <a:ext uri="{FF2B5EF4-FFF2-40B4-BE49-F238E27FC236}">
                  <a16:creationId xmlns:a16="http://schemas.microsoft.com/office/drawing/2014/main" id="{CF7D797F-3043-9CE7-38A4-500A41AB41D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849" name="Group 81">
            <a:extLst>
              <a:ext uri="{FF2B5EF4-FFF2-40B4-BE49-F238E27FC236}">
                <a16:creationId xmlns:a16="http://schemas.microsoft.com/office/drawing/2014/main" id="{20D84D3E-698A-4EA9-618B-835CD6825ADD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5867400"/>
            <a:ext cx="1752600" cy="990600"/>
            <a:chOff x="0" y="3552"/>
            <a:chExt cx="1392" cy="768"/>
          </a:xfrm>
        </p:grpSpPr>
        <p:pic>
          <p:nvPicPr>
            <p:cNvPr id="32850" name="Picture 82">
              <a:extLst>
                <a:ext uri="{FF2B5EF4-FFF2-40B4-BE49-F238E27FC236}">
                  <a16:creationId xmlns:a16="http://schemas.microsoft.com/office/drawing/2014/main" id="{092588B8-3DE8-8CBD-9D3D-3EA095AEE6F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51" name="Picture 83">
              <a:extLst>
                <a:ext uri="{FF2B5EF4-FFF2-40B4-BE49-F238E27FC236}">
                  <a16:creationId xmlns:a16="http://schemas.microsoft.com/office/drawing/2014/main" id="{12FC71B0-EB39-38DE-B9FD-0B2F0812902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852" name="Picture 84">
            <a:hlinkClick r:id="" action="ppaction://noaction"/>
            <a:extLst>
              <a:ext uri="{FF2B5EF4-FFF2-40B4-BE49-F238E27FC236}">
                <a16:creationId xmlns:a16="http://schemas.microsoft.com/office/drawing/2014/main" id="{D055750E-A9FA-D6FC-96A1-C144CCB3D0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53" name="Picture 85">
            <a:hlinkClick r:id="" action="ppaction://noaction"/>
            <a:extLst>
              <a:ext uri="{FF2B5EF4-FFF2-40B4-BE49-F238E27FC236}">
                <a16:creationId xmlns:a16="http://schemas.microsoft.com/office/drawing/2014/main" id="{3F748882-E0D1-351F-3109-34AD908668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1214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6" name="AutoShape 12">
            <a:extLst>
              <a:ext uri="{FF2B5EF4-FFF2-40B4-BE49-F238E27FC236}">
                <a16:creationId xmlns:a16="http://schemas.microsoft.com/office/drawing/2014/main" id="{98E8A502-48F9-77EB-5F31-3029B2A21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1110" y="4873580"/>
            <a:ext cx="3505200" cy="8953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000" b="1">
              <a:solidFill>
                <a:srgbClr val="006C00"/>
              </a:solidFill>
            </a:endParaRPr>
          </a:p>
          <a:p>
            <a:pPr algn="ctr"/>
            <a:endParaRPr lang="en-US" altLang="en-US" sz="2000" b="1">
              <a:solidFill>
                <a:srgbClr val="006C00"/>
              </a:solidFill>
            </a:endParaRPr>
          </a:p>
          <a:p>
            <a:pPr algn="ctr"/>
            <a:r>
              <a:rPr lang="en-US" altLang="en-US" sz="2000" b="1">
                <a:solidFill>
                  <a:srgbClr val="006C00"/>
                </a:solidFill>
              </a:rPr>
              <a:t>A và B</a:t>
            </a:r>
            <a:endParaRPr lang="pt-BR" altLang="en-US" sz="2000" b="1">
              <a:solidFill>
                <a:srgbClr val="009900"/>
              </a:solidFill>
            </a:endParaRPr>
          </a:p>
          <a:p>
            <a:pPr algn="ctr"/>
            <a:endParaRPr lang="en-US" altLang="en-US" sz="2000" b="1">
              <a:solidFill>
                <a:srgbClr val="009900"/>
              </a:solidFill>
            </a:endParaRPr>
          </a:p>
          <a:p>
            <a:pPr algn="ctr"/>
            <a:endParaRPr lang="en-US" altLang="en-US" sz="2000" b="1">
              <a:solidFill>
                <a:srgbClr val="A82914"/>
              </a:solidFill>
            </a:endParaRPr>
          </a:p>
        </p:txBody>
      </p:sp>
      <p:pic>
        <p:nvPicPr>
          <p:cNvPr id="38" name="Picture 37"/>
          <p:cNvPicPr/>
          <p:nvPr/>
        </p:nvPicPr>
        <p:blipFill>
          <a:blip r:embed="rId12"/>
          <a:stretch>
            <a:fillRect/>
          </a:stretch>
        </p:blipFill>
        <p:spPr>
          <a:xfrm>
            <a:off x="1143000" y="304800"/>
            <a:ext cx="7239000" cy="3733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50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750"/>
                                        <p:tgtEl>
                                          <p:spTgt spid="328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2" grpId="0" animBg="1"/>
      <p:bldP spid="32792" grpId="1" animBg="1"/>
      <p:bldP spid="32838" grpId="0" animBg="1"/>
      <p:bldP spid="57356" grpId="0" animBg="1"/>
      <p:bldP spid="5735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Bellcoll">
            <a:extLst>
              <a:ext uri="{FF2B5EF4-FFF2-40B4-BE49-F238E27FC236}">
                <a16:creationId xmlns:a16="http://schemas.microsoft.com/office/drawing/2014/main" id="{ED4D197A-D237-CE14-CDBF-0016FBAB86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371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 descr="Bellcoll">
            <a:extLst>
              <a:ext uri="{FF2B5EF4-FFF2-40B4-BE49-F238E27FC236}">
                <a16:creationId xmlns:a16="http://schemas.microsoft.com/office/drawing/2014/main" id="{EF9ADAB1-F901-9887-CE81-A32AE66869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752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sen 2">
            <a:extLst>
              <a:ext uri="{FF2B5EF4-FFF2-40B4-BE49-F238E27FC236}">
                <a16:creationId xmlns:a16="http://schemas.microsoft.com/office/drawing/2014/main" id="{0FFC137E-142D-D256-7082-DD6570701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9144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Bellcoll">
            <a:extLst>
              <a:ext uri="{FF2B5EF4-FFF2-40B4-BE49-F238E27FC236}">
                <a16:creationId xmlns:a16="http://schemas.microsoft.com/office/drawing/2014/main" id="{280BFB1C-8DB9-E069-7F70-BA5B1BCAED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1371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WordArt 11">
            <a:extLst>
              <a:ext uri="{FF2B5EF4-FFF2-40B4-BE49-F238E27FC236}">
                <a16:creationId xmlns:a16="http://schemas.microsoft.com/office/drawing/2014/main" id="{3C3620E9-EA1E-7F20-F860-7B38ACECCF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1905000"/>
            <a:ext cx="6705600" cy="2438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CHÀO CÁC EM !</a:t>
            </a:r>
          </a:p>
        </p:txBody>
      </p:sp>
    </p:spTree>
    <p:custDataLst>
      <p:tags r:id="rId1"/>
    </p:custData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>
            <a:extLst>
              <a:ext uri="{FF2B5EF4-FFF2-40B4-BE49-F238E27FC236}">
                <a16:creationId xmlns:a16="http://schemas.microsoft.com/office/drawing/2014/main" id="{8C6950D0-E2FD-812D-46F6-8306BA4B2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105400"/>
            <a:ext cx="304800" cy="381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427AE418-EC9B-F4AB-3E69-22A506E5C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462088"/>
            <a:ext cx="228600" cy="152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sp>
        <p:nvSpPr>
          <p:cNvPr id="32772" name="Rectangle 54">
            <a:extLst>
              <a:ext uri="{FF2B5EF4-FFF2-40B4-BE49-F238E27FC236}">
                <a16:creationId xmlns:a16="http://schemas.microsoft.com/office/drawing/2014/main" id="{2414321A-AAB9-1C1F-F1CD-DCF21D1B5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343400"/>
            <a:ext cx="3962400" cy="1219200"/>
          </a:xfrm>
          <a:prstGeom prst="rect">
            <a:avLst/>
          </a:prstGeom>
          <a:gradFill rotWithShape="1">
            <a:gsLst>
              <a:gs pos="0">
                <a:srgbClr val="8990D7">
                  <a:alpha val="42000"/>
                </a:srgbClr>
              </a:gs>
              <a:gs pos="100000">
                <a:srgbClr val="DAFF8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8990D7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3200"/>
          </a:p>
        </p:txBody>
      </p:sp>
      <p:sp>
        <p:nvSpPr>
          <p:cNvPr id="32773" name="Rectangle 54">
            <a:extLst>
              <a:ext uri="{FF2B5EF4-FFF2-40B4-BE49-F238E27FC236}">
                <a16:creationId xmlns:a16="http://schemas.microsoft.com/office/drawing/2014/main" id="{892A301D-9F51-E505-C160-48238280F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209800"/>
            <a:ext cx="7086600" cy="1219200"/>
          </a:xfrm>
          <a:prstGeom prst="rect">
            <a:avLst/>
          </a:prstGeom>
          <a:gradFill rotWithShape="1">
            <a:gsLst>
              <a:gs pos="0">
                <a:srgbClr val="FF81FF">
                  <a:alpha val="42000"/>
                </a:srgbClr>
              </a:gs>
              <a:gs pos="100000">
                <a:schemeClr val="accent1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6D1C1"/>
            </a:extrusionClr>
            <a:contourClr>
              <a:srgbClr val="FF81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FF0000"/>
                </a:solidFill>
              </a:rPr>
              <a:t>Dấu chấm dùng để làm gì </a:t>
            </a:r>
            <a:r>
              <a:rPr lang="en-US" altLang="en-US" b="1">
                <a:solidFill>
                  <a:srgbClr val="FF0000"/>
                </a:solidFill>
              </a:rPr>
              <a:t>?</a:t>
            </a:r>
            <a:endParaRPr lang="en-US" altLang="en-US" sz="2000" b="1">
              <a:solidFill>
                <a:srgbClr val="FF0000"/>
              </a:solidFill>
            </a:endParaRPr>
          </a:p>
          <a:p>
            <a:pPr lvl="4"/>
            <a:r>
              <a:rPr lang="en-US" altLang="en-US" b="1">
                <a:solidFill>
                  <a:srgbClr val="0000FF"/>
                </a:solidFill>
              </a:rPr>
              <a:t> A: Dùng để kết thúc câu kể.</a:t>
            </a:r>
          </a:p>
          <a:p>
            <a:pPr lvl="4"/>
            <a:r>
              <a:rPr lang="en-US" altLang="en-US" b="1">
                <a:solidFill>
                  <a:srgbClr val="0000FF"/>
                </a:solidFill>
              </a:rPr>
              <a:t> B: Dùng để kết thúc câu hỏi. </a:t>
            </a:r>
          </a:p>
          <a:p>
            <a:pPr lvl="4"/>
            <a:r>
              <a:rPr lang="en-US" altLang="en-US" b="1">
                <a:solidFill>
                  <a:srgbClr val="0000FF"/>
                </a:solidFill>
              </a:rPr>
              <a:t> C: Dùng để kết thúc câu cảm, câu khiến. </a:t>
            </a:r>
          </a:p>
        </p:txBody>
      </p:sp>
      <p:pic>
        <p:nvPicPr>
          <p:cNvPr id="32774" name="Picture 9" descr="an30">
            <a:extLst>
              <a:ext uri="{FF2B5EF4-FFF2-40B4-BE49-F238E27FC236}">
                <a16:creationId xmlns:a16="http://schemas.microsoft.com/office/drawing/2014/main" id="{39CE5ACD-C7A1-2248-6D4E-A5D6A038A6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1763"/>
            <a:ext cx="11430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AutoShape 10">
            <a:extLst>
              <a:ext uri="{FF2B5EF4-FFF2-40B4-BE49-F238E27FC236}">
                <a16:creationId xmlns:a16="http://schemas.microsoft.com/office/drawing/2014/main" id="{779463FE-C805-B4CE-C9DA-3D123FE4C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9700" y="15922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76" name="AutoShape 11">
            <a:extLst>
              <a:ext uri="{FF2B5EF4-FFF2-40B4-BE49-F238E27FC236}">
                <a16:creationId xmlns:a16="http://schemas.microsoft.com/office/drawing/2014/main" id="{70B6F86E-93CF-678D-F506-6D13FC695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900" y="1639888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56354" name="Rectangle 34">
            <a:extLst>
              <a:ext uri="{FF2B5EF4-FFF2-40B4-BE49-F238E27FC236}">
                <a16:creationId xmlns:a16="http://schemas.microsoft.com/office/drawing/2014/main" id="{DE61CC33-E1BF-4183-B8BF-1801C835F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219200"/>
            <a:ext cx="457200" cy="56388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sp>
        <p:nvSpPr>
          <p:cNvPr id="56355" name="Rectangle 35">
            <a:extLst>
              <a:ext uri="{FF2B5EF4-FFF2-40B4-BE49-F238E27FC236}">
                <a16:creationId xmlns:a16="http://schemas.microsoft.com/office/drawing/2014/main" id="{A2802C16-5ABA-C5F4-17FE-9E5E77B9F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233488"/>
            <a:ext cx="3657600" cy="2286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pic>
        <p:nvPicPr>
          <p:cNvPr id="32779" name="Picture 38" descr="mouse">
            <a:extLst>
              <a:ext uri="{FF2B5EF4-FFF2-40B4-BE49-F238E27FC236}">
                <a16:creationId xmlns:a16="http://schemas.microsoft.com/office/drawing/2014/main" id="{5BE1B91B-A5C7-4CE2-77FF-7B374ADFBF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bright="-8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19800"/>
            <a:ext cx="609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Text Box 39">
            <a:extLst>
              <a:ext uri="{FF2B5EF4-FFF2-40B4-BE49-F238E27FC236}">
                <a16:creationId xmlns:a16="http://schemas.microsoft.com/office/drawing/2014/main" id="{833CB160-6569-2D79-4155-7D1A5E659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1600200"/>
            <a:ext cx="1612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</a:rPr>
              <a:t>Câu hỏi 1</a:t>
            </a:r>
          </a:p>
        </p:txBody>
      </p:sp>
      <p:sp>
        <p:nvSpPr>
          <p:cNvPr id="32781" name="AutoShape 40">
            <a:extLst>
              <a:ext uri="{FF2B5EF4-FFF2-40B4-BE49-F238E27FC236}">
                <a16:creationId xmlns:a16="http://schemas.microsoft.com/office/drawing/2014/main" id="{F840561E-FA32-E4D8-0940-78D521918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825" y="36750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82" name="AutoShape 41">
            <a:extLst>
              <a:ext uri="{FF2B5EF4-FFF2-40B4-BE49-F238E27FC236}">
                <a16:creationId xmlns:a16="http://schemas.microsoft.com/office/drawing/2014/main" id="{7775A20F-CFC0-BD49-78B9-662E7741B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5" y="3727450"/>
            <a:ext cx="1536700" cy="341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83" name="Text Box 42">
            <a:extLst>
              <a:ext uri="{FF2B5EF4-FFF2-40B4-BE49-F238E27FC236}">
                <a16:creationId xmlns:a16="http://schemas.microsoft.com/office/drawing/2014/main" id="{A9D7F341-B03E-C903-E9FD-E8554D73B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5" y="3687763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</a:rPr>
              <a:t>Đáp án</a:t>
            </a:r>
          </a:p>
        </p:txBody>
      </p:sp>
      <p:sp>
        <p:nvSpPr>
          <p:cNvPr id="32789" name="AutoShape 23" descr="img24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178D7259-84E2-4670-2634-125997D95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9200"/>
            <a:ext cx="1008063" cy="334963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8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i="1">
                <a:solidFill>
                  <a:srgbClr val="FFFFFF"/>
                </a:solidFill>
                <a:latin typeface="Times New Roman" panose="02020603050405020304" pitchFamily="18" charset="0"/>
              </a:rPr>
              <a:t>Câu 1</a:t>
            </a:r>
            <a:endParaRPr lang="vi-VN" altLang="en-US" b="1" i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2790" name="Picture 9" descr="an30">
            <a:extLst>
              <a:ext uri="{FF2B5EF4-FFF2-40B4-BE49-F238E27FC236}">
                <a16:creationId xmlns:a16="http://schemas.microsoft.com/office/drawing/2014/main" id="{B59DE64A-A558-DC4D-9BD7-D8C8A9E064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11430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1" name="Picture 23">
            <a:hlinkClick r:id="" action="ppaction://noaction"/>
            <a:extLst>
              <a:ext uri="{FF2B5EF4-FFF2-40B4-BE49-F238E27FC236}">
                <a16:creationId xmlns:a16="http://schemas.microsoft.com/office/drawing/2014/main" id="{40C12D9A-C6A5-D5F3-47A0-B8855643C3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085850"/>
            <a:ext cx="838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2" name="AutoShape 24">
            <a:extLst>
              <a:ext uri="{FF2B5EF4-FFF2-40B4-BE49-F238E27FC236}">
                <a16:creationId xmlns:a16="http://schemas.microsoft.com/office/drawing/2014/main" id="{EC849FA4-9F06-3B5B-7915-490294FC9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810000"/>
            <a:ext cx="1371600" cy="1905000"/>
          </a:xfrm>
          <a:prstGeom prst="cloudCallout">
            <a:avLst>
              <a:gd name="adj1" fmla="val 248958"/>
              <a:gd name="adj2" fmla="val 831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10 gi©y b¾t ®Çu</a:t>
            </a:r>
          </a:p>
        </p:txBody>
      </p:sp>
      <p:grpSp>
        <p:nvGrpSpPr>
          <p:cNvPr id="32793" name="Group 25">
            <a:extLst>
              <a:ext uri="{FF2B5EF4-FFF2-40B4-BE49-F238E27FC236}">
                <a16:creationId xmlns:a16="http://schemas.microsoft.com/office/drawing/2014/main" id="{A2DE1114-FE27-97EC-6485-A92617B8CC35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794" name="Picture 26">
              <a:extLst>
                <a:ext uri="{FF2B5EF4-FFF2-40B4-BE49-F238E27FC236}">
                  <a16:creationId xmlns:a16="http://schemas.microsoft.com/office/drawing/2014/main" id="{F1D87F39-08AA-2E95-F206-DC3A3F9CE3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95" name="AutoShape 27">
              <a:extLst>
                <a:ext uri="{FF2B5EF4-FFF2-40B4-BE49-F238E27FC236}">
                  <a16:creationId xmlns:a16="http://schemas.microsoft.com/office/drawing/2014/main" id="{9DDD8D56-02AD-57D7-2A28-00131B171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</a:p>
          </p:txBody>
        </p:sp>
      </p:grpSp>
      <p:grpSp>
        <p:nvGrpSpPr>
          <p:cNvPr id="32796" name="Group 28">
            <a:extLst>
              <a:ext uri="{FF2B5EF4-FFF2-40B4-BE49-F238E27FC236}">
                <a16:creationId xmlns:a16="http://schemas.microsoft.com/office/drawing/2014/main" id="{68F174EE-4827-F0B8-5BB8-2444D414A1EF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4038600"/>
            <a:ext cx="1774825" cy="1371600"/>
            <a:chOff x="4450" y="0"/>
            <a:chExt cx="1118" cy="1104"/>
          </a:xfrm>
        </p:grpSpPr>
        <p:pic>
          <p:nvPicPr>
            <p:cNvPr id="32797" name="Picture 29">
              <a:extLst>
                <a:ext uri="{FF2B5EF4-FFF2-40B4-BE49-F238E27FC236}">
                  <a16:creationId xmlns:a16="http://schemas.microsoft.com/office/drawing/2014/main" id="{16FEE617-7B73-C306-A0C1-7A2C8C9D2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98" name="AutoShape 30">
              <a:extLst>
                <a:ext uri="{FF2B5EF4-FFF2-40B4-BE49-F238E27FC236}">
                  <a16:creationId xmlns:a16="http://schemas.microsoft.com/office/drawing/2014/main" id="{8A599E7B-4FEC-A5F9-6101-0A5DF63C1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</a:p>
          </p:txBody>
        </p:sp>
      </p:grpSp>
      <p:grpSp>
        <p:nvGrpSpPr>
          <p:cNvPr id="32799" name="Group 31">
            <a:extLst>
              <a:ext uri="{FF2B5EF4-FFF2-40B4-BE49-F238E27FC236}">
                <a16:creationId xmlns:a16="http://schemas.microsoft.com/office/drawing/2014/main" id="{0F7CFC40-3E18-73B9-05A7-52A87DDAE0CF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0" name="Picture 32">
              <a:extLst>
                <a:ext uri="{FF2B5EF4-FFF2-40B4-BE49-F238E27FC236}">
                  <a16:creationId xmlns:a16="http://schemas.microsoft.com/office/drawing/2014/main" id="{A152F841-E9B1-8387-651A-AF47137FD9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1" name="AutoShape 33">
              <a:extLst>
                <a:ext uri="{FF2B5EF4-FFF2-40B4-BE49-F238E27FC236}">
                  <a16:creationId xmlns:a16="http://schemas.microsoft.com/office/drawing/2014/main" id="{CC7FB382-B766-C83C-4462-7BED66C32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</a:p>
          </p:txBody>
        </p:sp>
      </p:grpSp>
      <p:grpSp>
        <p:nvGrpSpPr>
          <p:cNvPr id="32802" name="Group 34">
            <a:extLst>
              <a:ext uri="{FF2B5EF4-FFF2-40B4-BE49-F238E27FC236}">
                <a16:creationId xmlns:a16="http://schemas.microsoft.com/office/drawing/2014/main" id="{A62D70AE-D57A-39C4-6243-D7AE6852025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3" name="Picture 35">
              <a:extLst>
                <a:ext uri="{FF2B5EF4-FFF2-40B4-BE49-F238E27FC236}">
                  <a16:creationId xmlns:a16="http://schemas.microsoft.com/office/drawing/2014/main" id="{9E36FEDA-75A2-5993-B80C-D90EB46A02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4" name="AutoShape 36">
              <a:extLst>
                <a:ext uri="{FF2B5EF4-FFF2-40B4-BE49-F238E27FC236}">
                  <a16:creationId xmlns:a16="http://schemas.microsoft.com/office/drawing/2014/main" id="{2CD0AF3A-DAE2-F059-E659-CA297EA93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</a:p>
          </p:txBody>
        </p:sp>
      </p:grpSp>
      <p:grpSp>
        <p:nvGrpSpPr>
          <p:cNvPr id="32805" name="Group 37">
            <a:extLst>
              <a:ext uri="{FF2B5EF4-FFF2-40B4-BE49-F238E27FC236}">
                <a16:creationId xmlns:a16="http://schemas.microsoft.com/office/drawing/2014/main" id="{1AB0659B-3390-B64D-68FE-04170A21A4F7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4038600"/>
            <a:ext cx="1774825" cy="1371600"/>
            <a:chOff x="4450" y="0"/>
            <a:chExt cx="1118" cy="1104"/>
          </a:xfrm>
        </p:grpSpPr>
        <p:pic>
          <p:nvPicPr>
            <p:cNvPr id="32806" name="Picture 38">
              <a:extLst>
                <a:ext uri="{FF2B5EF4-FFF2-40B4-BE49-F238E27FC236}">
                  <a16:creationId xmlns:a16="http://schemas.microsoft.com/office/drawing/2014/main" id="{049BE795-D040-42FF-E5C9-97B822A36B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7" name="AutoShape 39">
              <a:extLst>
                <a:ext uri="{FF2B5EF4-FFF2-40B4-BE49-F238E27FC236}">
                  <a16:creationId xmlns:a16="http://schemas.microsoft.com/office/drawing/2014/main" id="{0C0B0E83-2A06-EBAD-00DA-F7001F651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</a:p>
          </p:txBody>
        </p:sp>
      </p:grpSp>
      <p:grpSp>
        <p:nvGrpSpPr>
          <p:cNvPr id="32808" name="Group 40">
            <a:extLst>
              <a:ext uri="{FF2B5EF4-FFF2-40B4-BE49-F238E27FC236}">
                <a16:creationId xmlns:a16="http://schemas.microsoft.com/office/drawing/2014/main" id="{FA4FF8F3-E932-388D-C385-A1BB81305EA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9" name="Picture 41">
              <a:extLst>
                <a:ext uri="{FF2B5EF4-FFF2-40B4-BE49-F238E27FC236}">
                  <a16:creationId xmlns:a16="http://schemas.microsoft.com/office/drawing/2014/main" id="{A00A9CEA-C32A-9A19-7A9C-5CE5862E73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0" name="AutoShape 42">
              <a:extLst>
                <a:ext uri="{FF2B5EF4-FFF2-40B4-BE49-F238E27FC236}">
                  <a16:creationId xmlns:a16="http://schemas.microsoft.com/office/drawing/2014/main" id="{0716B57B-2F68-2115-2561-CE6772418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06s </a:t>
              </a:r>
            </a:p>
          </p:txBody>
        </p:sp>
      </p:grpSp>
      <p:grpSp>
        <p:nvGrpSpPr>
          <p:cNvPr id="32811" name="Group 43">
            <a:extLst>
              <a:ext uri="{FF2B5EF4-FFF2-40B4-BE49-F238E27FC236}">
                <a16:creationId xmlns:a16="http://schemas.microsoft.com/office/drawing/2014/main" id="{F13C622C-8BD6-3EE8-2EB5-FE0EC8F2EA91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12" name="Picture 44">
              <a:extLst>
                <a:ext uri="{FF2B5EF4-FFF2-40B4-BE49-F238E27FC236}">
                  <a16:creationId xmlns:a16="http://schemas.microsoft.com/office/drawing/2014/main" id="{382D87EF-EC23-85F5-98D2-03475644DC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3" name="AutoShape 45">
              <a:extLst>
                <a:ext uri="{FF2B5EF4-FFF2-40B4-BE49-F238E27FC236}">
                  <a16:creationId xmlns:a16="http://schemas.microsoft.com/office/drawing/2014/main" id="{BDF11EB7-2F52-85A0-14B4-76222243C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07s </a:t>
              </a:r>
            </a:p>
          </p:txBody>
        </p:sp>
      </p:grpSp>
      <p:grpSp>
        <p:nvGrpSpPr>
          <p:cNvPr id="32814" name="Group 46">
            <a:extLst>
              <a:ext uri="{FF2B5EF4-FFF2-40B4-BE49-F238E27FC236}">
                <a16:creationId xmlns:a16="http://schemas.microsoft.com/office/drawing/2014/main" id="{288A5560-771C-A476-7045-16BF17A5FE5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15" name="Picture 47">
              <a:extLst>
                <a:ext uri="{FF2B5EF4-FFF2-40B4-BE49-F238E27FC236}">
                  <a16:creationId xmlns:a16="http://schemas.microsoft.com/office/drawing/2014/main" id="{7809FBEE-25F5-58FF-51B1-C417B6D099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6" name="AutoShape 48">
              <a:extLst>
                <a:ext uri="{FF2B5EF4-FFF2-40B4-BE49-F238E27FC236}">
                  <a16:creationId xmlns:a16="http://schemas.microsoft.com/office/drawing/2014/main" id="{49AD4C43-8EEA-3545-C2C0-283AA1AB4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08s </a:t>
              </a:r>
            </a:p>
          </p:txBody>
        </p:sp>
      </p:grpSp>
      <p:grpSp>
        <p:nvGrpSpPr>
          <p:cNvPr id="32817" name="Group 49">
            <a:extLst>
              <a:ext uri="{FF2B5EF4-FFF2-40B4-BE49-F238E27FC236}">
                <a16:creationId xmlns:a16="http://schemas.microsoft.com/office/drawing/2014/main" id="{70A36290-903E-4753-D88D-B73ECEEE244E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025900"/>
            <a:ext cx="1774825" cy="1371600"/>
            <a:chOff x="4450" y="0"/>
            <a:chExt cx="1118" cy="1104"/>
          </a:xfrm>
        </p:grpSpPr>
        <p:pic>
          <p:nvPicPr>
            <p:cNvPr id="32818" name="Picture 50">
              <a:extLst>
                <a:ext uri="{FF2B5EF4-FFF2-40B4-BE49-F238E27FC236}">
                  <a16:creationId xmlns:a16="http://schemas.microsoft.com/office/drawing/2014/main" id="{771878EB-BC9F-CA39-074B-EA4C731E15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9" name="AutoShape 51">
              <a:extLst>
                <a:ext uri="{FF2B5EF4-FFF2-40B4-BE49-F238E27FC236}">
                  <a16:creationId xmlns:a16="http://schemas.microsoft.com/office/drawing/2014/main" id="{EA539AB1-8CE8-7022-4E56-161D3DD8D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09s </a:t>
              </a:r>
            </a:p>
          </p:txBody>
        </p:sp>
      </p:grpSp>
      <p:grpSp>
        <p:nvGrpSpPr>
          <p:cNvPr id="32820" name="Group 52">
            <a:extLst>
              <a:ext uri="{FF2B5EF4-FFF2-40B4-BE49-F238E27FC236}">
                <a16:creationId xmlns:a16="http://schemas.microsoft.com/office/drawing/2014/main" id="{451397DF-F21C-EEC8-48F4-05D420F27D2E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21" name="Picture 53">
              <a:extLst>
                <a:ext uri="{FF2B5EF4-FFF2-40B4-BE49-F238E27FC236}">
                  <a16:creationId xmlns:a16="http://schemas.microsoft.com/office/drawing/2014/main" id="{88EA5B38-40F8-AC6C-A211-2B1AD0336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22" name="AutoShape 54">
              <a:extLst>
                <a:ext uri="{FF2B5EF4-FFF2-40B4-BE49-F238E27FC236}">
                  <a16:creationId xmlns:a16="http://schemas.microsoft.com/office/drawing/2014/main" id="{07FB5129-3AAF-1502-4467-395289D9F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10s </a:t>
              </a:r>
            </a:p>
          </p:txBody>
        </p:sp>
      </p:grpSp>
      <p:sp>
        <p:nvSpPr>
          <p:cNvPr id="32838" name="AutoShape 70">
            <a:extLst>
              <a:ext uri="{FF2B5EF4-FFF2-40B4-BE49-F238E27FC236}">
                <a16:creationId xmlns:a16="http://schemas.microsoft.com/office/drawing/2014/main" id="{2C2C042F-BE8E-CC34-E3BB-14A45F399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804634"/>
            <a:ext cx="1524000" cy="2133600"/>
          </a:xfrm>
          <a:prstGeom prst="cloudCallout">
            <a:avLst>
              <a:gd name="adj1" fmla="val 518440"/>
              <a:gd name="adj2" fmla="val -24630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839" name="Picture 71">
            <a:extLst>
              <a:ext uri="{FF2B5EF4-FFF2-40B4-BE49-F238E27FC236}">
                <a16:creationId xmlns:a16="http://schemas.microsoft.com/office/drawing/2014/main" id="{E762E02B-20B6-9DB2-51E0-601F7D63A2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86400"/>
            <a:ext cx="2473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0" name="Picture 72">
            <a:extLst>
              <a:ext uri="{FF2B5EF4-FFF2-40B4-BE49-F238E27FC236}">
                <a16:creationId xmlns:a16="http://schemas.microsoft.com/office/drawing/2014/main" id="{13A15065-1F82-4E25-1C2D-4B8A8A9E07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57900"/>
            <a:ext cx="5715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1" name="Picture 73">
            <a:hlinkClick r:id="" action="ppaction://noaction"/>
            <a:extLst>
              <a:ext uri="{FF2B5EF4-FFF2-40B4-BE49-F238E27FC236}">
                <a16:creationId xmlns:a16="http://schemas.microsoft.com/office/drawing/2014/main" id="{AF67CED2-6782-6CAF-366E-AD3D67AE83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2" name="Picture 74">
            <a:extLst>
              <a:ext uri="{FF2B5EF4-FFF2-40B4-BE49-F238E27FC236}">
                <a16:creationId xmlns:a16="http://schemas.microsoft.com/office/drawing/2014/main" id="{CC16B902-28F0-F46D-04C5-3526081684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533400" cy="4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43" name="Picture 75">
            <a:extLst>
              <a:ext uri="{FF2B5EF4-FFF2-40B4-BE49-F238E27FC236}">
                <a16:creationId xmlns:a16="http://schemas.microsoft.com/office/drawing/2014/main" id="{E9F8DDC5-50CF-19BE-D195-1E55795A71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7620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44" name="Picture 76">
            <a:extLst>
              <a:ext uri="{FF2B5EF4-FFF2-40B4-BE49-F238E27FC236}">
                <a16:creationId xmlns:a16="http://schemas.microsoft.com/office/drawing/2014/main" id="{699E855B-59A6-0A70-2B8F-805650AB92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447800"/>
            <a:ext cx="8382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45" name="Picture 77">
            <a:extLst>
              <a:ext uri="{FF2B5EF4-FFF2-40B4-BE49-F238E27FC236}">
                <a16:creationId xmlns:a16="http://schemas.microsoft.com/office/drawing/2014/main" id="{E93E1FE3-A0B7-59D0-5518-D4468CF30C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447800"/>
            <a:ext cx="83820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846" name="Group 78">
            <a:extLst>
              <a:ext uri="{FF2B5EF4-FFF2-40B4-BE49-F238E27FC236}">
                <a16:creationId xmlns:a16="http://schemas.microsoft.com/office/drawing/2014/main" id="{A346C3B3-68E6-5ADD-B374-DE0C6920D92B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5867400"/>
            <a:ext cx="2057400" cy="1066800"/>
            <a:chOff x="0" y="3552"/>
            <a:chExt cx="1392" cy="768"/>
          </a:xfrm>
        </p:grpSpPr>
        <p:pic>
          <p:nvPicPr>
            <p:cNvPr id="32847" name="Picture 79">
              <a:extLst>
                <a:ext uri="{FF2B5EF4-FFF2-40B4-BE49-F238E27FC236}">
                  <a16:creationId xmlns:a16="http://schemas.microsoft.com/office/drawing/2014/main" id="{47E2668E-F63F-68DC-7535-F5CB8E9D90F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48" name="Picture 80">
              <a:extLst>
                <a:ext uri="{FF2B5EF4-FFF2-40B4-BE49-F238E27FC236}">
                  <a16:creationId xmlns:a16="http://schemas.microsoft.com/office/drawing/2014/main" id="{CF7D797F-3043-9CE7-38A4-500A41AB41D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849" name="Group 81">
            <a:extLst>
              <a:ext uri="{FF2B5EF4-FFF2-40B4-BE49-F238E27FC236}">
                <a16:creationId xmlns:a16="http://schemas.microsoft.com/office/drawing/2014/main" id="{20D84D3E-698A-4EA9-618B-835CD6825ADD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5867400"/>
            <a:ext cx="1752600" cy="990600"/>
            <a:chOff x="0" y="3552"/>
            <a:chExt cx="1392" cy="768"/>
          </a:xfrm>
        </p:grpSpPr>
        <p:pic>
          <p:nvPicPr>
            <p:cNvPr id="32850" name="Picture 82">
              <a:extLst>
                <a:ext uri="{FF2B5EF4-FFF2-40B4-BE49-F238E27FC236}">
                  <a16:creationId xmlns:a16="http://schemas.microsoft.com/office/drawing/2014/main" id="{092588B8-3DE8-8CBD-9D3D-3EA095AEE6F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51" name="Picture 83">
              <a:extLst>
                <a:ext uri="{FF2B5EF4-FFF2-40B4-BE49-F238E27FC236}">
                  <a16:creationId xmlns:a16="http://schemas.microsoft.com/office/drawing/2014/main" id="{12FC71B0-EB39-38DE-B9FD-0B2F0812902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852" name="Picture 84">
            <a:hlinkClick r:id="" action="ppaction://noaction"/>
            <a:extLst>
              <a:ext uri="{FF2B5EF4-FFF2-40B4-BE49-F238E27FC236}">
                <a16:creationId xmlns:a16="http://schemas.microsoft.com/office/drawing/2014/main" id="{D055750E-A9FA-D6FC-96A1-C144CCB3D0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53" name="Picture 85">
            <a:hlinkClick r:id="" action="ppaction://noaction"/>
            <a:extLst>
              <a:ext uri="{FF2B5EF4-FFF2-40B4-BE49-F238E27FC236}">
                <a16:creationId xmlns:a16="http://schemas.microsoft.com/office/drawing/2014/main" id="{3F748882-E0D1-351F-3109-34AD908668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1214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6" name="AutoShape 12">
            <a:extLst>
              <a:ext uri="{FF2B5EF4-FFF2-40B4-BE49-F238E27FC236}">
                <a16:creationId xmlns:a16="http://schemas.microsoft.com/office/drawing/2014/main" id="{98E8A502-48F9-77EB-5F31-3029B2A21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7208" y="4495800"/>
            <a:ext cx="3505200" cy="8953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000" b="1">
              <a:solidFill>
                <a:srgbClr val="006C00"/>
              </a:solidFill>
            </a:endParaRPr>
          </a:p>
          <a:p>
            <a:pPr algn="ctr"/>
            <a:endParaRPr lang="en-US" altLang="en-US" sz="2000" b="1">
              <a:solidFill>
                <a:srgbClr val="006C00"/>
              </a:solidFill>
            </a:endParaRPr>
          </a:p>
          <a:p>
            <a:pPr algn="ctr"/>
            <a:r>
              <a:rPr lang="en-US" altLang="en-US" sz="2000" b="1">
                <a:solidFill>
                  <a:srgbClr val="0000FF"/>
                </a:solidFill>
              </a:rPr>
              <a:t>A: Dùng để kết thúc câu kể.</a:t>
            </a:r>
            <a:endParaRPr lang="pt-BR" altLang="en-US" sz="2000" b="1">
              <a:solidFill>
                <a:srgbClr val="009900"/>
              </a:solidFill>
            </a:endParaRPr>
          </a:p>
          <a:p>
            <a:pPr algn="ctr"/>
            <a:endParaRPr lang="en-US" altLang="en-US" sz="2000" b="1">
              <a:solidFill>
                <a:srgbClr val="009900"/>
              </a:solidFill>
            </a:endParaRPr>
          </a:p>
          <a:p>
            <a:pPr algn="ctr"/>
            <a:endParaRPr lang="en-US" altLang="en-US" sz="2000" b="1">
              <a:solidFill>
                <a:srgbClr val="A82914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15966C3-98FD-BCF4-0ECA-87FD59D8A1ED}"/>
              </a:ext>
            </a:extLst>
          </p:cNvPr>
          <p:cNvSpPr/>
          <p:nvPr/>
        </p:nvSpPr>
        <p:spPr>
          <a:xfrm>
            <a:off x="1406765" y="0"/>
            <a:ext cx="6746635" cy="10156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spc="5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CC33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nhanh, ai đúng?</a:t>
            </a:r>
            <a:r>
              <a:rPr lang="en-US" sz="6000" b="1" spc="5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CC3300">
                      <a:alpha val="65000"/>
                    </a:srgbClr>
                  </a:outerShdw>
                </a:effectLst>
                <a:latin typeface="VNI-Calligraphic" pitchFamily="2" charset="0"/>
              </a:rPr>
              <a:t>  </a:t>
            </a:r>
            <a:endParaRPr lang="en-US" sz="6000" b="1" spc="50" dirty="0">
              <a:ln w="11430"/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CC3300">
                    <a:alpha val="65000"/>
                  </a:srgbClr>
                </a:outerShdw>
              </a:effectLst>
              <a:latin typeface="VNI-Calligraphic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547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750"/>
                                        <p:tgtEl>
                                          <p:spTgt spid="328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2" grpId="0" animBg="1"/>
      <p:bldP spid="32792" grpId="1" animBg="1"/>
      <p:bldP spid="32838" grpId="0" animBg="1"/>
      <p:bldP spid="57356" grpId="0" animBg="1"/>
      <p:bldP spid="5735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>
            <a:extLst>
              <a:ext uri="{FF2B5EF4-FFF2-40B4-BE49-F238E27FC236}">
                <a16:creationId xmlns:a16="http://schemas.microsoft.com/office/drawing/2014/main" id="{8C6950D0-E2FD-812D-46F6-8306BA4B2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105400"/>
            <a:ext cx="304800" cy="381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427AE418-EC9B-F4AB-3E69-22A506E5C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462088"/>
            <a:ext cx="228600" cy="152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sp>
        <p:nvSpPr>
          <p:cNvPr id="32772" name="Rectangle 54">
            <a:extLst>
              <a:ext uri="{FF2B5EF4-FFF2-40B4-BE49-F238E27FC236}">
                <a16:creationId xmlns:a16="http://schemas.microsoft.com/office/drawing/2014/main" id="{2414321A-AAB9-1C1F-F1CD-DCF21D1B5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343400"/>
            <a:ext cx="3962400" cy="1219200"/>
          </a:xfrm>
          <a:prstGeom prst="rect">
            <a:avLst/>
          </a:prstGeom>
          <a:gradFill rotWithShape="1">
            <a:gsLst>
              <a:gs pos="0">
                <a:srgbClr val="8990D7">
                  <a:alpha val="42000"/>
                </a:srgbClr>
              </a:gs>
              <a:gs pos="100000">
                <a:srgbClr val="DAFF8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8990D7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3200"/>
          </a:p>
        </p:txBody>
      </p:sp>
      <p:sp>
        <p:nvSpPr>
          <p:cNvPr id="32773" name="Rectangle 54">
            <a:extLst>
              <a:ext uri="{FF2B5EF4-FFF2-40B4-BE49-F238E27FC236}">
                <a16:creationId xmlns:a16="http://schemas.microsoft.com/office/drawing/2014/main" id="{892A301D-9F51-E505-C160-48238280F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209800"/>
            <a:ext cx="7086600" cy="1219200"/>
          </a:xfrm>
          <a:prstGeom prst="rect">
            <a:avLst/>
          </a:prstGeom>
          <a:gradFill rotWithShape="1">
            <a:gsLst>
              <a:gs pos="0">
                <a:srgbClr val="FF81FF">
                  <a:alpha val="42000"/>
                </a:srgbClr>
              </a:gs>
              <a:gs pos="100000">
                <a:schemeClr val="accent1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6D1C1"/>
            </a:extrusionClr>
            <a:contourClr>
              <a:srgbClr val="FF81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FF0000"/>
                </a:solidFill>
              </a:rPr>
              <a:t>Để kết thúc câu cảm, câu khiến cần dùng dấu câu nào </a:t>
            </a:r>
            <a:r>
              <a:rPr lang="en-US" altLang="en-US" b="1">
                <a:solidFill>
                  <a:srgbClr val="FF0000"/>
                </a:solidFill>
              </a:rPr>
              <a:t>?</a:t>
            </a:r>
            <a:endParaRPr lang="en-US" altLang="en-US" sz="2000" b="1">
              <a:solidFill>
                <a:srgbClr val="FF0000"/>
              </a:solidFill>
            </a:endParaRPr>
          </a:p>
          <a:p>
            <a:pPr lvl="4"/>
            <a:r>
              <a:rPr lang="en-US" altLang="en-US" b="1">
                <a:solidFill>
                  <a:srgbClr val="0000FF"/>
                </a:solidFill>
              </a:rPr>
              <a:t> A: Dấu chấm</a:t>
            </a:r>
          </a:p>
          <a:p>
            <a:pPr lvl="4"/>
            <a:r>
              <a:rPr lang="en-US" altLang="en-US" b="1">
                <a:solidFill>
                  <a:srgbClr val="0000FF"/>
                </a:solidFill>
              </a:rPr>
              <a:t> B: Dấu chấm hỏi</a:t>
            </a:r>
          </a:p>
          <a:p>
            <a:pPr lvl="4"/>
            <a:r>
              <a:rPr lang="en-US" altLang="en-US" b="1">
                <a:solidFill>
                  <a:srgbClr val="0000FF"/>
                </a:solidFill>
              </a:rPr>
              <a:t> C: Dấu chấm than </a:t>
            </a:r>
          </a:p>
        </p:txBody>
      </p:sp>
      <p:pic>
        <p:nvPicPr>
          <p:cNvPr id="32774" name="Picture 9" descr="an30">
            <a:extLst>
              <a:ext uri="{FF2B5EF4-FFF2-40B4-BE49-F238E27FC236}">
                <a16:creationId xmlns:a16="http://schemas.microsoft.com/office/drawing/2014/main" id="{39CE5ACD-C7A1-2248-6D4E-A5D6A038A6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1763"/>
            <a:ext cx="11430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AutoShape 10">
            <a:extLst>
              <a:ext uri="{FF2B5EF4-FFF2-40B4-BE49-F238E27FC236}">
                <a16:creationId xmlns:a16="http://schemas.microsoft.com/office/drawing/2014/main" id="{779463FE-C805-B4CE-C9DA-3D123FE4C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9700" y="15922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76" name="AutoShape 11">
            <a:extLst>
              <a:ext uri="{FF2B5EF4-FFF2-40B4-BE49-F238E27FC236}">
                <a16:creationId xmlns:a16="http://schemas.microsoft.com/office/drawing/2014/main" id="{70B6F86E-93CF-678D-F506-6D13FC695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900" y="1639888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56354" name="Rectangle 34">
            <a:extLst>
              <a:ext uri="{FF2B5EF4-FFF2-40B4-BE49-F238E27FC236}">
                <a16:creationId xmlns:a16="http://schemas.microsoft.com/office/drawing/2014/main" id="{DE61CC33-E1BF-4183-B8BF-1801C835F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219200"/>
            <a:ext cx="457200" cy="56388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sp>
        <p:nvSpPr>
          <p:cNvPr id="56355" name="Rectangle 35">
            <a:extLst>
              <a:ext uri="{FF2B5EF4-FFF2-40B4-BE49-F238E27FC236}">
                <a16:creationId xmlns:a16="http://schemas.microsoft.com/office/drawing/2014/main" id="{A2802C16-5ABA-C5F4-17FE-9E5E77B9F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233488"/>
            <a:ext cx="3657600" cy="2286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pic>
        <p:nvPicPr>
          <p:cNvPr id="32779" name="Picture 38" descr="mouse">
            <a:extLst>
              <a:ext uri="{FF2B5EF4-FFF2-40B4-BE49-F238E27FC236}">
                <a16:creationId xmlns:a16="http://schemas.microsoft.com/office/drawing/2014/main" id="{5BE1B91B-A5C7-4CE2-77FF-7B374ADFBF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bright="-8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19800"/>
            <a:ext cx="609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Text Box 39">
            <a:extLst>
              <a:ext uri="{FF2B5EF4-FFF2-40B4-BE49-F238E27FC236}">
                <a16:creationId xmlns:a16="http://schemas.microsoft.com/office/drawing/2014/main" id="{833CB160-6569-2D79-4155-7D1A5E659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1600200"/>
            <a:ext cx="1612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</a:rPr>
              <a:t>Câu hỏi 2</a:t>
            </a:r>
          </a:p>
        </p:txBody>
      </p:sp>
      <p:sp>
        <p:nvSpPr>
          <p:cNvPr id="32781" name="AutoShape 40">
            <a:extLst>
              <a:ext uri="{FF2B5EF4-FFF2-40B4-BE49-F238E27FC236}">
                <a16:creationId xmlns:a16="http://schemas.microsoft.com/office/drawing/2014/main" id="{F840561E-FA32-E4D8-0940-78D521918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825" y="36750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82" name="AutoShape 41">
            <a:extLst>
              <a:ext uri="{FF2B5EF4-FFF2-40B4-BE49-F238E27FC236}">
                <a16:creationId xmlns:a16="http://schemas.microsoft.com/office/drawing/2014/main" id="{7775A20F-CFC0-BD49-78B9-662E7741B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5" y="3727450"/>
            <a:ext cx="1536700" cy="341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83" name="Text Box 42">
            <a:extLst>
              <a:ext uri="{FF2B5EF4-FFF2-40B4-BE49-F238E27FC236}">
                <a16:creationId xmlns:a16="http://schemas.microsoft.com/office/drawing/2014/main" id="{A9D7F341-B03E-C903-E9FD-E8554D73B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5" y="3687763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</a:rPr>
              <a:t>Đáp án</a:t>
            </a:r>
          </a:p>
        </p:txBody>
      </p:sp>
      <p:sp>
        <p:nvSpPr>
          <p:cNvPr id="32788" name="AutoShape 22" descr="img24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A015FBB0-DFEF-7918-AA80-1FA6BBDE4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92250"/>
            <a:ext cx="1008063" cy="333375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8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i="1">
                <a:solidFill>
                  <a:srgbClr val="FFFFFF"/>
                </a:solidFill>
                <a:latin typeface="Times New Roman" panose="02020603050405020304" pitchFamily="18" charset="0"/>
              </a:rPr>
              <a:t>Câu 2</a:t>
            </a:r>
            <a:endParaRPr lang="vi-VN" altLang="en-US" b="1" i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9" name="AutoShape 23" descr="img24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178D7259-84E2-4670-2634-125997D95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9200"/>
            <a:ext cx="1008063" cy="334963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9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i="1">
                <a:solidFill>
                  <a:srgbClr val="FFFFFF"/>
                </a:solidFill>
                <a:latin typeface="Times New Roman" panose="02020603050405020304" pitchFamily="18" charset="0"/>
              </a:rPr>
              <a:t>Câu 1</a:t>
            </a:r>
            <a:endParaRPr lang="vi-VN" altLang="en-US" b="1" i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2790" name="Picture 9" descr="an30">
            <a:extLst>
              <a:ext uri="{FF2B5EF4-FFF2-40B4-BE49-F238E27FC236}">
                <a16:creationId xmlns:a16="http://schemas.microsoft.com/office/drawing/2014/main" id="{B59DE64A-A558-DC4D-9BD7-D8C8A9E064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11430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1" name="Picture 23">
            <a:hlinkClick r:id="" action="ppaction://noaction"/>
            <a:extLst>
              <a:ext uri="{FF2B5EF4-FFF2-40B4-BE49-F238E27FC236}">
                <a16:creationId xmlns:a16="http://schemas.microsoft.com/office/drawing/2014/main" id="{40C12D9A-C6A5-D5F3-47A0-B8855643C3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085850"/>
            <a:ext cx="838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2" name="AutoShape 24">
            <a:extLst>
              <a:ext uri="{FF2B5EF4-FFF2-40B4-BE49-F238E27FC236}">
                <a16:creationId xmlns:a16="http://schemas.microsoft.com/office/drawing/2014/main" id="{EC849FA4-9F06-3B5B-7915-490294FC9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810000"/>
            <a:ext cx="1371600" cy="1905000"/>
          </a:xfrm>
          <a:prstGeom prst="cloudCallout">
            <a:avLst>
              <a:gd name="adj1" fmla="val 248958"/>
              <a:gd name="adj2" fmla="val 831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10 gi©y b¾t ®Çu</a:t>
            </a:r>
          </a:p>
        </p:txBody>
      </p:sp>
      <p:grpSp>
        <p:nvGrpSpPr>
          <p:cNvPr id="32793" name="Group 25">
            <a:extLst>
              <a:ext uri="{FF2B5EF4-FFF2-40B4-BE49-F238E27FC236}">
                <a16:creationId xmlns:a16="http://schemas.microsoft.com/office/drawing/2014/main" id="{A2DE1114-FE27-97EC-6485-A92617B8CC35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794" name="Picture 26">
              <a:extLst>
                <a:ext uri="{FF2B5EF4-FFF2-40B4-BE49-F238E27FC236}">
                  <a16:creationId xmlns:a16="http://schemas.microsoft.com/office/drawing/2014/main" id="{F1D87F39-08AA-2E95-F206-DC3A3F9CE3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95" name="AutoShape 27">
              <a:extLst>
                <a:ext uri="{FF2B5EF4-FFF2-40B4-BE49-F238E27FC236}">
                  <a16:creationId xmlns:a16="http://schemas.microsoft.com/office/drawing/2014/main" id="{9DDD8D56-02AD-57D7-2A28-00131B171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</a:p>
          </p:txBody>
        </p:sp>
      </p:grpSp>
      <p:grpSp>
        <p:nvGrpSpPr>
          <p:cNvPr id="32796" name="Group 28">
            <a:extLst>
              <a:ext uri="{FF2B5EF4-FFF2-40B4-BE49-F238E27FC236}">
                <a16:creationId xmlns:a16="http://schemas.microsoft.com/office/drawing/2014/main" id="{68F174EE-4827-F0B8-5BB8-2444D414A1EF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4038600"/>
            <a:ext cx="1774825" cy="1371600"/>
            <a:chOff x="4450" y="0"/>
            <a:chExt cx="1118" cy="1104"/>
          </a:xfrm>
        </p:grpSpPr>
        <p:pic>
          <p:nvPicPr>
            <p:cNvPr id="32797" name="Picture 29">
              <a:extLst>
                <a:ext uri="{FF2B5EF4-FFF2-40B4-BE49-F238E27FC236}">
                  <a16:creationId xmlns:a16="http://schemas.microsoft.com/office/drawing/2014/main" id="{16FEE617-7B73-C306-A0C1-7A2C8C9D2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98" name="AutoShape 30">
              <a:extLst>
                <a:ext uri="{FF2B5EF4-FFF2-40B4-BE49-F238E27FC236}">
                  <a16:creationId xmlns:a16="http://schemas.microsoft.com/office/drawing/2014/main" id="{8A599E7B-4FEC-A5F9-6101-0A5DF63C1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</a:p>
          </p:txBody>
        </p:sp>
      </p:grpSp>
      <p:grpSp>
        <p:nvGrpSpPr>
          <p:cNvPr id="32799" name="Group 31">
            <a:extLst>
              <a:ext uri="{FF2B5EF4-FFF2-40B4-BE49-F238E27FC236}">
                <a16:creationId xmlns:a16="http://schemas.microsoft.com/office/drawing/2014/main" id="{0F7CFC40-3E18-73B9-05A7-52A87DDAE0CF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0" name="Picture 32">
              <a:extLst>
                <a:ext uri="{FF2B5EF4-FFF2-40B4-BE49-F238E27FC236}">
                  <a16:creationId xmlns:a16="http://schemas.microsoft.com/office/drawing/2014/main" id="{A152F841-E9B1-8387-651A-AF47137FD9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1" name="AutoShape 33">
              <a:extLst>
                <a:ext uri="{FF2B5EF4-FFF2-40B4-BE49-F238E27FC236}">
                  <a16:creationId xmlns:a16="http://schemas.microsoft.com/office/drawing/2014/main" id="{CC7FB382-B766-C83C-4462-7BED66C32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</a:p>
          </p:txBody>
        </p:sp>
      </p:grpSp>
      <p:grpSp>
        <p:nvGrpSpPr>
          <p:cNvPr id="32802" name="Group 34">
            <a:extLst>
              <a:ext uri="{FF2B5EF4-FFF2-40B4-BE49-F238E27FC236}">
                <a16:creationId xmlns:a16="http://schemas.microsoft.com/office/drawing/2014/main" id="{A62D70AE-D57A-39C4-6243-D7AE6852025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3" name="Picture 35">
              <a:extLst>
                <a:ext uri="{FF2B5EF4-FFF2-40B4-BE49-F238E27FC236}">
                  <a16:creationId xmlns:a16="http://schemas.microsoft.com/office/drawing/2014/main" id="{9E36FEDA-75A2-5993-B80C-D90EB46A02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4" name="AutoShape 36">
              <a:extLst>
                <a:ext uri="{FF2B5EF4-FFF2-40B4-BE49-F238E27FC236}">
                  <a16:creationId xmlns:a16="http://schemas.microsoft.com/office/drawing/2014/main" id="{2CD0AF3A-DAE2-F059-E659-CA297EA93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</a:p>
          </p:txBody>
        </p:sp>
      </p:grpSp>
      <p:grpSp>
        <p:nvGrpSpPr>
          <p:cNvPr id="32805" name="Group 37">
            <a:extLst>
              <a:ext uri="{FF2B5EF4-FFF2-40B4-BE49-F238E27FC236}">
                <a16:creationId xmlns:a16="http://schemas.microsoft.com/office/drawing/2014/main" id="{1AB0659B-3390-B64D-68FE-04170A21A4F7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4038600"/>
            <a:ext cx="1774825" cy="1371600"/>
            <a:chOff x="4450" y="0"/>
            <a:chExt cx="1118" cy="1104"/>
          </a:xfrm>
        </p:grpSpPr>
        <p:pic>
          <p:nvPicPr>
            <p:cNvPr id="32806" name="Picture 38">
              <a:extLst>
                <a:ext uri="{FF2B5EF4-FFF2-40B4-BE49-F238E27FC236}">
                  <a16:creationId xmlns:a16="http://schemas.microsoft.com/office/drawing/2014/main" id="{049BE795-D040-42FF-E5C9-97B822A36B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7" name="AutoShape 39">
              <a:extLst>
                <a:ext uri="{FF2B5EF4-FFF2-40B4-BE49-F238E27FC236}">
                  <a16:creationId xmlns:a16="http://schemas.microsoft.com/office/drawing/2014/main" id="{0C0B0E83-2A06-EBAD-00DA-F7001F651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</a:p>
          </p:txBody>
        </p:sp>
      </p:grpSp>
      <p:grpSp>
        <p:nvGrpSpPr>
          <p:cNvPr id="32808" name="Group 40">
            <a:extLst>
              <a:ext uri="{FF2B5EF4-FFF2-40B4-BE49-F238E27FC236}">
                <a16:creationId xmlns:a16="http://schemas.microsoft.com/office/drawing/2014/main" id="{FA4FF8F3-E932-388D-C385-A1BB81305EA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9" name="Picture 41">
              <a:extLst>
                <a:ext uri="{FF2B5EF4-FFF2-40B4-BE49-F238E27FC236}">
                  <a16:creationId xmlns:a16="http://schemas.microsoft.com/office/drawing/2014/main" id="{A00A9CEA-C32A-9A19-7A9C-5CE5862E73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0" name="AutoShape 42">
              <a:extLst>
                <a:ext uri="{FF2B5EF4-FFF2-40B4-BE49-F238E27FC236}">
                  <a16:creationId xmlns:a16="http://schemas.microsoft.com/office/drawing/2014/main" id="{0716B57B-2F68-2115-2561-CE6772418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06s </a:t>
              </a:r>
            </a:p>
          </p:txBody>
        </p:sp>
      </p:grpSp>
      <p:grpSp>
        <p:nvGrpSpPr>
          <p:cNvPr id="32811" name="Group 43">
            <a:extLst>
              <a:ext uri="{FF2B5EF4-FFF2-40B4-BE49-F238E27FC236}">
                <a16:creationId xmlns:a16="http://schemas.microsoft.com/office/drawing/2014/main" id="{F13C622C-8BD6-3EE8-2EB5-FE0EC8F2EA91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12" name="Picture 44">
              <a:extLst>
                <a:ext uri="{FF2B5EF4-FFF2-40B4-BE49-F238E27FC236}">
                  <a16:creationId xmlns:a16="http://schemas.microsoft.com/office/drawing/2014/main" id="{382D87EF-EC23-85F5-98D2-03475644DC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3" name="AutoShape 45">
              <a:extLst>
                <a:ext uri="{FF2B5EF4-FFF2-40B4-BE49-F238E27FC236}">
                  <a16:creationId xmlns:a16="http://schemas.microsoft.com/office/drawing/2014/main" id="{BDF11EB7-2F52-85A0-14B4-76222243C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07s </a:t>
              </a:r>
            </a:p>
          </p:txBody>
        </p:sp>
      </p:grpSp>
      <p:grpSp>
        <p:nvGrpSpPr>
          <p:cNvPr id="32814" name="Group 46">
            <a:extLst>
              <a:ext uri="{FF2B5EF4-FFF2-40B4-BE49-F238E27FC236}">
                <a16:creationId xmlns:a16="http://schemas.microsoft.com/office/drawing/2014/main" id="{288A5560-771C-A476-7045-16BF17A5FE5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15" name="Picture 47">
              <a:extLst>
                <a:ext uri="{FF2B5EF4-FFF2-40B4-BE49-F238E27FC236}">
                  <a16:creationId xmlns:a16="http://schemas.microsoft.com/office/drawing/2014/main" id="{7809FBEE-25F5-58FF-51B1-C417B6D099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6" name="AutoShape 48">
              <a:extLst>
                <a:ext uri="{FF2B5EF4-FFF2-40B4-BE49-F238E27FC236}">
                  <a16:creationId xmlns:a16="http://schemas.microsoft.com/office/drawing/2014/main" id="{49AD4C43-8EEA-3545-C2C0-283AA1AB4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08s </a:t>
              </a:r>
            </a:p>
          </p:txBody>
        </p:sp>
      </p:grpSp>
      <p:grpSp>
        <p:nvGrpSpPr>
          <p:cNvPr id="32817" name="Group 49">
            <a:extLst>
              <a:ext uri="{FF2B5EF4-FFF2-40B4-BE49-F238E27FC236}">
                <a16:creationId xmlns:a16="http://schemas.microsoft.com/office/drawing/2014/main" id="{70A36290-903E-4753-D88D-B73ECEEE244E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025900"/>
            <a:ext cx="1774825" cy="1371600"/>
            <a:chOff x="4450" y="0"/>
            <a:chExt cx="1118" cy="1104"/>
          </a:xfrm>
        </p:grpSpPr>
        <p:pic>
          <p:nvPicPr>
            <p:cNvPr id="32818" name="Picture 50">
              <a:extLst>
                <a:ext uri="{FF2B5EF4-FFF2-40B4-BE49-F238E27FC236}">
                  <a16:creationId xmlns:a16="http://schemas.microsoft.com/office/drawing/2014/main" id="{771878EB-BC9F-CA39-074B-EA4C731E15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9" name="AutoShape 51">
              <a:extLst>
                <a:ext uri="{FF2B5EF4-FFF2-40B4-BE49-F238E27FC236}">
                  <a16:creationId xmlns:a16="http://schemas.microsoft.com/office/drawing/2014/main" id="{EA539AB1-8CE8-7022-4E56-161D3DD8D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09s </a:t>
              </a:r>
            </a:p>
          </p:txBody>
        </p:sp>
      </p:grpSp>
      <p:grpSp>
        <p:nvGrpSpPr>
          <p:cNvPr id="32820" name="Group 52">
            <a:extLst>
              <a:ext uri="{FF2B5EF4-FFF2-40B4-BE49-F238E27FC236}">
                <a16:creationId xmlns:a16="http://schemas.microsoft.com/office/drawing/2014/main" id="{451397DF-F21C-EEC8-48F4-05D420F27D2E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21" name="Picture 53">
              <a:extLst>
                <a:ext uri="{FF2B5EF4-FFF2-40B4-BE49-F238E27FC236}">
                  <a16:creationId xmlns:a16="http://schemas.microsoft.com/office/drawing/2014/main" id="{88EA5B38-40F8-AC6C-A211-2B1AD0336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22" name="AutoShape 54">
              <a:extLst>
                <a:ext uri="{FF2B5EF4-FFF2-40B4-BE49-F238E27FC236}">
                  <a16:creationId xmlns:a16="http://schemas.microsoft.com/office/drawing/2014/main" id="{07FB5129-3AAF-1502-4467-395289D9F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10s </a:t>
              </a:r>
            </a:p>
          </p:txBody>
        </p:sp>
      </p:grpSp>
      <p:sp>
        <p:nvSpPr>
          <p:cNvPr id="32838" name="AutoShape 70">
            <a:extLst>
              <a:ext uri="{FF2B5EF4-FFF2-40B4-BE49-F238E27FC236}">
                <a16:creationId xmlns:a16="http://schemas.microsoft.com/office/drawing/2014/main" id="{2C2C042F-BE8E-CC34-E3BB-14A45F399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804634"/>
            <a:ext cx="1524000" cy="2133600"/>
          </a:xfrm>
          <a:prstGeom prst="cloudCallout">
            <a:avLst>
              <a:gd name="adj1" fmla="val 518440"/>
              <a:gd name="adj2" fmla="val -24630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839" name="Picture 71">
            <a:extLst>
              <a:ext uri="{FF2B5EF4-FFF2-40B4-BE49-F238E27FC236}">
                <a16:creationId xmlns:a16="http://schemas.microsoft.com/office/drawing/2014/main" id="{E762E02B-20B6-9DB2-51E0-601F7D63A2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86400"/>
            <a:ext cx="2473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0" name="Picture 72">
            <a:extLst>
              <a:ext uri="{FF2B5EF4-FFF2-40B4-BE49-F238E27FC236}">
                <a16:creationId xmlns:a16="http://schemas.microsoft.com/office/drawing/2014/main" id="{13A15065-1F82-4E25-1C2D-4B8A8A9E07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57900"/>
            <a:ext cx="5715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1" name="Picture 73">
            <a:hlinkClick r:id="" action="ppaction://noaction"/>
            <a:extLst>
              <a:ext uri="{FF2B5EF4-FFF2-40B4-BE49-F238E27FC236}">
                <a16:creationId xmlns:a16="http://schemas.microsoft.com/office/drawing/2014/main" id="{AF67CED2-6782-6CAF-366E-AD3D67AE83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2" name="Picture 74">
            <a:extLst>
              <a:ext uri="{FF2B5EF4-FFF2-40B4-BE49-F238E27FC236}">
                <a16:creationId xmlns:a16="http://schemas.microsoft.com/office/drawing/2014/main" id="{CC16B902-28F0-F46D-04C5-3526081684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533400" cy="4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43" name="Picture 75">
            <a:extLst>
              <a:ext uri="{FF2B5EF4-FFF2-40B4-BE49-F238E27FC236}">
                <a16:creationId xmlns:a16="http://schemas.microsoft.com/office/drawing/2014/main" id="{E9F8DDC5-50CF-19BE-D195-1E55795A71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7620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44" name="Picture 76">
            <a:extLst>
              <a:ext uri="{FF2B5EF4-FFF2-40B4-BE49-F238E27FC236}">
                <a16:creationId xmlns:a16="http://schemas.microsoft.com/office/drawing/2014/main" id="{699E855B-59A6-0A70-2B8F-805650AB92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447800"/>
            <a:ext cx="8382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45" name="Picture 77">
            <a:extLst>
              <a:ext uri="{FF2B5EF4-FFF2-40B4-BE49-F238E27FC236}">
                <a16:creationId xmlns:a16="http://schemas.microsoft.com/office/drawing/2014/main" id="{E93E1FE3-A0B7-59D0-5518-D4468CF30C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447800"/>
            <a:ext cx="83820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846" name="Group 78">
            <a:extLst>
              <a:ext uri="{FF2B5EF4-FFF2-40B4-BE49-F238E27FC236}">
                <a16:creationId xmlns:a16="http://schemas.microsoft.com/office/drawing/2014/main" id="{A346C3B3-68E6-5ADD-B374-DE0C6920D92B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5867400"/>
            <a:ext cx="2057400" cy="1066800"/>
            <a:chOff x="0" y="3552"/>
            <a:chExt cx="1392" cy="768"/>
          </a:xfrm>
        </p:grpSpPr>
        <p:pic>
          <p:nvPicPr>
            <p:cNvPr id="32847" name="Picture 79">
              <a:extLst>
                <a:ext uri="{FF2B5EF4-FFF2-40B4-BE49-F238E27FC236}">
                  <a16:creationId xmlns:a16="http://schemas.microsoft.com/office/drawing/2014/main" id="{47E2668E-F63F-68DC-7535-F5CB8E9D90F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48" name="Picture 80">
              <a:extLst>
                <a:ext uri="{FF2B5EF4-FFF2-40B4-BE49-F238E27FC236}">
                  <a16:creationId xmlns:a16="http://schemas.microsoft.com/office/drawing/2014/main" id="{CF7D797F-3043-9CE7-38A4-500A41AB41D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849" name="Group 81">
            <a:extLst>
              <a:ext uri="{FF2B5EF4-FFF2-40B4-BE49-F238E27FC236}">
                <a16:creationId xmlns:a16="http://schemas.microsoft.com/office/drawing/2014/main" id="{20D84D3E-698A-4EA9-618B-835CD6825ADD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5867400"/>
            <a:ext cx="1752600" cy="990600"/>
            <a:chOff x="0" y="3552"/>
            <a:chExt cx="1392" cy="768"/>
          </a:xfrm>
        </p:grpSpPr>
        <p:pic>
          <p:nvPicPr>
            <p:cNvPr id="32850" name="Picture 82">
              <a:extLst>
                <a:ext uri="{FF2B5EF4-FFF2-40B4-BE49-F238E27FC236}">
                  <a16:creationId xmlns:a16="http://schemas.microsoft.com/office/drawing/2014/main" id="{092588B8-3DE8-8CBD-9D3D-3EA095AEE6F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51" name="Picture 83">
              <a:extLst>
                <a:ext uri="{FF2B5EF4-FFF2-40B4-BE49-F238E27FC236}">
                  <a16:creationId xmlns:a16="http://schemas.microsoft.com/office/drawing/2014/main" id="{12FC71B0-EB39-38DE-B9FD-0B2F0812902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852" name="Picture 84">
            <a:hlinkClick r:id="" action="ppaction://noaction"/>
            <a:extLst>
              <a:ext uri="{FF2B5EF4-FFF2-40B4-BE49-F238E27FC236}">
                <a16:creationId xmlns:a16="http://schemas.microsoft.com/office/drawing/2014/main" id="{D055750E-A9FA-D6FC-96A1-C144CCB3D0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53" name="Picture 85">
            <a:hlinkClick r:id="" action="ppaction://noaction"/>
            <a:extLst>
              <a:ext uri="{FF2B5EF4-FFF2-40B4-BE49-F238E27FC236}">
                <a16:creationId xmlns:a16="http://schemas.microsoft.com/office/drawing/2014/main" id="{3F748882-E0D1-351F-3109-34AD908668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1214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6" name="AutoShape 12">
            <a:extLst>
              <a:ext uri="{FF2B5EF4-FFF2-40B4-BE49-F238E27FC236}">
                <a16:creationId xmlns:a16="http://schemas.microsoft.com/office/drawing/2014/main" id="{98E8A502-48F9-77EB-5F31-3029B2A21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7208" y="4495800"/>
            <a:ext cx="3505200" cy="8953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000" b="1">
              <a:solidFill>
                <a:srgbClr val="006C00"/>
              </a:solidFill>
            </a:endParaRPr>
          </a:p>
          <a:p>
            <a:pPr algn="ctr"/>
            <a:endParaRPr lang="en-US" altLang="en-US" sz="2000" b="1">
              <a:solidFill>
                <a:srgbClr val="009900"/>
              </a:solidFill>
            </a:endParaRPr>
          </a:p>
          <a:p>
            <a:pPr algn="ctr"/>
            <a:r>
              <a:rPr lang="en-US" altLang="en-US" sz="2000" b="1">
                <a:solidFill>
                  <a:srgbClr val="0000FF"/>
                </a:solidFill>
              </a:rPr>
              <a:t>C: Dấu chấm than.</a:t>
            </a:r>
            <a:endParaRPr lang="pt-BR" altLang="en-US" sz="2000" b="1">
              <a:solidFill>
                <a:srgbClr val="009900"/>
              </a:solidFill>
            </a:endParaRPr>
          </a:p>
          <a:p>
            <a:pPr algn="ctr"/>
            <a:endParaRPr lang="en-US" altLang="en-US" sz="2000" b="1">
              <a:solidFill>
                <a:srgbClr val="009900"/>
              </a:solidFill>
            </a:endParaRPr>
          </a:p>
          <a:p>
            <a:pPr algn="ctr"/>
            <a:endParaRPr lang="en-US" altLang="en-US" sz="2000" b="1">
              <a:solidFill>
                <a:srgbClr val="A82914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15966C3-98FD-BCF4-0ECA-87FD59D8A1ED}"/>
              </a:ext>
            </a:extLst>
          </p:cNvPr>
          <p:cNvSpPr/>
          <p:nvPr/>
        </p:nvSpPr>
        <p:spPr>
          <a:xfrm>
            <a:off x="1406765" y="0"/>
            <a:ext cx="6746635" cy="10156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spc="5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CC33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nhanh, ai đúng?</a:t>
            </a:r>
            <a:r>
              <a:rPr lang="en-US" sz="6000" b="1" spc="5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CC3300">
                      <a:alpha val="65000"/>
                    </a:srgbClr>
                  </a:outerShdw>
                </a:effectLst>
                <a:latin typeface="VNI-Calligraphic" pitchFamily="2" charset="0"/>
              </a:rPr>
              <a:t>  </a:t>
            </a:r>
            <a:endParaRPr lang="en-US" sz="6000" b="1" spc="50" dirty="0">
              <a:ln w="11430"/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CC3300">
                    <a:alpha val="65000"/>
                  </a:srgbClr>
                </a:outerShdw>
              </a:effectLst>
              <a:latin typeface="VNI-Calligraphic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523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750"/>
                                        <p:tgtEl>
                                          <p:spTgt spid="328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2" grpId="0" animBg="1"/>
      <p:bldP spid="32792" grpId="1" animBg="1"/>
      <p:bldP spid="32838" grpId="0" animBg="1"/>
      <p:bldP spid="57356" grpId="0" animBg="1"/>
      <p:bldP spid="5735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>
            <a:extLst>
              <a:ext uri="{FF2B5EF4-FFF2-40B4-BE49-F238E27FC236}">
                <a16:creationId xmlns:a16="http://schemas.microsoft.com/office/drawing/2014/main" id="{8C6950D0-E2FD-812D-46F6-8306BA4B2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105400"/>
            <a:ext cx="304800" cy="381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427AE418-EC9B-F4AB-3E69-22A506E5C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462088"/>
            <a:ext cx="228600" cy="152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sp>
        <p:nvSpPr>
          <p:cNvPr id="32772" name="Rectangle 54">
            <a:extLst>
              <a:ext uri="{FF2B5EF4-FFF2-40B4-BE49-F238E27FC236}">
                <a16:creationId xmlns:a16="http://schemas.microsoft.com/office/drawing/2014/main" id="{2414321A-AAB9-1C1F-F1CD-DCF21D1B5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8028" y="4719034"/>
            <a:ext cx="3962400" cy="1219200"/>
          </a:xfrm>
          <a:prstGeom prst="rect">
            <a:avLst/>
          </a:prstGeom>
          <a:gradFill rotWithShape="1">
            <a:gsLst>
              <a:gs pos="0">
                <a:srgbClr val="8990D7">
                  <a:alpha val="42000"/>
                </a:srgbClr>
              </a:gs>
              <a:gs pos="100000">
                <a:srgbClr val="DAFF8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8990D7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3200"/>
          </a:p>
        </p:txBody>
      </p:sp>
      <p:sp>
        <p:nvSpPr>
          <p:cNvPr id="32773" name="Rectangle 54">
            <a:extLst>
              <a:ext uri="{FF2B5EF4-FFF2-40B4-BE49-F238E27FC236}">
                <a16:creationId xmlns:a16="http://schemas.microsoft.com/office/drawing/2014/main" id="{892A301D-9F51-E505-C160-48238280F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825624"/>
            <a:ext cx="7086600" cy="2200275"/>
          </a:xfrm>
          <a:prstGeom prst="rect">
            <a:avLst/>
          </a:prstGeom>
          <a:gradFill rotWithShape="1">
            <a:gsLst>
              <a:gs pos="0">
                <a:srgbClr val="FF81FF">
                  <a:alpha val="42000"/>
                </a:srgbClr>
              </a:gs>
              <a:gs pos="100000">
                <a:schemeClr val="accent1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6D1C1"/>
            </a:extrusionClr>
            <a:contourClr>
              <a:srgbClr val="FF81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000" b="1">
              <a:solidFill>
                <a:srgbClr val="FF0000"/>
              </a:solidFill>
            </a:endParaRPr>
          </a:p>
          <a:p>
            <a:pPr lvl="4"/>
            <a:r>
              <a:rPr lang="en-US" altLang="en-US" b="1">
                <a:solidFill>
                  <a:srgbClr val="0000FF"/>
                </a:solidFill>
              </a:rPr>
              <a:t> </a:t>
            </a:r>
          </a:p>
          <a:p>
            <a:pPr lvl="4"/>
            <a:endParaRPr lang="en-US" altLang="en-US" b="1">
              <a:solidFill>
                <a:srgbClr val="0000FF"/>
              </a:solidFill>
            </a:endParaRPr>
          </a:p>
          <a:p>
            <a:pPr lvl="4"/>
            <a:r>
              <a:rPr lang="en-US" altLang="en-US" b="1">
                <a:solidFill>
                  <a:srgbClr val="0000FF"/>
                </a:solidFill>
              </a:rPr>
              <a:t> </a:t>
            </a:r>
          </a:p>
          <a:p>
            <a:pPr lvl="4"/>
            <a:r>
              <a:rPr lang="en-US" altLang="en-US" b="1">
                <a:solidFill>
                  <a:srgbClr val="0000FF"/>
                </a:solidFill>
              </a:rPr>
              <a:t> A: Dấu chấm</a:t>
            </a:r>
          </a:p>
          <a:p>
            <a:pPr lvl="4"/>
            <a:r>
              <a:rPr lang="en-US" altLang="en-US" b="1">
                <a:solidFill>
                  <a:srgbClr val="0000FF"/>
                </a:solidFill>
              </a:rPr>
              <a:t> B: Dấu chấm hỏi </a:t>
            </a:r>
          </a:p>
          <a:p>
            <a:pPr lvl="4"/>
            <a:r>
              <a:rPr lang="en-US" altLang="en-US" b="1">
                <a:solidFill>
                  <a:srgbClr val="0000FF"/>
                </a:solidFill>
              </a:rPr>
              <a:t> C: Dấu chấm than </a:t>
            </a:r>
          </a:p>
        </p:txBody>
      </p:sp>
      <p:pic>
        <p:nvPicPr>
          <p:cNvPr id="32774" name="Picture 9" descr="an30">
            <a:extLst>
              <a:ext uri="{FF2B5EF4-FFF2-40B4-BE49-F238E27FC236}">
                <a16:creationId xmlns:a16="http://schemas.microsoft.com/office/drawing/2014/main" id="{39CE5ACD-C7A1-2248-6D4E-A5D6A038A6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1763"/>
            <a:ext cx="11430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AutoShape 10">
            <a:extLst>
              <a:ext uri="{FF2B5EF4-FFF2-40B4-BE49-F238E27FC236}">
                <a16:creationId xmlns:a16="http://schemas.microsoft.com/office/drawing/2014/main" id="{779463FE-C805-B4CE-C9DA-3D123FE4C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297" y="124500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76" name="AutoShape 11">
            <a:extLst>
              <a:ext uri="{FF2B5EF4-FFF2-40B4-BE49-F238E27FC236}">
                <a16:creationId xmlns:a16="http://schemas.microsoft.com/office/drawing/2014/main" id="{70B6F86E-93CF-678D-F506-6D13FC695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0680" y="1294215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56354" name="Rectangle 34">
            <a:extLst>
              <a:ext uri="{FF2B5EF4-FFF2-40B4-BE49-F238E27FC236}">
                <a16:creationId xmlns:a16="http://schemas.microsoft.com/office/drawing/2014/main" id="{DE61CC33-E1BF-4183-B8BF-1801C835F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219200"/>
            <a:ext cx="457200" cy="56388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sp>
        <p:nvSpPr>
          <p:cNvPr id="56355" name="Rectangle 35">
            <a:extLst>
              <a:ext uri="{FF2B5EF4-FFF2-40B4-BE49-F238E27FC236}">
                <a16:creationId xmlns:a16="http://schemas.microsoft.com/office/drawing/2014/main" id="{A2802C16-5ABA-C5F4-17FE-9E5E77B9F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233488"/>
            <a:ext cx="3273425" cy="2143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pic>
        <p:nvPicPr>
          <p:cNvPr id="32779" name="Picture 38" descr="mouse">
            <a:extLst>
              <a:ext uri="{FF2B5EF4-FFF2-40B4-BE49-F238E27FC236}">
                <a16:creationId xmlns:a16="http://schemas.microsoft.com/office/drawing/2014/main" id="{5BE1B91B-A5C7-4CE2-77FF-7B374ADFBF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bright="-8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19800"/>
            <a:ext cx="609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Text Box 39">
            <a:extLst>
              <a:ext uri="{FF2B5EF4-FFF2-40B4-BE49-F238E27FC236}">
                <a16:creationId xmlns:a16="http://schemas.microsoft.com/office/drawing/2014/main" id="{833CB160-6569-2D79-4155-7D1A5E659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9450" y="1204622"/>
            <a:ext cx="1612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</a:rPr>
              <a:t>Câu hỏi 3</a:t>
            </a:r>
          </a:p>
        </p:txBody>
      </p:sp>
      <p:sp>
        <p:nvSpPr>
          <p:cNvPr id="32781" name="AutoShape 40">
            <a:extLst>
              <a:ext uri="{FF2B5EF4-FFF2-40B4-BE49-F238E27FC236}">
                <a16:creationId xmlns:a16="http://schemas.microsoft.com/office/drawing/2014/main" id="{F840561E-FA32-E4D8-0940-78D521918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825" y="4053156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82" name="AutoShape 41">
            <a:extLst>
              <a:ext uri="{FF2B5EF4-FFF2-40B4-BE49-F238E27FC236}">
                <a16:creationId xmlns:a16="http://schemas.microsoft.com/office/drawing/2014/main" id="{7775A20F-CFC0-BD49-78B9-662E7741B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9688" y="4146069"/>
            <a:ext cx="1536700" cy="341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83" name="Text Box 42">
            <a:extLst>
              <a:ext uri="{FF2B5EF4-FFF2-40B4-BE49-F238E27FC236}">
                <a16:creationId xmlns:a16="http://schemas.microsoft.com/office/drawing/2014/main" id="{A9D7F341-B03E-C903-E9FD-E8554D73B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778" y="4130428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</a:rPr>
              <a:t>Đáp án</a:t>
            </a:r>
          </a:p>
        </p:txBody>
      </p:sp>
      <p:sp>
        <p:nvSpPr>
          <p:cNvPr id="32787" name="AutoShape 21" descr="img24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04D24DC3-1EBA-BF29-80A6-CAD726948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5300"/>
            <a:ext cx="1008063" cy="333375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8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i="1">
                <a:solidFill>
                  <a:srgbClr val="FFFFFF"/>
                </a:solidFill>
                <a:latin typeface="Times New Roman" panose="02020603050405020304" pitchFamily="18" charset="0"/>
              </a:rPr>
              <a:t>Câu 3</a:t>
            </a:r>
            <a:endParaRPr lang="vi-VN" altLang="en-US" b="1" i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8" name="AutoShape 22" descr="img24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A015FBB0-DFEF-7918-AA80-1FA6BBDE4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92250"/>
            <a:ext cx="1008063" cy="333375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8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i="1">
                <a:solidFill>
                  <a:srgbClr val="FFFFFF"/>
                </a:solidFill>
                <a:latin typeface="Times New Roman" panose="02020603050405020304" pitchFamily="18" charset="0"/>
              </a:rPr>
              <a:t>Câu 2</a:t>
            </a:r>
            <a:endParaRPr lang="vi-VN" altLang="en-US" b="1" i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9" name="AutoShape 23" descr="img24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178D7259-84E2-4670-2634-125997D95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9200"/>
            <a:ext cx="1008063" cy="334963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9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i="1">
                <a:solidFill>
                  <a:srgbClr val="FFFFFF"/>
                </a:solidFill>
                <a:latin typeface="Times New Roman" panose="02020603050405020304" pitchFamily="18" charset="0"/>
              </a:rPr>
              <a:t>Câu 1</a:t>
            </a:r>
            <a:endParaRPr lang="vi-VN" altLang="en-US" b="1" i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2790" name="Picture 9" descr="an30">
            <a:extLst>
              <a:ext uri="{FF2B5EF4-FFF2-40B4-BE49-F238E27FC236}">
                <a16:creationId xmlns:a16="http://schemas.microsoft.com/office/drawing/2014/main" id="{B59DE64A-A558-DC4D-9BD7-D8C8A9E064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11430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2" name="AutoShape 24">
            <a:extLst>
              <a:ext uri="{FF2B5EF4-FFF2-40B4-BE49-F238E27FC236}">
                <a16:creationId xmlns:a16="http://schemas.microsoft.com/office/drawing/2014/main" id="{EC849FA4-9F06-3B5B-7915-490294FC9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810000"/>
            <a:ext cx="1371600" cy="1905000"/>
          </a:xfrm>
          <a:prstGeom prst="cloudCallout">
            <a:avLst>
              <a:gd name="adj1" fmla="val 248958"/>
              <a:gd name="adj2" fmla="val 831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10 gi©y b¾t ®Çu</a:t>
            </a:r>
          </a:p>
        </p:txBody>
      </p:sp>
      <p:grpSp>
        <p:nvGrpSpPr>
          <p:cNvPr id="32793" name="Group 25">
            <a:extLst>
              <a:ext uri="{FF2B5EF4-FFF2-40B4-BE49-F238E27FC236}">
                <a16:creationId xmlns:a16="http://schemas.microsoft.com/office/drawing/2014/main" id="{A2DE1114-FE27-97EC-6485-A92617B8CC35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794" name="Picture 26">
              <a:extLst>
                <a:ext uri="{FF2B5EF4-FFF2-40B4-BE49-F238E27FC236}">
                  <a16:creationId xmlns:a16="http://schemas.microsoft.com/office/drawing/2014/main" id="{F1D87F39-08AA-2E95-F206-DC3A3F9CE3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95" name="AutoShape 27">
              <a:extLst>
                <a:ext uri="{FF2B5EF4-FFF2-40B4-BE49-F238E27FC236}">
                  <a16:creationId xmlns:a16="http://schemas.microsoft.com/office/drawing/2014/main" id="{9DDD8D56-02AD-57D7-2A28-00131B171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</a:p>
          </p:txBody>
        </p:sp>
      </p:grpSp>
      <p:grpSp>
        <p:nvGrpSpPr>
          <p:cNvPr id="32796" name="Group 28">
            <a:extLst>
              <a:ext uri="{FF2B5EF4-FFF2-40B4-BE49-F238E27FC236}">
                <a16:creationId xmlns:a16="http://schemas.microsoft.com/office/drawing/2014/main" id="{68F174EE-4827-F0B8-5BB8-2444D414A1EF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4038600"/>
            <a:ext cx="1774825" cy="1371600"/>
            <a:chOff x="4450" y="0"/>
            <a:chExt cx="1118" cy="1104"/>
          </a:xfrm>
        </p:grpSpPr>
        <p:pic>
          <p:nvPicPr>
            <p:cNvPr id="32797" name="Picture 29">
              <a:extLst>
                <a:ext uri="{FF2B5EF4-FFF2-40B4-BE49-F238E27FC236}">
                  <a16:creationId xmlns:a16="http://schemas.microsoft.com/office/drawing/2014/main" id="{16FEE617-7B73-C306-A0C1-7A2C8C9D2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98" name="AutoShape 30">
              <a:extLst>
                <a:ext uri="{FF2B5EF4-FFF2-40B4-BE49-F238E27FC236}">
                  <a16:creationId xmlns:a16="http://schemas.microsoft.com/office/drawing/2014/main" id="{8A599E7B-4FEC-A5F9-6101-0A5DF63C1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</a:p>
          </p:txBody>
        </p:sp>
      </p:grpSp>
      <p:grpSp>
        <p:nvGrpSpPr>
          <p:cNvPr id="32799" name="Group 31">
            <a:extLst>
              <a:ext uri="{FF2B5EF4-FFF2-40B4-BE49-F238E27FC236}">
                <a16:creationId xmlns:a16="http://schemas.microsoft.com/office/drawing/2014/main" id="{0F7CFC40-3E18-73B9-05A7-52A87DDAE0CF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0" name="Picture 32">
              <a:extLst>
                <a:ext uri="{FF2B5EF4-FFF2-40B4-BE49-F238E27FC236}">
                  <a16:creationId xmlns:a16="http://schemas.microsoft.com/office/drawing/2014/main" id="{A152F841-E9B1-8387-651A-AF47137FD9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1" name="AutoShape 33">
              <a:extLst>
                <a:ext uri="{FF2B5EF4-FFF2-40B4-BE49-F238E27FC236}">
                  <a16:creationId xmlns:a16="http://schemas.microsoft.com/office/drawing/2014/main" id="{CC7FB382-B766-C83C-4462-7BED66C32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</a:p>
          </p:txBody>
        </p:sp>
      </p:grpSp>
      <p:grpSp>
        <p:nvGrpSpPr>
          <p:cNvPr id="32802" name="Group 34">
            <a:extLst>
              <a:ext uri="{FF2B5EF4-FFF2-40B4-BE49-F238E27FC236}">
                <a16:creationId xmlns:a16="http://schemas.microsoft.com/office/drawing/2014/main" id="{A62D70AE-D57A-39C4-6243-D7AE6852025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3" name="Picture 35">
              <a:extLst>
                <a:ext uri="{FF2B5EF4-FFF2-40B4-BE49-F238E27FC236}">
                  <a16:creationId xmlns:a16="http://schemas.microsoft.com/office/drawing/2014/main" id="{9E36FEDA-75A2-5993-B80C-D90EB46A02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4" name="AutoShape 36">
              <a:extLst>
                <a:ext uri="{FF2B5EF4-FFF2-40B4-BE49-F238E27FC236}">
                  <a16:creationId xmlns:a16="http://schemas.microsoft.com/office/drawing/2014/main" id="{2CD0AF3A-DAE2-F059-E659-CA297EA93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</a:p>
          </p:txBody>
        </p:sp>
      </p:grpSp>
      <p:grpSp>
        <p:nvGrpSpPr>
          <p:cNvPr id="32805" name="Group 37">
            <a:extLst>
              <a:ext uri="{FF2B5EF4-FFF2-40B4-BE49-F238E27FC236}">
                <a16:creationId xmlns:a16="http://schemas.microsoft.com/office/drawing/2014/main" id="{1AB0659B-3390-B64D-68FE-04170A21A4F7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4038600"/>
            <a:ext cx="1774825" cy="1371600"/>
            <a:chOff x="4450" y="0"/>
            <a:chExt cx="1118" cy="1104"/>
          </a:xfrm>
        </p:grpSpPr>
        <p:pic>
          <p:nvPicPr>
            <p:cNvPr id="32806" name="Picture 38">
              <a:extLst>
                <a:ext uri="{FF2B5EF4-FFF2-40B4-BE49-F238E27FC236}">
                  <a16:creationId xmlns:a16="http://schemas.microsoft.com/office/drawing/2014/main" id="{049BE795-D040-42FF-E5C9-97B822A36B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7" name="AutoShape 39">
              <a:extLst>
                <a:ext uri="{FF2B5EF4-FFF2-40B4-BE49-F238E27FC236}">
                  <a16:creationId xmlns:a16="http://schemas.microsoft.com/office/drawing/2014/main" id="{0C0B0E83-2A06-EBAD-00DA-F7001F651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</a:p>
          </p:txBody>
        </p:sp>
      </p:grpSp>
      <p:grpSp>
        <p:nvGrpSpPr>
          <p:cNvPr id="32808" name="Group 40">
            <a:extLst>
              <a:ext uri="{FF2B5EF4-FFF2-40B4-BE49-F238E27FC236}">
                <a16:creationId xmlns:a16="http://schemas.microsoft.com/office/drawing/2014/main" id="{FA4FF8F3-E932-388D-C385-A1BB81305EA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9" name="Picture 41">
              <a:extLst>
                <a:ext uri="{FF2B5EF4-FFF2-40B4-BE49-F238E27FC236}">
                  <a16:creationId xmlns:a16="http://schemas.microsoft.com/office/drawing/2014/main" id="{A00A9CEA-C32A-9A19-7A9C-5CE5862E73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0" name="AutoShape 42">
              <a:extLst>
                <a:ext uri="{FF2B5EF4-FFF2-40B4-BE49-F238E27FC236}">
                  <a16:creationId xmlns:a16="http://schemas.microsoft.com/office/drawing/2014/main" id="{0716B57B-2F68-2115-2561-CE6772418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06s </a:t>
              </a:r>
            </a:p>
          </p:txBody>
        </p:sp>
      </p:grpSp>
      <p:grpSp>
        <p:nvGrpSpPr>
          <p:cNvPr id="32811" name="Group 43">
            <a:extLst>
              <a:ext uri="{FF2B5EF4-FFF2-40B4-BE49-F238E27FC236}">
                <a16:creationId xmlns:a16="http://schemas.microsoft.com/office/drawing/2014/main" id="{F13C622C-8BD6-3EE8-2EB5-FE0EC8F2EA91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12" name="Picture 44">
              <a:extLst>
                <a:ext uri="{FF2B5EF4-FFF2-40B4-BE49-F238E27FC236}">
                  <a16:creationId xmlns:a16="http://schemas.microsoft.com/office/drawing/2014/main" id="{382D87EF-EC23-85F5-98D2-03475644DC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3" name="AutoShape 45">
              <a:extLst>
                <a:ext uri="{FF2B5EF4-FFF2-40B4-BE49-F238E27FC236}">
                  <a16:creationId xmlns:a16="http://schemas.microsoft.com/office/drawing/2014/main" id="{BDF11EB7-2F52-85A0-14B4-76222243C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07s </a:t>
              </a:r>
            </a:p>
          </p:txBody>
        </p:sp>
      </p:grpSp>
      <p:grpSp>
        <p:nvGrpSpPr>
          <p:cNvPr id="32814" name="Group 46">
            <a:extLst>
              <a:ext uri="{FF2B5EF4-FFF2-40B4-BE49-F238E27FC236}">
                <a16:creationId xmlns:a16="http://schemas.microsoft.com/office/drawing/2014/main" id="{288A5560-771C-A476-7045-16BF17A5FE5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15" name="Picture 47">
              <a:extLst>
                <a:ext uri="{FF2B5EF4-FFF2-40B4-BE49-F238E27FC236}">
                  <a16:creationId xmlns:a16="http://schemas.microsoft.com/office/drawing/2014/main" id="{7809FBEE-25F5-58FF-51B1-C417B6D099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6" name="AutoShape 48">
              <a:extLst>
                <a:ext uri="{FF2B5EF4-FFF2-40B4-BE49-F238E27FC236}">
                  <a16:creationId xmlns:a16="http://schemas.microsoft.com/office/drawing/2014/main" id="{49AD4C43-8EEA-3545-C2C0-283AA1AB4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08s </a:t>
              </a:r>
            </a:p>
          </p:txBody>
        </p:sp>
      </p:grpSp>
      <p:grpSp>
        <p:nvGrpSpPr>
          <p:cNvPr id="32817" name="Group 49">
            <a:extLst>
              <a:ext uri="{FF2B5EF4-FFF2-40B4-BE49-F238E27FC236}">
                <a16:creationId xmlns:a16="http://schemas.microsoft.com/office/drawing/2014/main" id="{70A36290-903E-4753-D88D-B73ECEEE244E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025900"/>
            <a:ext cx="1774825" cy="1371600"/>
            <a:chOff x="4450" y="0"/>
            <a:chExt cx="1118" cy="1104"/>
          </a:xfrm>
        </p:grpSpPr>
        <p:pic>
          <p:nvPicPr>
            <p:cNvPr id="32818" name="Picture 50">
              <a:extLst>
                <a:ext uri="{FF2B5EF4-FFF2-40B4-BE49-F238E27FC236}">
                  <a16:creationId xmlns:a16="http://schemas.microsoft.com/office/drawing/2014/main" id="{771878EB-BC9F-CA39-074B-EA4C731E15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9" name="AutoShape 51">
              <a:extLst>
                <a:ext uri="{FF2B5EF4-FFF2-40B4-BE49-F238E27FC236}">
                  <a16:creationId xmlns:a16="http://schemas.microsoft.com/office/drawing/2014/main" id="{EA539AB1-8CE8-7022-4E56-161D3DD8D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09s </a:t>
              </a:r>
            </a:p>
          </p:txBody>
        </p:sp>
      </p:grpSp>
      <p:grpSp>
        <p:nvGrpSpPr>
          <p:cNvPr id="32820" name="Group 52">
            <a:extLst>
              <a:ext uri="{FF2B5EF4-FFF2-40B4-BE49-F238E27FC236}">
                <a16:creationId xmlns:a16="http://schemas.microsoft.com/office/drawing/2014/main" id="{451397DF-F21C-EEC8-48F4-05D420F27D2E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21" name="Picture 53">
              <a:extLst>
                <a:ext uri="{FF2B5EF4-FFF2-40B4-BE49-F238E27FC236}">
                  <a16:creationId xmlns:a16="http://schemas.microsoft.com/office/drawing/2014/main" id="{88EA5B38-40F8-AC6C-A211-2B1AD0336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22" name="AutoShape 54">
              <a:extLst>
                <a:ext uri="{FF2B5EF4-FFF2-40B4-BE49-F238E27FC236}">
                  <a16:creationId xmlns:a16="http://schemas.microsoft.com/office/drawing/2014/main" id="{07FB5129-3AAF-1502-4467-395289D9F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10s </a:t>
              </a:r>
            </a:p>
          </p:txBody>
        </p:sp>
      </p:grpSp>
      <p:sp>
        <p:nvSpPr>
          <p:cNvPr id="32838" name="AutoShape 70">
            <a:extLst>
              <a:ext uri="{FF2B5EF4-FFF2-40B4-BE49-F238E27FC236}">
                <a16:creationId xmlns:a16="http://schemas.microsoft.com/office/drawing/2014/main" id="{2C2C042F-BE8E-CC34-E3BB-14A45F399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804634"/>
            <a:ext cx="1524000" cy="2133600"/>
          </a:xfrm>
          <a:prstGeom prst="cloudCallout">
            <a:avLst>
              <a:gd name="adj1" fmla="val 518440"/>
              <a:gd name="adj2" fmla="val -24630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839" name="Picture 71">
            <a:extLst>
              <a:ext uri="{FF2B5EF4-FFF2-40B4-BE49-F238E27FC236}">
                <a16:creationId xmlns:a16="http://schemas.microsoft.com/office/drawing/2014/main" id="{E762E02B-20B6-9DB2-51E0-601F7D63A2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86400"/>
            <a:ext cx="2473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0" name="Picture 72">
            <a:extLst>
              <a:ext uri="{FF2B5EF4-FFF2-40B4-BE49-F238E27FC236}">
                <a16:creationId xmlns:a16="http://schemas.microsoft.com/office/drawing/2014/main" id="{13A15065-1F82-4E25-1C2D-4B8A8A9E07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57900"/>
            <a:ext cx="5715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1" name="Picture 73">
            <a:hlinkClick r:id="" action="ppaction://noaction"/>
            <a:extLst>
              <a:ext uri="{FF2B5EF4-FFF2-40B4-BE49-F238E27FC236}">
                <a16:creationId xmlns:a16="http://schemas.microsoft.com/office/drawing/2014/main" id="{AF67CED2-6782-6CAF-366E-AD3D67AE83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2" name="Picture 74">
            <a:extLst>
              <a:ext uri="{FF2B5EF4-FFF2-40B4-BE49-F238E27FC236}">
                <a16:creationId xmlns:a16="http://schemas.microsoft.com/office/drawing/2014/main" id="{CC16B902-28F0-F46D-04C5-3526081684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533400" cy="4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43" name="Picture 75">
            <a:extLst>
              <a:ext uri="{FF2B5EF4-FFF2-40B4-BE49-F238E27FC236}">
                <a16:creationId xmlns:a16="http://schemas.microsoft.com/office/drawing/2014/main" id="{E9F8DDC5-50CF-19BE-D195-1E55795A71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7620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44" name="Picture 76">
            <a:extLst>
              <a:ext uri="{FF2B5EF4-FFF2-40B4-BE49-F238E27FC236}">
                <a16:creationId xmlns:a16="http://schemas.microsoft.com/office/drawing/2014/main" id="{699E855B-59A6-0A70-2B8F-805650AB92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447800"/>
            <a:ext cx="8382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45" name="Picture 77">
            <a:extLst>
              <a:ext uri="{FF2B5EF4-FFF2-40B4-BE49-F238E27FC236}">
                <a16:creationId xmlns:a16="http://schemas.microsoft.com/office/drawing/2014/main" id="{E93E1FE3-A0B7-59D0-5518-D4468CF30C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447800"/>
            <a:ext cx="83820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846" name="Group 78">
            <a:extLst>
              <a:ext uri="{FF2B5EF4-FFF2-40B4-BE49-F238E27FC236}">
                <a16:creationId xmlns:a16="http://schemas.microsoft.com/office/drawing/2014/main" id="{A346C3B3-68E6-5ADD-B374-DE0C6920D92B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5867400"/>
            <a:ext cx="2057400" cy="1066800"/>
            <a:chOff x="0" y="3552"/>
            <a:chExt cx="1392" cy="768"/>
          </a:xfrm>
        </p:grpSpPr>
        <p:pic>
          <p:nvPicPr>
            <p:cNvPr id="32847" name="Picture 79">
              <a:extLst>
                <a:ext uri="{FF2B5EF4-FFF2-40B4-BE49-F238E27FC236}">
                  <a16:creationId xmlns:a16="http://schemas.microsoft.com/office/drawing/2014/main" id="{47E2668E-F63F-68DC-7535-F5CB8E9D90F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48" name="Picture 80">
              <a:extLst>
                <a:ext uri="{FF2B5EF4-FFF2-40B4-BE49-F238E27FC236}">
                  <a16:creationId xmlns:a16="http://schemas.microsoft.com/office/drawing/2014/main" id="{CF7D797F-3043-9CE7-38A4-500A41AB41D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849" name="Group 81">
            <a:extLst>
              <a:ext uri="{FF2B5EF4-FFF2-40B4-BE49-F238E27FC236}">
                <a16:creationId xmlns:a16="http://schemas.microsoft.com/office/drawing/2014/main" id="{20D84D3E-698A-4EA9-618B-835CD6825ADD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5867400"/>
            <a:ext cx="1752600" cy="990600"/>
            <a:chOff x="0" y="3552"/>
            <a:chExt cx="1392" cy="768"/>
          </a:xfrm>
        </p:grpSpPr>
        <p:pic>
          <p:nvPicPr>
            <p:cNvPr id="32850" name="Picture 82">
              <a:extLst>
                <a:ext uri="{FF2B5EF4-FFF2-40B4-BE49-F238E27FC236}">
                  <a16:creationId xmlns:a16="http://schemas.microsoft.com/office/drawing/2014/main" id="{092588B8-3DE8-8CBD-9D3D-3EA095AEE6F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51" name="Picture 83">
              <a:extLst>
                <a:ext uri="{FF2B5EF4-FFF2-40B4-BE49-F238E27FC236}">
                  <a16:creationId xmlns:a16="http://schemas.microsoft.com/office/drawing/2014/main" id="{12FC71B0-EB39-38DE-B9FD-0B2F0812902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852" name="Picture 84">
            <a:hlinkClick r:id="" action="ppaction://noaction"/>
            <a:extLst>
              <a:ext uri="{FF2B5EF4-FFF2-40B4-BE49-F238E27FC236}">
                <a16:creationId xmlns:a16="http://schemas.microsoft.com/office/drawing/2014/main" id="{D055750E-A9FA-D6FC-96A1-C144CCB3D0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53" name="Picture 85">
            <a:hlinkClick r:id="" action="ppaction://noaction"/>
            <a:extLst>
              <a:ext uri="{FF2B5EF4-FFF2-40B4-BE49-F238E27FC236}">
                <a16:creationId xmlns:a16="http://schemas.microsoft.com/office/drawing/2014/main" id="{3F748882-E0D1-351F-3109-34AD908668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1214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6" name="AutoShape 12">
            <a:extLst>
              <a:ext uri="{FF2B5EF4-FFF2-40B4-BE49-F238E27FC236}">
                <a16:creationId xmlns:a16="http://schemas.microsoft.com/office/drawing/2014/main" id="{98E8A502-48F9-77EB-5F31-3029B2A21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7208" y="4803640"/>
            <a:ext cx="3505200" cy="8953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000" b="1">
              <a:solidFill>
                <a:srgbClr val="006C00"/>
              </a:solidFill>
            </a:endParaRPr>
          </a:p>
          <a:p>
            <a:pPr algn="ctr"/>
            <a:endParaRPr lang="en-US" altLang="en-US" sz="2000" b="1">
              <a:solidFill>
                <a:srgbClr val="009900"/>
              </a:solidFill>
            </a:endParaRPr>
          </a:p>
          <a:p>
            <a:pPr algn="ctr"/>
            <a:r>
              <a:rPr lang="en-US" altLang="en-US" sz="2000" b="1">
                <a:solidFill>
                  <a:srgbClr val="0000FF"/>
                </a:solidFill>
              </a:rPr>
              <a:t>B: Dấu chấm hỏi.</a:t>
            </a:r>
            <a:endParaRPr lang="pt-BR" altLang="en-US" sz="2000" b="1">
              <a:solidFill>
                <a:srgbClr val="009900"/>
              </a:solidFill>
            </a:endParaRPr>
          </a:p>
          <a:p>
            <a:pPr algn="ctr"/>
            <a:endParaRPr lang="en-US" altLang="en-US" sz="2000" b="1">
              <a:solidFill>
                <a:srgbClr val="009900"/>
              </a:solidFill>
            </a:endParaRPr>
          </a:p>
          <a:p>
            <a:pPr algn="ctr"/>
            <a:endParaRPr lang="en-US" altLang="en-US" sz="2000" b="1">
              <a:solidFill>
                <a:srgbClr val="A82914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15966C3-98FD-BCF4-0ECA-87FD59D8A1ED}"/>
              </a:ext>
            </a:extLst>
          </p:cNvPr>
          <p:cNvSpPr/>
          <p:nvPr/>
        </p:nvSpPr>
        <p:spPr>
          <a:xfrm>
            <a:off x="1406765" y="0"/>
            <a:ext cx="6746635" cy="10156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spc="5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CC33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nhanh, ai đúng?</a:t>
            </a:r>
            <a:r>
              <a:rPr lang="en-US" sz="6000" b="1" spc="5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CC3300">
                      <a:alpha val="65000"/>
                    </a:srgbClr>
                  </a:outerShdw>
                </a:effectLst>
                <a:latin typeface="VNI-Calligraphic" pitchFamily="2" charset="0"/>
              </a:rPr>
              <a:t>  </a:t>
            </a:r>
            <a:endParaRPr lang="en-US" sz="6000" b="1" spc="50" dirty="0">
              <a:ln w="11430"/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CC3300">
                    <a:alpha val="65000"/>
                  </a:srgbClr>
                </a:outerShdw>
              </a:effectLst>
              <a:latin typeface="VNI-Calligraphic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454" y="1835283"/>
            <a:ext cx="5444809" cy="526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454" y="2362200"/>
            <a:ext cx="5444809" cy="56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523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750"/>
                                        <p:tgtEl>
                                          <p:spTgt spid="328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2" grpId="0" animBg="1"/>
      <p:bldP spid="32792" grpId="1" animBg="1"/>
      <p:bldP spid="32838" grpId="0" animBg="1"/>
      <p:bldP spid="57356" grpId="0" animBg="1"/>
      <p:bldP spid="5735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>
            <a:extLst>
              <a:ext uri="{FF2B5EF4-FFF2-40B4-BE49-F238E27FC236}">
                <a16:creationId xmlns:a16="http://schemas.microsoft.com/office/drawing/2014/main" id="{8C6950D0-E2FD-812D-46F6-8306BA4B2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105400"/>
            <a:ext cx="304800" cy="381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427AE418-EC9B-F4AB-3E69-22A506E5C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462088"/>
            <a:ext cx="228600" cy="152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sp>
        <p:nvSpPr>
          <p:cNvPr id="32772" name="Rectangle 54">
            <a:extLst>
              <a:ext uri="{FF2B5EF4-FFF2-40B4-BE49-F238E27FC236}">
                <a16:creationId xmlns:a16="http://schemas.microsoft.com/office/drawing/2014/main" id="{2414321A-AAB9-1C1F-F1CD-DCF21D1B5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343400"/>
            <a:ext cx="3962400" cy="1219200"/>
          </a:xfrm>
          <a:prstGeom prst="rect">
            <a:avLst/>
          </a:prstGeom>
          <a:gradFill rotWithShape="1">
            <a:gsLst>
              <a:gs pos="0">
                <a:srgbClr val="8990D7">
                  <a:alpha val="42000"/>
                </a:srgbClr>
              </a:gs>
              <a:gs pos="100000">
                <a:srgbClr val="DAFF8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8990D7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3200"/>
          </a:p>
        </p:txBody>
      </p:sp>
      <p:sp>
        <p:nvSpPr>
          <p:cNvPr id="32773" name="Rectangle 54">
            <a:extLst>
              <a:ext uri="{FF2B5EF4-FFF2-40B4-BE49-F238E27FC236}">
                <a16:creationId xmlns:a16="http://schemas.microsoft.com/office/drawing/2014/main" id="{892A301D-9F51-E505-C160-48238280F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4025" y="2159401"/>
            <a:ext cx="7086600" cy="1515661"/>
          </a:xfrm>
          <a:prstGeom prst="rect">
            <a:avLst/>
          </a:prstGeom>
          <a:gradFill rotWithShape="1">
            <a:gsLst>
              <a:gs pos="0">
                <a:srgbClr val="FF81FF">
                  <a:alpha val="42000"/>
                </a:srgbClr>
              </a:gs>
              <a:gs pos="100000">
                <a:schemeClr val="accent1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6D1C1"/>
            </a:extrusionClr>
            <a:contourClr>
              <a:srgbClr val="FF81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000" b="1">
              <a:solidFill>
                <a:srgbClr val="FF0000"/>
              </a:solidFill>
            </a:endParaRPr>
          </a:p>
          <a:p>
            <a:pPr lvl="4"/>
            <a:r>
              <a:rPr lang="en-US" altLang="en-US" b="1">
                <a:solidFill>
                  <a:srgbClr val="0000FF"/>
                </a:solidFill>
              </a:rPr>
              <a:t> </a:t>
            </a:r>
          </a:p>
          <a:p>
            <a:pPr lvl="4"/>
            <a:r>
              <a:rPr lang="en-US" altLang="en-US" b="1">
                <a:solidFill>
                  <a:srgbClr val="0000FF"/>
                </a:solidFill>
              </a:rPr>
              <a:t> A: Câu hỏi</a:t>
            </a:r>
          </a:p>
          <a:p>
            <a:pPr lvl="4"/>
            <a:r>
              <a:rPr lang="en-US" altLang="en-US" b="1">
                <a:solidFill>
                  <a:srgbClr val="0000FF"/>
                </a:solidFill>
              </a:rPr>
              <a:t> B: Câu cảm</a:t>
            </a:r>
          </a:p>
          <a:p>
            <a:pPr lvl="4"/>
            <a:r>
              <a:rPr lang="en-US" altLang="en-US" b="1">
                <a:solidFill>
                  <a:srgbClr val="0000FF"/>
                </a:solidFill>
              </a:rPr>
              <a:t> C:Câu khiến</a:t>
            </a:r>
          </a:p>
        </p:txBody>
      </p:sp>
      <p:pic>
        <p:nvPicPr>
          <p:cNvPr id="32774" name="Picture 9" descr="an30">
            <a:extLst>
              <a:ext uri="{FF2B5EF4-FFF2-40B4-BE49-F238E27FC236}">
                <a16:creationId xmlns:a16="http://schemas.microsoft.com/office/drawing/2014/main" id="{39CE5ACD-C7A1-2248-6D4E-A5D6A038A6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1763"/>
            <a:ext cx="11430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AutoShape 10">
            <a:extLst>
              <a:ext uri="{FF2B5EF4-FFF2-40B4-BE49-F238E27FC236}">
                <a16:creationId xmlns:a16="http://schemas.microsoft.com/office/drawing/2014/main" id="{779463FE-C805-B4CE-C9DA-3D123FE4C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9700" y="15922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76" name="AutoShape 11">
            <a:extLst>
              <a:ext uri="{FF2B5EF4-FFF2-40B4-BE49-F238E27FC236}">
                <a16:creationId xmlns:a16="http://schemas.microsoft.com/office/drawing/2014/main" id="{70B6F86E-93CF-678D-F506-6D13FC695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900" y="1639888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56354" name="Rectangle 34">
            <a:extLst>
              <a:ext uri="{FF2B5EF4-FFF2-40B4-BE49-F238E27FC236}">
                <a16:creationId xmlns:a16="http://schemas.microsoft.com/office/drawing/2014/main" id="{DE61CC33-E1BF-4183-B8BF-1801C835F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219200"/>
            <a:ext cx="457200" cy="56388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sp>
        <p:nvSpPr>
          <p:cNvPr id="56355" name="Rectangle 35">
            <a:extLst>
              <a:ext uri="{FF2B5EF4-FFF2-40B4-BE49-F238E27FC236}">
                <a16:creationId xmlns:a16="http://schemas.microsoft.com/office/drawing/2014/main" id="{A2802C16-5ABA-C5F4-17FE-9E5E77B9F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233488"/>
            <a:ext cx="3657600" cy="2286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pic>
        <p:nvPicPr>
          <p:cNvPr id="32779" name="Picture 38" descr="mouse">
            <a:extLst>
              <a:ext uri="{FF2B5EF4-FFF2-40B4-BE49-F238E27FC236}">
                <a16:creationId xmlns:a16="http://schemas.microsoft.com/office/drawing/2014/main" id="{5BE1B91B-A5C7-4CE2-77FF-7B374ADFBF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bright="-8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19800"/>
            <a:ext cx="609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Text Box 39">
            <a:extLst>
              <a:ext uri="{FF2B5EF4-FFF2-40B4-BE49-F238E27FC236}">
                <a16:creationId xmlns:a16="http://schemas.microsoft.com/office/drawing/2014/main" id="{833CB160-6569-2D79-4155-7D1A5E659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1600200"/>
            <a:ext cx="1612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</a:rPr>
              <a:t>Câu hỏi 4</a:t>
            </a:r>
          </a:p>
        </p:txBody>
      </p:sp>
      <p:sp>
        <p:nvSpPr>
          <p:cNvPr id="32781" name="AutoShape 40">
            <a:extLst>
              <a:ext uri="{FF2B5EF4-FFF2-40B4-BE49-F238E27FC236}">
                <a16:creationId xmlns:a16="http://schemas.microsoft.com/office/drawing/2014/main" id="{F840561E-FA32-E4D8-0940-78D521918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825" y="36750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82" name="AutoShape 41">
            <a:extLst>
              <a:ext uri="{FF2B5EF4-FFF2-40B4-BE49-F238E27FC236}">
                <a16:creationId xmlns:a16="http://schemas.microsoft.com/office/drawing/2014/main" id="{7775A20F-CFC0-BD49-78B9-662E7741B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5" y="3727450"/>
            <a:ext cx="1536700" cy="341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83" name="Text Box 42">
            <a:extLst>
              <a:ext uri="{FF2B5EF4-FFF2-40B4-BE49-F238E27FC236}">
                <a16:creationId xmlns:a16="http://schemas.microsoft.com/office/drawing/2014/main" id="{A9D7F341-B03E-C903-E9FD-E8554D73B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5" y="3687763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</a:rPr>
              <a:t>Đáp án</a:t>
            </a:r>
          </a:p>
        </p:txBody>
      </p:sp>
      <p:sp>
        <p:nvSpPr>
          <p:cNvPr id="32788" name="AutoShape 22" descr="img24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A015FBB0-DFEF-7918-AA80-1FA6BBDE4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92250"/>
            <a:ext cx="1008063" cy="333375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8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i="1">
                <a:solidFill>
                  <a:srgbClr val="FFFFFF"/>
                </a:solidFill>
                <a:latin typeface="Times New Roman" panose="02020603050405020304" pitchFamily="18" charset="0"/>
              </a:rPr>
              <a:t>Câu 2</a:t>
            </a:r>
            <a:endParaRPr lang="vi-VN" altLang="en-US" b="1" i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9" name="AutoShape 23" descr="img24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178D7259-84E2-4670-2634-125997D95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9200"/>
            <a:ext cx="1008063" cy="334963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9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i="1">
                <a:solidFill>
                  <a:srgbClr val="FFFFFF"/>
                </a:solidFill>
                <a:latin typeface="Times New Roman" panose="02020603050405020304" pitchFamily="18" charset="0"/>
              </a:rPr>
              <a:t>Câu 1</a:t>
            </a:r>
            <a:endParaRPr lang="vi-VN" altLang="en-US" b="1" i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2790" name="Picture 9" descr="an30">
            <a:extLst>
              <a:ext uri="{FF2B5EF4-FFF2-40B4-BE49-F238E27FC236}">
                <a16:creationId xmlns:a16="http://schemas.microsoft.com/office/drawing/2014/main" id="{B59DE64A-A558-DC4D-9BD7-D8C8A9E064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11430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1" name="Picture 23">
            <a:hlinkClick r:id="" action="ppaction://noaction"/>
            <a:extLst>
              <a:ext uri="{FF2B5EF4-FFF2-40B4-BE49-F238E27FC236}">
                <a16:creationId xmlns:a16="http://schemas.microsoft.com/office/drawing/2014/main" id="{40C12D9A-C6A5-D5F3-47A0-B8855643C3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085850"/>
            <a:ext cx="838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2" name="AutoShape 24">
            <a:extLst>
              <a:ext uri="{FF2B5EF4-FFF2-40B4-BE49-F238E27FC236}">
                <a16:creationId xmlns:a16="http://schemas.microsoft.com/office/drawing/2014/main" id="{EC849FA4-9F06-3B5B-7915-490294FC9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810000"/>
            <a:ext cx="1371600" cy="1905000"/>
          </a:xfrm>
          <a:prstGeom prst="cloudCallout">
            <a:avLst>
              <a:gd name="adj1" fmla="val 248958"/>
              <a:gd name="adj2" fmla="val 831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10 gi©y b¾t ®Çu</a:t>
            </a:r>
          </a:p>
        </p:txBody>
      </p:sp>
      <p:grpSp>
        <p:nvGrpSpPr>
          <p:cNvPr id="32793" name="Group 25">
            <a:extLst>
              <a:ext uri="{FF2B5EF4-FFF2-40B4-BE49-F238E27FC236}">
                <a16:creationId xmlns:a16="http://schemas.microsoft.com/office/drawing/2014/main" id="{A2DE1114-FE27-97EC-6485-A92617B8CC35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794" name="Picture 26">
              <a:extLst>
                <a:ext uri="{FF2B5EF4-FFF2-40B4-BE49-F238E27FC236}">
                  <a16:creationId xmlns:a16="http://schemas.microsoft.com/office/drawing/2014/main" id="{F1D87F39-08AA-2E95-F206-DC3A3F9CE3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95" name="AutoShape 27">
              <a:extLst>
                <a:ext uri="{FF2B5EF4-FFF2-40B4-BE49-F238E27FC236}">
                  <a16:creationId xmlns:a16="http://schemas.microsoft.com/office/drawing/2014/main" id="{9DDD8D56-02AD-57D7-2A28-00131B171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</a:p>
          </p:txBody>
        </p:sp>
      </p:grpSp>
      <p:grpSp>
        <p:nvGrpSpPr>
          <p:cNvPr id="32796" name="Group 28">
            <a:extLst>
              <a:ext uri="{FF2B5EF4-FFF2-40B4-BE49-F238E27FC236}">
                <a16:creationId xmlns:a16="http://schemas.microsoft.com/office/drawing/2014/main" id="{68F174EE-4827-F0B8-5BB8-2444D414A1EF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4038600"/>
            <a:ext cx="1774825" cy="1371600"/>
            <a:chOff x="4450" y="0"/>
            <a:chExt cx="1118" cy="1104"/>
          </a:xfrm>
        </p:grpSpPr>
        <p:pic>
          <p:nvPicPr>
            <p:cNvPr id="32797" name="Picture 29">
              <a:extLst>
                <a:ext uri="{FF2B5EF4-FFF2-40B4-BE49-F238E27FC236}">
                  <a16:creationId xmlns:a16="http://schemas.microsoft.com/office/drawing/2014/main" id="{16FEE617-7B73-C306-A0C1-7A2C8C9D2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98" name="AutoShape 30">
              <a:extLst>
                <a:ext uri="{FF2B5EF4-FFF2-40B4-BE49-F238E27FC236}">
                  <a16:creationId xmlns:a16="http://schemas.microsoft.com/office/drawing/2014/main" id="{8A599E7B-4FEC-A5F9-6101-0A5DF63C1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</a:p>
          </p:txBody>
        </p:sp>
      </p:grpSp>
      <p:grpSp>
        <p:nvGrpSpPr>
          <p:cNvPr id="32799" name="Group 31">
            <a:extLst>
              <a:ext uri="{FF2B5EF4-FFF2-40B4-BE49-F238E27FC236}">
                <a16:creationId xmlns:a16="http://schemas.microsoft.com/office/drawing/2014/main" id="{0F7CFC40-3E18-73B9-05A7-52A87DDAE0CF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0" name="Picture 32">
              <a:extLst>
                <a:ext uri="{FF2B5EF4-FFF2-40B4-BE49-F238E27FC236}">
                  <a16:creationId xmlns:a16="http://schemas.microsoft.com/office/drawing/2014/main" id="{A152F841-E9B1-8387-651A-AF47137FD9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1" name="AutoShape 33">
              <a:extLst>
                <a:ext uri="{FF2B5EF4-FFF2-40B4-BE49-F238E27FC236}">
                  <a16:creationId xmlns:a16="http://schemas.microsoft.com/office/drawing/2014/main" id="{CC7FB382-B766-C83C-4462-7BED66C32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</a:p>
          </p:txBody>
        </p:sp>
      </p:grpSp>
      <p:grpSp>
        <p:nvGrpSpPr>
          <p:cNvPr id="32802" name="Group 34">
            <a:extLst>
              <a:ext uri="{FF2B5EF4-FFF2-40B4-BE49-F238E27FC236}">
                <a16:creationId xmlns:a16="http://schemas.microsoft.com/office/drawing/2014/main" id="{A62D70AE-D57A-39C4-6243-D7AE6852025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3" name="Picture 35">
              <a:extLst>
                <a:ext uri="{FF2B5EF4-FFF2-40B4-BE49-F238E27FC236}">
                  <a16:creationId xmlns:a16="http://schemas.microsoft.com/office/drawing/2014/main" id="{9E36FEDA-75A2-5993-B80C-D90EB46A02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4" name="AutoShape 36">
              <a:extLst>
                <a:ext uri="{FF2B5EF4-FFF2-40B4-BE49-F238E27FC236}">
                  <a16:creationId xmlns:a16="http://schemas.microsoft.com/office/drawing/2014/main" id="{2CD0AF3A-DAE2-F059-E659-CA297EA93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</a:p>
          </p:txBody>
        </p:sp>
      </p:grpSp>
      <p:grpSp>
        <p:nvGrpSpPr>
          <p:cNvPr id="32805" name="Group 37">
            <a:extLst>
              <a:ext uri="{FF2B5EF4-FFF2-40B4-BE49-F238E27FC236}">
                <a16:creationId xmlns:a16="http://schemas.microsoft.com/office/drawing/2014/main" id="{1AB0659B-3390-B64D-68FE-04170A21A4F7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4038600"/>
            <a:ext cx="1774825" cy="1371600"/>
            <a:chOff x="4450" y="0"/>
            <a:chExt cx="1118" cy="1104"/>
          </a:xfrm>
        </p:grpSpPr>
        <p:pic>
          <p:nvPicPr>
            <p:cNvPr id="32806" name="Picture 38">
              <a:extLst>
                <a:ext uri="{FF2B5EF4-FFF2-40B4-BE49-F238E27FC236}">
                  <a16:creationId xmlns:a16="http://schemas.microsoft.com/office/drawing/2014/main" id="{049BE795-D040-42FF-E5C9-97B822A36B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7" name="AutoShape 39">
              <a:extLst>
                <a:ext uri="{FF2B5EF4-FFF2-40B4-BE49-F238E27FC236}">
                  <a16:creationId xmlns:a16="http://schemas.microsoft.com/office/drawing/2014/main" id="{0C0B0E83-2A06-EBAD-00DA-F7001F651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</a:p>
          </p:txBody>
        </p:sp>
      </p:grpSp>
      <p:grpSp>
        <p:nvGrpSpPr>
          <p:cNvPr id="32808" name="Group 40">
            <a:extLst>
              <a:ext uri="{FF2B5EF4-FFF2-40B4-BE49-F238E27FC236}">
                <a16:creationId xmlns:a16="http://schemas.microsoft.com/office/drawing/2014/main" id="{FA4FF8F3-E932-388D-C385-A1BB81305EA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9" name="Picture 41">
              <a:extLst>
                <a:ext uri="{FF2B5EF4-FFF2-40B4-BE49-F238E27FC236}">
                  <a16:creationId xmlns:a16="http://schemas.microsoft.com/office/drawing/2014/main" id="{A00A9CEA-C32A-9A19-7A9C-5CE5862E73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0" name="AutoShape 42">
              <a:extLst>
                <a:ext uri="{FF2B5EF4-FFF2-40B4-BE49-F238E27FC236}">
                  <a16:creationId xmlns:a16="http://schemas.microsoft.com/office/drawing/2014/main" id="{0716B57B-2F68-2115-2561-CE6772418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06s </a:t>
              </a:r>
            </a:p>
          </p:txBody>
        </p:sp>
      </p:grpSp>
      <p:grpSp>
        <p:nvGrpSpPr>
          <p:cNvPr id="32811" name="Group 43">
            <a:extLst>
              <a:ext uri="{FF2B5EF4-FFF2-40B4-BE49-F238E27FC236}">
                <a16:creationId xmlns:a16="http://schemas.microsoft.com/office/drawing/2014/main" id="{F13C622C-8BD6-3EE8-2EB5-FE0EC8F2EA91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12" name="Picture 44">
              <a:extLst>
                <a:ext uri="{FF2B5EF4-FFF2-40B4-BE49-F238E27FC236}">
                  <a16:creationId xmlns:a16="http://schemas.microsoft.com/office/drawing/2014/main" id="{382D87EF-EC23-85F5-98D2-03475644DC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3" name="AutoShape 45">
              <a:extLst>
                <a:ext uri="{FF2B5EF4-FFF2-40B4-BE49-F238E27FC236}">
                  <a16:creationId xmlns:a16="http://schemas.microsoft.com/office/drawing/2014/main" id="{BDF11EB7-2F52-85A0-14B4-76222243C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07s </a:t>
              </a:r>
            </a:p>
          </p:txBody>
        </p:sp>
      </p:grpSp>
      <p:grpSp>
        <p:nvGrpSpPr>
          <p:cNvPr id="32814" name="Group 46">
            <a:extLst>
              <a:ext uri="{FF2B5EF4-FFF2-40B4-BE49-F238E27FC236}">
                <a16:creationId xmlns:a16="http://schemas.microsoft.com/office/drawing/2014/main" id="{288A5560-771C-A476-7045-16BF17A5FE5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15" name="Picture 47">
              <a:extLst>
                <a:ext uri="{FF2B5EF4-FFF2-40B4-BE49-F238E27FC236}">
                  <a16:creationId xmlns:a16="http://schemas.microsoft.com/office/drawing/2014/main" id="{7809FBEE-25F5-58FF-51B1-C417B6D099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6" name="AutoShape 48">
              <a:extLst>
                <a:ext uri="{FF2B5EF4-FFF2-40B4-BE49-F238E27FC236}">
                  <a16:creationId xmlns:a16="http://schemas.microsoft.com/office/drawing/2014/main" id="{49AD4C43-8EEA-3545-C2C0-283AA1AB4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08s </a:t>
              </a:r>
            </a:p>
          </p:txBody>
        </p:sp>
      </p:grpSp>
      <p:grpSp>
        <p:nvGrpSpPr>
          <p:cNvPr id="32817" name="Group 49">
            <a:extLst>
              <a:ext uri="{FF2B5EF4-FFF2-40B4-BE49-F238E27FC236}">
                <a16:creationId xmlns:a16="http://schemas.microsoft.com/office/drawing/2014/main" id="{70A36290-903E-4753-D88D-B73ECEEE244E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025900"/>
            <a:ext cx="1774825" cy="1371600"/>
            <a:chOff x="4450" y="0"/>
            <a:chExt cx="1118" cy="1104"/>
          </a:xfrm>
        </p:grpSpPr>
        <p:pic>
          <p:nvPicPr>
            <p:cNvPr id="32818" name="Picture 50">
              <a:extLst>
                <a:ext uri="{FF2B5EF4-FFF2-40B4-BE49-F238E27FC236}">
                  <a16:creationId xmlns:a16="http://schemas.microsoft.com/office/drawing/2014/main" id="{771878EB-BC9F-CA39-074B-EA4C731E15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9" name="AutoShape 51">
              <a:extLst>
                <a:ext uri="{FF2B5EF4-FFF2-40B4-BE49-F238E27FC236}">
                  <a16:creationId xmlns:a16="http://schemas.microsoft.com/office/drawing/2014/main" id="{EA539AB1-8CE8-7022-4E56-161D3DD8D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09s </a:t>
              </a:r>
            </a:p>
          </p:txBody>
        </p:sp>
      </p:grpSp>
      <p:grpSp>
        <p:nvGrpSpPr>
          <p:cNvPr id="32820" name="Group 52">
            <a:extLst>
              <a:ext uri="{FF2B5EF4-FFF2-40B4-BE49-F238E27FC236}">
                <a16:creationId xmlns:a16="http://schemas.microsoft.com/office/drawing/2014/main" id="{451397DF-F21C-EEC8-48F4-05D420F27D2E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21" name="Picture 53">
              <a:extLst>
                <a:ext uri="{FF2B5EF4-FFF2-40B4-BE49-F238E27FC236}">
                  <a16:creationId xmlns:a16="http://schemas.microsoft.com/office/drawing/2014/main" id="{88EA5B38-40F8-AC6C-A211-2B1AD0336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22" name="AutoShape 54">
              <a:extLst>
                <a:ext uri="{FF2B5EF4-FFF2-40B4-BE49-F238E27FC236}">
                  <a16:creationId xmlns:a16="http://schemas.microsoft.com/office/drawing/2014/main" id="{07FB5129-3AAF-1502-4467-395289D9F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10s </a:t>
              </a:r>
            </a:p>
          </p:txBody>
        </p:sp>
      </p:grpSp>
      <p:sp>
        <p:nvSpPr>
          <p:cNvPr id="32838" name="AutoShape 70">
            <a:extLst>
              <a:ext uri="{FF2B5EF4-FFF2-40B4-BE49-F238E27FC236}">
                <a16:creationId xmlns:a16="http://schemas.microsoft.com/office/drawing/2014/main" id="{2C2C042F-BE8E-CC34-E3BB-14A45F399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804634"/>
            <a:ext cx="1524000" cy="2133600"/>
          </a:xfrm>
          <a:prstGeom prst="cloudCallout">
            <a:avLst>
              <a:gd name="adj1" fmla="val 518440"/>
              <a:gd name="adj2" fmla="val -24630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839" name="Picture 71">
            <a:extLst>
              <a:ext uri="{FF2B5EF4-FFF2-40B4-BE49-F238E27FC236}">
                <a16:creationId xmlns:a16="http://schemas.microsoft.com/office/drawing/2014/main" id="{E762E02B-20B6-9DB2-51E0-601F7D63A2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86400"/>
            <a:ext cx="2473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0" name="Picture 72">
            <a:extLst>
              <a:ext uri="{FF2B5EF4-FFF2-40B4-BE49-F238E27FC236}">
                <a16:creationId xmlns:a16="http://schemas.microsoft.com/office/drawing/2014/main" id="{13A15065-1F82-4E25-1C2D-4B8A8A9E07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57900"/>
            <a:ext cx="5715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1" name="Picture 73">
            <a:hlinkClick r:id="" action="ppaction://noaction"/>
            <a:extLst>
              <a:ext uri="{FF2B5EF4-FFF2-40B4-BE49-F238E27FC236}">
                <a16:creationId xmlns:a16="http://schemas.microsoft.com/office/drawing/2014/main" id="{AF67CED2-6782-6CAF-366E-AD3D67AE83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2" name="Picture 74">
            <a:extLst>
              <a:ext uri="{FF2B5EF4-FFF2-40B4-BE49-F238E27FC236}">
                <a16:creationId xmlns:a16="http://schemas.microsoft.com/office/drawing/2014/main" id="{CC16B902-28F0-F46D-04C5-3526081684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533400" cy="4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43" name="Picture 75">
            <a:extLst>
              <a:ext uri="{FF2B5EF4-FFF2-40B4-BE49-F238E27FC236}">
                <a16:creationId xmlns:a16="http://schemas.microsoft.com/office/drawing/2014/main" id="{E9F8DDC5-50CF-19BE-D195-1E55795A71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7620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44" name="Picture 76">
            <a:extLst>
              <a:ext uri="{FF2B5EF4-FFF2-40B4-BE49-F238E27FC236}">
                <a16:creationId xmlns:a16="http://schemas.microsoft.com/office/drawing/2014/main" id="{699E855B-59A6-0A70-2B8F-805650AB92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447800"/>
            <a:ext cx="8382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45" name="Picture 77">
            <a:extLst>
              <a:ext uri="{FF2B5EF4-FFF2-40B4-BE49-F238E27FC236}">
                <a16:creationId xmlns:a16="http://schemas.microsoft.com/office/drawing/2014/main" id="{E93E1FE3-A0B7-59D0-5518-D4468CF30C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447800"/>
            <a:ext cx="83820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846" name="Group 78">
            <a:extLst>
              <a:ext uri="{FF2B5EF4-FFF2-40B4-BE49-F238E27FC236}">
                <a16:creationId xmlns:a16="http://schemas.microsoft.com/office/drawing/2014/main" id="{A346C3B3-68E6-5ADD-B374-DE0C6920D92B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5867400"/>
            <a:ext cx="2057400" cy="1066800"/>
            <a:chOff x="0" y="3552"/>
            <a:chExt cx="1392" cy="768"/>
          </a:xfrm>
        </p:grpSpPr>
        <p:pic>
          <p:nvPicPr>
            <p:cNvPr id="32847" name="Picture 79">
              <a:extLst>
                <a:ext uri="{FF2B5EF4-FFF2-40B4-BE49-F238E27FC236}">
                  <a16:creationId xmlns:a16="http://schemas.microsoft.com/office/drawing/2014/main" id="{47E2668E-F63F-68DC-7535-F5CB8E9D90F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48" name="Picture 80">
              <a:extLst>
                <a:ext uri="{FF2B5EF4-FFF2-40B4-BE49-F238E27FC236}">
                  <a16:creationId xmlns:a16="http://schemas.microsoft.com/office/drawing/2014/main" id="{CF7D797F-3043-9CE7-38A4-500A41AB41D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849" name="Group 81">
            <a:extLst>
              <a:ext uri="{FF2B5EF4-FFF2-40B4-BE49-F238E27FC236}">
                <a16:creationId xmlns:a16="http://schemas.microsoft.com/office/drawing/2014/main" id="{20D84D3E-698A-4EA9-618B-835CD6825ADD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5867400"/>
            <a:ext cx="1752600" cy="990600"/>
            <a:chOff x="0" y="3552"/>
            <a:chExt cx="1392" cy="768"/>
          </a:xfrm>
        </p:grpSpPr>
        <p:pic>
          <p:nvPicPr>
            <p:cNvPr id="32850" name="Picture 82">
              <a:extLst>
                <a:ext uri="{FF2B5EF4-FFF2-40B4-BE49-F238E27FC236}">
                  <a16:creationId xmlns:a16="http://schemas.microsoft.com/office/drawing/2014/main" id="{092588B8-3DE8-8CBD-9D3D-3EA095AEE6F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51" name="Picture 83">
              <a:extLst>
                <a:ext uri="{FF2B5EF4-FFF2-40B4-BE49-F238E27FC236}">
                  <a16:creationId xmlns:a16="http://schemas.microsoft.com/office/drawing/2014/main" id="{12FC71B0-EB39-38DE-B9FD-0B2F0812902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852" name="Picture 84">
            <a:hlinkClick r:id="" action="ppaction://noaction"/>
            <a:extLst>
              <a:ext uri="{FF2B5EF4-FFF2-40B4-BE49-F238E27FC236}">
                <a16:creationId xmlns:a16="http://schemas.microsoft.com/office/drawing/2014/main" id="{D055750E-A9FA-D6FC-96A1-C144CCB3D0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53" name="Picture 85">
            <a:hlinkClick r:id="" action="ppaction://noaction"/>
            <a:extLst>
              <a:ext uri="{FF2B5EF4-FFF2-40B4-BE49-F238E27FC236}">
                <a16:creationId xmlns:a16="http://schemas.microsoft.com/office/drawing/2014/main" id="{3F748882-E0D1-351F-3109-34AD908668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1214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6" name="AutoShape 12">
            <a:extLst>
              <a:ext uri="{FF2B5EF4-FFF2-40B4-BE49-F238E27FC236}">
                <a16:creationId xmlns:a16="http://schemas.microsoft.com/office/drawing/2014/main" id="{98E8A502-48F9-77EB-5F31-3029B2A21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7208" y="4495800"/>
            <a:ext cx="3505200" cy="8953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000" b="1">
              <a:solidFill>
                <a:srgbClr val="006C00"/>
              </a:solidFill>
            </a:endParaRPr>
          </a:p>
          <a:p>
            <a:pPr algn="ctr"/>
            <a:endParaRPr lang="en-US" altLang="en-US" sz="2000" b="1">
              <a:solidFill>
                <a:srgbClr val="009900"/>
              </a:solidFill>
            </a:endParaRPr>
          </a:p>
          <a:p>
            <a:pPr algn="ctr"/>
            <a:r>
              <a:rPr lang="en-US" altLang="en-US" sz="2000" b="1">
                <a:solidFill>
                  <a:srgbClr val="0000FF"/>
                </a:solidFill>
              </a:rPr>
              <a:t>A: Câu hỏi.</a:t>
            </a:r>
            <a:endParaRPr lang="pt-BR" altLang="en-US" sz="2000" b="1">
              <a:solidFill>
                <a:srgbClr val="009900"/>
              </a:solidFill>
            </a:endParaRPr>
          </a:p>
          <a:p>
            <a:pPr algn="ctr"/>
            <a:endParaRPr lang="en-US" altLang="en-US" sz="2000" b="1">
              <a:solidFill>
                <a:srgbClr val="009900"/>
              </a:solidFill>
            </a:endParaRPr>
          </a:p>
          <a:p>
            <a:pPr algn="ctr"/>
            <a:endParaRPr lang="en-US" altLang="en-US" sz="2000" b="1">
              <a:solidFill>
                <a:srgbClr val="A82914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15966C3-98FD-BCF4-0ECA-87FD59D8A1ED}"/>
              </a:ext>
            </a:extLst>
          </p:cNvPr>
          <p:cNvSpPr/>
          <p:nvPr/>
        </p:nvSpPr>
        <p:spPr>
          <a:xfrm>
            <a:off x="1406765" y="0"/>
            <a:ext cx="6746635" cy="10156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spc="5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CC33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nhanh, ai đúng?</a:t>
            </a:r>
            <a:r>
              <a:rPr lang="en-US" sz="6000" b="1" spc="5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CC3300">
                      <a:alpha val="65000"/>
                    </a:srgbClr>
                  </a:outerShdw>
                </a:effectLst>
                <a:latin typeface="VNI-Calligraphic" pitchFamily="2" charset="0"/>
              </a:rPr>
              <a:t>  </a:t>
            </a:r>
            <a:endParaRPr lang="en-US" sz="6000" b="1" spc="50" dirty="0">
              <a:ln w="11430"/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CC3300">
                    <a:alpha val="65000"/>
                  </a:srgbClr>
                </a:outerShdw>
              </a:effectLst>
              <a:latin typeface="VNI-Calligraphic" pitchFamily="2" charset="0"/>
            </a:endParaRPr>
          </a:p>
        </p:txBody>
      </p:sp>
      <p:sp>
        <p:nvSpPr>
          <p:cNvPr id="69" name="AutoShape 22" descr="img24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A015FBB0-DFEF-7918-AA80-1FA6BBDE4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6027"/>
            <a:ext cx="1008063" cy="333375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8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i="1">
                <a:solidFill>
                  <a:srgbClr val="FFFFFF"/>
                </a:solidFill>
                <a:latin typeface="Times New Roman" panose="02020603050405020304" pitchFamily="18" charset="0"/>
              </a:rPr>
              <a:t>Câu 3</a:t>
            </a:r>
            <a:endParaRPr lang="vi-VN" altLang="en-US" b="1" i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" name="AutoShape 22" descr="img24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A015FBB0-DFEF-7918-AA80-1FA6BBDE4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7598"/>
            <a:ext cx="1008063" cy="333375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8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i="1">
                <a:solidFill>
                  <a:srgbClr val="FFFFFF"/>
                </a:solidFill>
                <a:latin typeface="Times New Roman" panose="02020603050405020304" pitchFamily="18" charset="0"/>
              </a:rPr>
              <a:t>Câu 4</a:t>
            </a:r>
            <a:endParaRPr lang="vi-VN" altLang="en-US" b="1" i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2159402"/>
            <a:ext cx="5193533" cy="59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403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750"/>
                                        <p:tgtEl>
                                          <p:spTgt spid="328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2" grpId="0" animBg="1"/>
      <p:bldP spid="32792" grpId="1" animBg="1"/>
      <p:bldP spid="32838" grpId="0" animBg="1"/>
      <p:bldP spid="57356" grpId="0" animBg="1"/>
      <p:bldP spid="5735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05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20072CE0-A89B-4473-8C80-D85A4C0D5873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153641"/>
            <a:ext cx="8229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2400" b="1" u="sng" dirty="0">
                <a:solidFill>
                  <a:srgbClr val="002060"/>
                </a:solidFill>
              </a:rPr>
              <a:t>Luyện</a:t>
            </a:r>
            <a:r>
              <a:rPr lang="en-US" altLang="en-US" sz="2400" b="1" u="sng" dirty="0">
                <a:solidFill>
                  <a:srgbClr val="002060"/>
                </a:solidFill>
              </a:rPr>
              <a:t> từ và câu</a:t>
            </a: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</a:rPr>
              <a:t>Ôn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tập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về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dấu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câu</a:t>
            </a:r>
            <a:endParaRPr lang="en-US" altLang="en-US" sz="3200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en-US" sz="2800" dirty="0">
                <a:solidFill>
                  <a:srgbClr val="FF0000"/>
                </a:solidFill>
              </a:rPr>
              <a:t>(</a:t>
            </a:r>
            <a:r>
              <a:rPr lang="en-US" altLang="en-US" sz="2800" dirty="0" err="1">
                <a:solidFill>
                  <a:srgbClr val="FF0000"/>
                </a:solidFill>
              </a:rPr>
              <a:t>Dấu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chấm</a:t>
            </a:r>
            <a:r>
              <a:rPr lang="en-US" altLang="en-US" sz="2800" dirty="0">
                <a:solidFill>
                  <a:srgbClr val="FF0000"/>
                </a:solidFill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</a:rPr>
              <a:t>chấm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hỏi</a:t>
            </a:r>
            <a:r>
              <a:rPr lang="en-US" altLang="en-US" sz="2800" dirty="0">
                <a:solidFill>
                  <a:srgbClr val="FF0000"/>
                </a:solidFill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</a:rPr>
              <a:t>chấm</a:t>
            </a:r>
            <a:r>
              <a:rPr lang="en-US" altLang="en-US" sz="2800" dirty="0">
                <a:solidFill>
                  <a:srgbClr val="FF0000"/>
                </a:solidFill>
              </a:rPr>
              <a:t> than)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6254870"/>
      </p:ext>
    </p:extLst>
  </p:cSld>
  <p:clrMapOvr>
    <a:masterClrMapping/>
  </p:clrMapOvr>
  <p:transition spd="med" advTm="3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6503101A-4F48-4EF6-A088-DDFBF4A6F7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2296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3668" name="Text Box 4">
            <a:extLst>
              <a:ext uri="{FF2B5EF4-FFF2-40B4-BE49-F238E27FC236}">
                <a16:creationId xmlns:a16="http://schemas.microsoft.com/office/drawing/2014/main" id="{25C78A80-FE88-4DB3-BEFC-39EA135A2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9050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Tùng bảo Vinh:</a:t>
            </a:r>
          </a:p>
        </p:txBody>
      </p:sp>
      <p:sp>
        <p:nvSpPr>
          <p:cNvPr id="113669" name="Text Box 5">
            <a:extLst>
              <a:ext uri="{FF2B5EF4-FFF2-40B4-BE49-F238E27FC236}">
                <a16:creationId xmlns:a16="http://schemas.microsoft.com/office/drawing/2014/main" id="{8000B1C2-1A78-4DA3-85BB-0536CF691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287588"/>
            <a:ext cx="235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- Chơi cờ ca-rô đi</a:t>
            </a:r>
          </a:p>
        </p:txBody>
      </p:sp>
      <p:sp>
        <p:nvSpPr>
          <p:cNvPr id="113670" name="Text Box 6">
            <a:extLst>
              <a:ext uri="{FF2B5EF4-FFF2-40B4-BE49-F238E27FC236}">
                <a16:creationId xmlns:a16="http://schemas.microsoft.com/office/drawing/2014/main" id="{90DFAB4C-7006-445A-8A23-968EFF75B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6670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Để tớ thua à         Cậu cao thủ lắm</a:t>
            </a:r>
          </a:p>
        </p:txBody>
      </p:sp>
      <p:sp>
        <p:nvSpPr>
          <p:cNvPr id="113671" name="Text Box 7">
            <a:extLst>
              <a:ext uri="{FF2B5EF4-FFF2-40B4-BE49-F238E27FC236}">
                <a16:creationId xmlns:a16="http://schemas.microsoft.com/office/drawing/2014/main" id="{A68A4936-AFB3-4F3F-8237-296FC55EB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1242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A      Tớ cho cậu xem cái này       Hay lắm</a:t>
            </a:r>
          </a:p>
        </p:txBody>
      </p:sp>
      <p:sp>
        <p:nvSpPr>
          <p:cNvPr id="113672" name="Text Box 8">
            <a:extLst>
              <a:ext uri="{FF2B5EF4-FFF2-40B4-BE49-F238E27FC236}">
                <a16:creationId xmlns:a16="http://schemas.microsoft.com/office/drawing/2014/main" id="{3C224406-13CD-4A4D-8C0A-F6E17BC98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581400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/>
              <a:t>Vừa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nói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Tùng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vừa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mở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tủ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lấy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quyển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ảnh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lưu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niệm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gia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đưa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cho</a:t>
            </a:r>
            <a:r>
              <a:rPr lang="en-US" altLang="en-US" sz="2400" dirty="0"/>
              <a:t> Vinh </a:t>
            </a:r>
            <a:r>
              <a:rPr lang="en-US" altLang="en-US" sz="2400" dirty="0" err="1"/>
              <a:t>xem</a:t>
            </a:r>
            <a:endParaRPr lang="en-US" altLang="en-US" sz="2400" dirty="0"/>
          </a:p>
        </p:txBody>
      </p:sp>
      <p:sp>
        <p:nvSpPr>
          <p:cNvPr id="113673" name="Text Box 9">
            <a:extLst>
              <a:ext uri="{FF2B5EF4-FFF2-40B4-BE49-F238E27FC236}">
                <a16:creationId xmlns:a16="http://schemas.microsoft.com/office/drawing/2014/main" id="{13FE6F5D-A846-4147-B6AF-6AF909F4B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4196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Ảnh chụp cậu lúc lên mấy mà nom ngộ thế</a:t>
            </a:r>
          </a:p>
        </p:txBody>
      </p:sp>
      <p:sp>
        <p:nvSpPr>
          <p:cNvPr id="113674" name="Text Box 10">
            <a:extLst>
              <a:ext uri="{FF2B5EF4-FFF2-40B4-BE49-F238E27FC236}">
                <a16:creationId xmlns:a16="http://schemas.microsoft.com/office/drawing/2014/main" id="{40294F84-701B-45F2-AF3E-2457F6D21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9530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Cậu nhầm to rồi      Tớ đâu mà tớ       Ông tớ đấy</a:t>
            </a:r>
          </a:p>
        </p:txBody>
      </p:sp>
      <p:sp>
        <p:nvSpPr>
          <p:cNvPr id="113675" name="Text Box 11">
            <a:extLst>
              <a:ext uri="{FF2B5EF4-FFF2-40B4-BE49-F238E27FC236}">
                <a16:creationId xmlns:a16="http://schemas.microsoft.com/office/drawing/2014/main" id="{8E66689F-1E14-4BCC-A3C6-20D8B7324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334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Ông cậu</a:t>
            </a:r>
          </a:p>
        </p:txBody>
      </p:sp>
      <p:sp>
        <p:nvSpPr>
          <p:cNvPr id="113676" name="Text Box 12">
            <a:extLst>
              <a:ext uri="{FF2B5EF4-FFF2-40B4-BE49-F238E27FC236}">
                <a16:creationId xmlns:a16="http://schemas.microsoft.com/office/drawing/2014/main" id="{586F2CF1-3149-4DC5-AF2D-8D13BC4FB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7696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-Ừ      Ông tớ ngày còn bé mà      Ai cũng bảo tớ giống ông nhất nhà</a:t>
            </a:r>
          </a:p>
        </p:txBody>
      </p:sp>
      <p:sp>
        <p:nvSpPr>
          <p:cNvPr id="113677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286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78" name="AutoShape 1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3E36040-630D-4C4F-BB5A-EEDFA7998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7432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79" name="AutoShape 1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F304902-CD34-40EC-9022-92FD8BDC7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5908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0" name="AutoShape 1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D0CAC46-0AE9-41E0-8944-CB40C179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1242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1" name="AutoShape 1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CB3505C-E48B-4BF9-9B05-39285FBC5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1242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2" name="AutoShape 1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DC97575-3FC4-4B91-B8BA-FBA11DD2D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1242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3" name="AutoShape 1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5692CA1-A6CA-4CF8-B720-565F35522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962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4" name="AutoShape 2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7D271EB-5D4B-4145-B76F-680169140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4196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5" name="AutoShape 2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BC8DC5F-2B00-4776-9B37-8234EB5FA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953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6" name="AutoShape 2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3313FA0-7410-431F-BBC9-D57BD6934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953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7" name="AutoShape 2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B34510B-D4F5-4C39-A56A-31520455C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334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8" name="AutoShape 2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0462D56-26B0-4A50-AAB9-A795E85F3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248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9" name="AutoShape 2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FA121EE-46AB-494D-9CA2-6233E18A9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5867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90" name="AutoShape 2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1DCC7A0-D7C7-481A-9756-537CA1D05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6297" y="5867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91" name="AutoShape 2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0286B6E-DA7A-4305-9246-0E0F4A43E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953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4138" name="Rectangle 43">
            <a:extLst>
              <a:ext uri="{FF2B5EF4-FFF2-40B4-BE49-F238E27FC236}">
                <a16:creationId xmlns:a16="http://schemas.microsoft.com/office/drawing/2014/main" id="{0C1895EA-01A7-460E-B28A-2A1CB0DC1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0"/>
            <a:ext cx="6553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en-US" altLang="en-US" sz="2800" b="1">
                <a:solidFill>
                  <a:schemeClr val="tx2"/>
                </a:solidFill>
              </a:rPr>
            </a:br>
            <a:endParaRPr lang="en-US" altLang="en-US" sz="2800" b="1">
              <a:solidFill>
                <a:srgbClr val="660066"/>
              </a:solidFill>
            </a:endParaRPr>
          </a:p>
        </p:txBody>
      </p:sp>
      <p:sp>
        <p:nvSpPr>
          <p:cNvPr id="4139" name="TextBox 1">
            <a:extLst>
              <a:ext uri="{FF2B5EF4-FFF2-40B4-BE49-F238E27FC236}">
                <a16:creationId xmlns:a16="http://schemas.microsoft.com/office/drawing/2014/main" id="{20072CE0-A89B-4473-8C80-D85A4C0D5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2400"/>
            <a:ext cx="7086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2400" b="1" u="sng" dirty="0">
                <a:solidFill>
                  <a:srgbClr val="002060"/>
                </a:solidFill>
              </a:rPr>
              <a:t>Luyện</a:t>
            </a:r>
            <a:r>
              <a:rPr lang="en-US" altLang="en-US" sz="2400" b="1" u="sng" dirty="0">
                <a:solidFill>
                  <a:srgbClr val="002060"/>
                </a:solidFill>
              </a:rPr>
              <a:t> từ và câu</a:t>
            </a: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</a:rPr>
              <a:t>Ôn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tập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về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dấu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câu</a:t>
            </a:r>
            <a:endParaRPr lang="en-US" altLang="en-US" sz="3200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en-US" sz="2800" dirty="0">
                <a:solidFill>
                  <a:srgbClr val="FF0000"/>
                </a:solidFill>
              </a:rPr>
              <a:t>(</a:t>
            </a:r>
            <a:r>
              <a:rPr lang="en-US" altLang="en-US" sz="2800" dirty="0" err="1">
                <a:solidFill>
                  <a:srgbClr val="FF0000"/>
                </a:solidFill>
              </a:rPr>
              <a:t>Dấu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chấm</a:t>
            </a:r>
            <a:r>
              <a:rPr lang="en-US" altLang="en-US" sz="2800" dirty="0">
                <a:solidFill>
                  <a:srgbClr val="FF0000"/>
                </a:solidFill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</a:rPr>
              <a:t>chấm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hỏi</a:t>
            </a:r>
            <a:r>
              <a:rPr lang="en-US" altLang="en-US" sz="2800" dirty="0">
                <a:solidFill>
                  <a:srgbClr val="FF0000"/>
                </a:solidFill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</a:rPr>
              <a:t>chấm</a:t>
            </a:r>
            <a:r>
              <a:rPr lang="en-US" altLang="en-US" sz="2800" dirty="0">
                <a:solidFill>
                  <a:srgbClr val="FF0000"/>
                </a:solidFill>
              </a:rPr>
              <a:t> than)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789956"/>
      </p:ext>
    </p:extLst>
  </p:cSld>
  <p:clrMapOvr>
    <a:masterClrMapping/>
  </p:clrMapOvr>
  <p:transition spd="med">
    <p:wheel spokes="2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6503101A-4F48-4EF6-A088-DDFBF4A6F7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2296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3668" name="Text Box 4">
            <a:extLst>
              <a:ext uri="{FF2B5EF4-FFF2-40B4-BE49-F238E27FC236}">
                <a16:creationId xmlns:a16="http://schemas.microsoft.com/office/drawing/2014/main" id="{25C78A80-FE88-4DB3-BEFC-39EA135A2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9050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Tùng bảo Vinh:</a:t>
            </a:r>
          </a:p>
        </p:txBody>
      </p:sp>
      <p:sp>
        <p:nvSpPr>
          <p:cNvPr id="113669" name="Text Box 5">
            <a:extLst>
              <a:ext uri="{FF2B5EF4-FFF2-40B4-BE49-F238E27FC236}">
                <a16:creationId xmlns:a16="http://schemas.microsoft.com/office/drawing/2014/main" id="{8000B1C2-1A78-4DA3-85BB-0536CF691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287588"/>
            <a:ext cx="235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- Chơi cờ ca-rô đi</a:t>
            </a:r>
          </a:p>
        </p:txBody>
      </p:sp>
      <p:sp>
        <p:nvSpPr>
          <p:cNvPr id="113670" name="Text Box 6">
            <a:extLst>
              <a:ext uri="{FF2B5EF4-FFF2-40B4-BE49-F238E27FC236}">
                <a16:creationId xmlns:a16="http://schemas.microsoft.com/office/drawing/2014/main" id="{90DFAB4C-7006-445A-8A23-968EFF75B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6670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Để tớ thua à         Cậu cao thủ lắm</a:t>
            </a:r>
          </a:p>
        </p:txBody>
      </p:sp>
      <p:sp>
        <p:nvSpPr>
          <p:cNvPr id="113671" name="Text Box 7">
            <a:extLst>
              <a:ext uri="{FF2B5EF4-FFF2-40B4-BE49-F238E27FC236}">
                <a16:creationId xmlns:a16="http://schemas.microsoft.com/office/drawing/2014/main" id="{A68A4936-AFB3-4F3F-8237-296FC55EB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1242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A         Tớ cho cậu xem cái này         Hay lắm</a:t>
            </a:r>
          </a:p>
        </p:txBody>
      </p:sp>
      <p:sp>
        <p:nvSpPr>
          <p:cNvPr id="113672" name="Text Box 8">
            <a:extLst>
              <a:ext uri="{FF2B5EF4-FFF2-40B4-BE49-F238E27FC236}">
                <a16:creationId xmlns:a16="http://schemas.microsoft.com/office/drawing/2014/main" id="{3C224406-13CD-4A4D-8C0A-F6E17BC98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581400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/>
              <a:t>Vừa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nói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Tùng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vừa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mở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tủ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lấy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quyển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ảnh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lưu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niệm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gia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đưa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cho</a:t>
            </a:r>
            <a:r>
              <a:rPr lang="en-US" altLang="en-US" sz="2400" dirty="0"/>
              <a:t> Vinh </a:t>
            </a:r>
            <a:r>
              <a:rPr lang="en-US" altLang="en-US" sz="2400" dirty="0" err="1"/>
              <a:t>xem</a:t>
            </a:r>
            <a:endParaRPr lang="en-US" altLang="en-US" sz="2400" dirty="0"/>
          </a:p>
        </p:txBody>
      </p:sp>
      <p:sp>
        <p:nvSpPr>
          <p:cNvPr id="113673" name="Text Box 9">
            <a:extLst>
              <a:ext uri="{FF2B5EF4-FFF2-40B4-BE49-F238E27FC236}">
                <a16:creationId xmlns:a16="http://schemas.microsoft.com/office/drawing/2014/main" id="{13FE6F5D-A846-4147-B6AF-6AF909F4B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4196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Ảnh chụp cậu lúc lên mấy mà nom ngộ thế</a:t>
            </a:r>
          </a:p>
        </p:txBody>
      </p:sp>
      <p:sp>
        <p:nvSpPr>
          <p:cNvPr id="113674" name="Text Box 10">
            <a:extLst>
              <a:ext uri="{FF2B5EF4-FFF2-40B4-BE49-F238E27FC236}">
                <a16:creationId xmlns:a16="http://schemas.microsoft.com/office/drawing/2014/main" id="{40294F84-701B-45F2-AF3E-2457F6D21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9530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Cậu nhầm to rồi          Tớ đâu mà tớ         Ông tớ đấy</a:t>
            </a:r>
          </a:p>
        </p:txBody>
      </p:sp>
      <p:sp>
        <p:nvSpPr>
          <p:cNvPr id="113675" name="Text Box 11">
            <a:extLst>
              <a:ext uri="{FF2B5EF4-FFF2-40B4-BE49-F238E27FC236}">
                <a16:creationId xmlns:a16="http://schemas.microsoft.com/office/drawing/2014/main" id="{8E66689F-1E14-4BCC-A3C6-20D8B7324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334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Ông cậu</a:t>
            </a:r>
          </a:p>
        </p:txBody>
      </p:sp>
      <p:sp>
        <p:nvSpPr>
          <p:cNvPr id="113676" name="Text Box 12">
            <a:extLst>
              <a:ext uri="{FF2B5EF4-FFF2-40B4-BE49-F238E27FC236}">
                <a16:creationId xmlns:a16="http://schemas.microsoft.com/office/drawing/2014/main" id="{586F2CF1-3149-4DC5-AF2D-8D13BC4FB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7696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-Ừ         Ông tớ ngày còn bé mà        Ai cũng bảo tớ giống ông nhất nhà</a:t>
            </a:r>
          </a:p>
        </p:txBody>
      </p:sp>
      <p:sp>
        <p:nvSpPr>
          <p:cNvPr id="113677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9549" y="2287588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78" name="AutoShape 1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3E36040-630D-4C4F-BB5A-EEDFA7998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7432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79" name="AutoShape 1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F304902-CD34-40EC-9022-92FD8BDC7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690611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0" name="AutoShape 1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D0CAC46-0AE9-41E0-8944-CB40C179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1242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1" name="AutoShape 1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CB3505C-E48B-4BF9-9B05-39285FBC5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141908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2" name="AutoShape 1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DC97575-3FC4-4B91-B8BA-FBA11DD2D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4686" y="3104323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3" name="AutoShape 1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5692CA1-A6CA-4CF8-B720-565F35522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962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4" name="AutoShape 2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7D271EB-5D4B-4145-B76F-680169140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4196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5" name="AutoShape 2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BC8DC5F-2B00-4776-9B37-8234EB5FA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953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6" name="AutoShape 2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3313FA0-7410-431F-BBC9-D57BD6934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970172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7" name="AutoShape 2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B34510B-D4F5-4C39-A56A-31520455C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334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8" name="AutoShape 2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0462D56-26B0-4A50-AAB9-A795E85F3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3641" y="6329739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9" name="AutoShape 2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FA121EE-46AB-494D-9CA2-6233E18A9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5867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90" name="AutoShape 2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1DCC7A0-D7C7-481A-9756-537CA1D05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901898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91" name="AutoShape 2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0286B6E-DA7A-4305-9246-0E0F4A43E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4970172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4138" name="Rectangle 43">
            <a:extLst>
              <a:ext uri="{FF2B5EF4-FFF2-40B4-BE49-F238E27FC236}">
                <a16:creationId xmlns:a16="http://schemas.microsoft.com/office/drawing/2014/main" id="{0C1895EA-01A7-460E-B28A-2A1CB0DC1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0"/>
            <a:ext cx="6553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en-US" altLang="en-US" sz="2800" b="1">
                <a:solidFill>
                  <a:schemeClr val="tx2"/>
                </a:solidFill>
              </a:rPr>
            </a:br>
            <a:endParaRPr lang="en-US" altLang="en-US" sz="2800" b="1">
              <a:solidFill>
                <a:srgbClr val="660066"/>
              </a:solidFill>
            </a:endParaRPr>
          </a:p>
        </p:txBody>
      </p:sp>
      <p:sp>
        <p:nvSpPr>
          <p:cNvPr id="4139" name="TextBox 1">
            <a:extLst>
              <a:ext uri="{FF2B5EF4-FFF2-40B4-BE49-F238E27FC236}">
                <a16:creationId xmlns:a16="http://schemas.microsoft.com/office/drawing/2014/main" id="{20072CE0-A89B-4473-8C80-D85A4C0D5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2400"/>
            <a:ext cx="7086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u="sng" dirty="0">
                <a:solidFill>
                  <a:srgbClr val="002060"/>
                </a:solidFill>
              </a:rPr>
              <a:t>Luyệ từ và câu</a:t>
            </a: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</a:rPr>
              <a:t>Ôn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tập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về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dấu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câu</a:t>
            </a:r>
            <a:endParaRPr lang="en-US" altLang="en-US" sz="3200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en-US" sz="2800" dirty="0">
                <a:solidFill>
                  <a:srgbClr val="FF0000"/>
                </a:solidFill>
              </a:rPr>
              <a:t>(</a:t>
            </a:r>
            <a:r>
              <a:rPr lang="en-US" altLang="en-US" sz="2800" dirty="0" err="1">
                <a:solidFill>
                  <a:srgbClr val="FF0000"/>
                </a:solidFill>
              </a:rPr>
              <a:t>Dấu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chấm</a:t>
            </a:r>
            <a:r>
              <a:rPr lang="en-US" altLang="en-US" sz="2800" dirty="0">
                <a:solidFill>
                  <a:srgbClr val="FF0000"/>
                </a:solidFill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</a:rPr>
              <a:t>chấm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hỏi</a:t>
            </a:r>
            <a:r>
              <a:rPr lang="en-US" altLang="en-US" sz="2800" dirty="0">
                <a:solidFill>
                  <a:srgbClr val="FF0000"/>
                </a:solidFill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</a:rPr>
              <a:t>chấm</a:t>
            </a:r>
            <a:r>
              <a:rPr lang="en-US" altLang="en-US" sz="2800" dirty="0">
                <a:solidFill>
                  <a:srgbClr val="FF0000"/>
                </a:solidFill>
              </a:rPr>
              <a:t> than)</a:t>
            </a:r>
          </a:p>
        </p:txBody>
      </p:sp>
      <p:sp>
        <p:nvSpPr>
          <p:cNvPr id="44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100" y="2287588"/>
            <a:ext cx="381000" cy="381000"/>
          </a:xfrm>
          <a:prstGeom prst="actionButtonBlank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1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45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6107" y="2744788"/>
            <a:ext cx="381000" cy="381000"/>
          </a:xfrm>
          <a:prstGeom prst="actionButtonBlank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2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46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9314" y="2668588"/>
            <a:ext cx="381000" cy="381000"/>
          </a:xfrm>
          <a:prstGeom prst="actionButtonBlank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3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47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1344" y="3079124"/>
            <a:ext cx="381000" cy="381000"/>
          </a:xfrm>
          <a:prstGeom prst="actionButtonBlank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4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48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3141908"/>
            <a:ext cx="381000" cy="381000"/>
          </a:xfrm>
          <a:prstGeom prst="actionButtonBlank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5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49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686" y="3097325"/>
            <a:ext cx="381000" cy="381000"/>
          </a:xfrm>
          <a:prstGeom prst="actionButtonBlank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6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0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955402"/>
            <a:ext cx="381000" cy="381000"/>
          </a:xfrm>
          <a:prstGeom prst="actionButtonBlank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7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1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4686" y="4433552"/>
            <a:ext cx="381000" cy="381000"/>
          </a:xfrm>
          <a:prstGeom prst="actionButtonBlank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8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2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7107" y="4952463"/>
            <a:ext cx="381000" cy="381000"/>
          </a:xfrm>
          <a:prstGeom prst="actionButtonBlank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9 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3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445" y="4952463"/>
            <a:ext cx="227369" cy="381000"/>
          </a:xfrm>
          <a:prstGeom prst="actionButtonBlank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10 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4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7207" y="4952463"/>
            <a:ext cx="381000" cy="381000"/>
          </a:xfrm>
          <a:prstGeom prst="actionButtonBlank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11 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5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6585" y="5334000"/>
            <a:ext cx="381000" cy="381000"/>
          </a:xfrm>
          <a:prstGeom prst="actionButtonBlank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12 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6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675" y="5848082"/>
            <a:ext cx="381000" cy="381000"/>
          </a:xfrm>
          <a:prstGeom prst="actionButtonBlank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13 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7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3137" y="5848082"/>
            <a:ext cx="381000" cy="381000"/>
          </a:xfrm>
          <a:prstGeom prst="actionButtonBlank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14 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8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317397"/>
            <a:ext cx="381000" cy="381000"/>
          </a:xfrm>
          <a:prstGeom prst="actionButtonBlank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15 </a:t>
            </a:r>
            <a:endParaRPr lang="vi-VN" altLang="en-US" sz="180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9669804"/>
      </p:ext>
    </p:extLst>
  </p:cSld>
  <p:clrMapOvr>
    <a:masterClrMapping/>
  </p:clrMapOvr>
  <p:transition spd="med">
    <p:wheel spokes="2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CE_TITLE" val="LTVC tuần 29 ÔN TẬP VỀ DẤU CÂU (dấu chấm, chấm hỏi, chấm than)"/>
  <p:tag name="ISPRING_ULTRA_SCORM_COURSE_ID" val="B0FAC371-12E1-41BA-8E6C-7B802B72007B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L{72801D36-13CE-41E4-A88C-F32680A68F38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LTVC tuần 29 ÔN TẬP VỀ DẤU CÂU (dấu chấm, chấm hỏi, chấm than)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167308-E5D6-4123-88D5-29FC62DCF2BA}:5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0C73121-305C-4D5A-A767-DF3C62E3FE28}:5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931AE7B-F1EF-4843-9490-062AA97526F0}:51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0AEF476-DD74-4F1E-A4D1-DE27B37E427C}:51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1F2E53-C98F-4E90-B39F-48C17F2C51DE}:51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FC7F926-B2BB-4B65-A8C3-73833AF74919}:51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465F068-7F02-4E2B-BA24-F4846B4C4208}:5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91C1180-27EC-436F-90F2-108F595BE1CE}:32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BD6ADFB-A869-4DF1-84A9-204C7394402C}:5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913498-EF04-4535-98B0-D15AE985354B}:3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B0C745C-2020-4F5F-822C-F8FADFD803D5}:52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39FC58D-3B9B-4DC4-8B20-81B58C243FAC}:34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15BBDF-ADBB-4F43-96B3-84678FDD67D9}:32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1939B4E-978C-4B42-B424-744198F8F9D2}:35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E561666-8C61-4C34-A59B-123F8070DB6A}:35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AEC4C1B-AECA-49C3-A11A-0616286F2FA8}:35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27DC6C7-29AD-40A4-9C4E-17EE27A3BB73}:5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54DC01F-861D-4AB8-A506-9D0978A7681F}:52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C5F072-53C9-47C1-866B-2D037FC63EDB}:52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B2B9407-5992-429F-B9B4-97BBD3D811DA}:33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2A7AE82-974B-466D-9D5D-BF090F3AB98F}:49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993C2A-579F-4322-A25D-526B0D8603EA}:49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56001F-7924-49C4-B5F6-95BA936D6EE4}:50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11E16E1-33C9-428E-94E4-50D943873805}:50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DFFDF76-2907-4A06-A43D-88A56DB10647}:50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D6097C8-85B3-456F-BFC7-DDE442020EC7}:50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F5C9FFB-4041-45E5-90CC-0C50B80CD03E}:50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7821</TotalTime>
  <Words>2144</Words>
  <Application>Microsoft Office PowerPoint</Application>
  <PresentationFormat>On-screen Show (4:3)</PresentationFormat>
  <Paragraphs>376</Paragraphs>
  <Slides>27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.VnTime</vt:lpstr>
      <vt:lpstr>Arial</vt:lpstr>
      <vt:lpstr>Calibri</vt:lpstr>
      <vt:lpstr>Calibri Light</vt:lpstr>
      <vt:lpstr>HP001 4 hàng</vt:lpstr>
      <vt:lpstr>Impact</vt:lpstr>
      <vt:lpstr>Times New Roman</vt:lpstr>
      <vt:lpstr>VNI-Calligraphic</vt:lpstr>
      <vt:lpstr>Office Theme</vt:lpstr>
      <vt:lpstr>Default Design</vt:lpstr>
      <vt:lpstr>14_Default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từ và câu Ôn tập về dấu câu (Dấu chấm, chấm hỏi, chấm than)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LTVC tuần 29 ÔN TẬP VỀ DẤU CÂU (dấu chấm, chấm hỏi, chấm than)</dc:title>
  <dc:creator>User</dc:creator>
  <cp:lastModifiedBy>Phạm Văn Đức</cp:lastModifiedBy>
  <cp:revision>169</cp:revision>
  <dcterms:created xsi:type="dcterms:W3CDTF">2008-10-12T01:54:22Z</dcterms:created>
  <dcterms:modified xsi:type="dcterms:W3CDTF">2024-05-07T13:43:03Z</dcterms:modified>
</cp:coreProperties>
</file>