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embedTrueTypeFonts="1" saveSubsetFonts="1" conformance="strict">
  <p:sldMasterIdLst>
    <p:sldMasterId id="2147483648" r:id="rId1"/>
    <p:sldMasterId id="2147483661" r:id="rId2"/>
    <p:sldMasterId id="2147483676" r:id="rId3"/>
    <p:sldMasterId id="2147483688" r:id="rId4"/>
    <p:sldMasterId id="2147483776" r:id="rId5"/>
    <p:sldMasterId id="2147483788" r:id="rId6"/>
    <p:sldMasterId id="2147483940" r:id="rId7"/>
    <p:sldMasterId id="2147483953" r:id="rId8"/>
    <p:sldMasterId id="2147483966" r:id="rId9"/>
    <p:sldMasterId id="2147484018" r:id="rId10"/>
    <p:sldMasterId id="2147484044" r:id="rId11"/>
    <p:sldMasterId id="2147484097" r:id="rId12"/>
  </p:sldMasterIdLst>
  <p:notesMasterIdLst>
    <p:notesMasterId r:id="rId27"/>
  </p:notesMasterIdLst>
  <p:handoutMasterIdLst>
    <p:handoutMasterId r:id="rId28"/>
  </p:handoutMasterIdLst>
  <p:sldIdLst>
    <p:sldId id="432" r:id="rId13"/>
    <p:sldId id="433" r:id="rId14"/>
    <p:sldId id="405" r:id="rId15"/>
    <p:sldId id="437" r:id="rId16"/>
    <p:sldId id="431" r:id="rId17"/>
    <p:sldId id="406" r:id="rId18"/>
    <p:sldId id="380" r:id="rId19"/>
    <p:sldId id="407" r:id="rId20"/>
    <p:sldId id="420" r:id="rId21"/>
    <p:sldId id="418" r:id="rId22"/>
    <p:sldId id="423" r:id="rId23"/>
    <p:sldId id="436" r:id="rId24"/>
    <p:sldId id="438" r:id="rId25"/>
    <p:sldId id="434" r:id="rId26"/>
  </p:sldIdLst>
  <p:sldSz cx="9144000" cy="6858000" type="screen4x3"/>
  <p:notesSz cx="6858000" cy="9144000"/>
  <p:embeddedFontLst>
    <p:embeddedFont>
      <p:font typeface="VNI-Avo" panose="020B0604020202020204"/>
      <p:regular r:id="rId29"/>
      <p:bold r:id="rId30"/>
      <p:italic r:id="rId31"/>
      <p:boldItalic r:id="rId32"/>
    </p:embeddedFont>
    <p:embeddedFont>
      <p:font typeface="VNI-Times" panose="020B0604020202020204"/>
      <p:regular r:id="rId33"/>
      <p:bold r:id="rId34"/>
      <p:italic r:id="rId35"/>
      <p:boldItalic r:id="rId36"/>
    </p:embeddedFont>
  </p:embeddedFontLst>
  <p:defaultTextStyle>
    <a:defPPr>
      <a:defRPr lang="en-US"/>
    </a:defPPr>
    <a:lvl1pPr algn="l" rtl="0" eaLnBrk="0" fontAlgn="base" hangingPunct="0">
      <a:spcBef>
        <a:spcPct val="0%"/>
      </a:spcBef>
      <a:spcAft>
        <a:spcPct val="0%"/>
      </a:spcAft>
      <a:defRPr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kern="1200">
        <a:solidFill>
          <a:schemeClr val="tx1"/>
        </a:solidFill>
        <a:latin typeface="VNI-Times" pitchFamily="2" charset="0"/>
        <a:ea typeface="+mn-ea"/>
        <a:cs typeface="+mn-cs"/>
      </a:defRPr>
    </a:lvl5pPr>
    <a:lvl6pPr marL="2286000" algn="l" defTabSz="914400" rtl="0" eaLnBrk="1" latinLnBrk="0" hangingPunct="1">
      <a:defRPr kern="1200">
        <a:solidFill>
          <a:schemeClr val="tx1"/>
        </a:solidFill>
        <a:latin typeface="VNI-Times" pitchFamily="2" charset="0"/>
        <a:ea typeface="+mn-ea"/>
        <a:cs typeface="+mn-cs"/>
      </a:defRPr>
    </a:lvl6pPr>
    <a:lvl7pPr marL="2743200" algn="l" defTabSz="914400" rtl="0" eaLnBrk="1" latinLnBrk="0" hangingPunct="1">
      <a:defRPr kern="1200">
        <a:solidFill>
          <a:schemeClr val="tx1"/>
        </a:solidFill>
        <a:latin typeface="VNI-Times" pitchFamily="2" charset="0"/>
        <a:ea typeface="+mn-ea"/>
        <a:cs typeface="+mn-cs"/>
      </a:defRPr>
    </a:lvl7pPr>
    <a:lvl8pPr marL="3200400" algn="l" defTabSz="914400" rtl="0" eaLnBrk="1" latinLnBrk="0" hangingPunct="1">
      <a:defRPr kern="1200">
        <a:solidFill>
          <a:schemeClr val="tx1"/>
        </a:solidFill>
        <a:latin typeface="VNI-Times" pitchFamily="2" charset="0"/>
        <a:ea typeface="+mn-ea"/>
        <a:cs typeface="+mn-cs"/>
      </a:defRPr>
    </a:lvl8pPr>
    <a:lvl9pPr marL="3657600" algn="l" defTabSz="914400" rtl="0" eaLnBrk="1" latinLnBrk="0" hangingPunct="1">
      <a:defRPr kern="120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9C8"/>
    <a:srgbClr val="0000FF"/>
    <a:srgbClr val="FF00FF"/>
    <a:srgbClr val="FF3399"/>
    <a:srgbClr val="00FF99"/>
    <a:srgbClr val="FFFFCC"/>
    <a:srgbClr val="FF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p:restoredLeft sz="15.511%" autoAdjust="0"/>
    <p:restoredTop sz="94.66%"/>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purl.oclc.org/ooxml/officeDocument/relationships/slide" Target="slides/slide1.xml"/><Relationship Id="rId18" Type="http://purl.oclc.org/ooxml/officeDocument/relationships/slide" Target="slides/slide6.xml"/><Relationship Id="rId26" Type="http://purl.oclc.org/ooxml/officeDocument/relationships/slide" Target="slides/slide14.xml"/><Relationship Id="rId39" Type="http://purl.oclc.org/ooxml/officeDocument/relationships/theme" Target="theme/theme1.xml"/><Relationship Id="rId21" Type="http://purl.oclc.org/ooxml/officeDocument/relationships/slide" Target="slides/slide9.xml"/><Relationship Id="rId34" Type="http://purl.oclc.org/ooxml/officeDocument/relationships/font" Target="fonts/font6.fntdata"/><Relationship Id="rId7" Type="http://purl.oclc.org/ooxml/officeDocument/relationships/slideMaster" Target="slideMasters/slideMaster7.xml"/><Relationship Id="rId12" Type="http://purl.oclc.org/ooxml/officeDocument/relationships/slideMaster" Target="slideMasters/slideMaster12.xml"/><Relationship Id="rId17" Type="http://purl.oclc.org/ooxml/officeDocument/relationships/slide" Target="slides/slide5.xml"/><Relationship Id="rId25" Type="http://purl.oclc.org/ooxml/officeDocument/relationships/slide" Target="slides/slide13.xml"/><Relationship Id="rId33" Type="http://purl.oclc.org/ooxml/officeDocument/relationships/font" Target="fonts/font5.fntdata"/><Relationship Id="rId38" Type="http://purl.oclc.org/ooxml/officeDocument/relationships/viewProps" Target="viewProps.xml"/><Relationship Id="rId2" Type="http://purl.oclc.org/ooxml/officeDocument/relationships/slideMaster" Target="slideMasters/slideMaster2.xml"/><Relationship Id="rId16" Type="http://purl.oclc.org/ooxml/officeDocument/relationships/slide" Target="slides/slide4.xml"/><Relationship Id="rId20" Type="http://purl.oclc.org/ooxml/officeDocument/relationships/slide" Target="slides/slide8.xml"/><Relationship Id="rId29" Type="http://purl.oclc.org/ooxml/officeDocument/relationships/font" Target="fonts/font1.fntdata"/><Relationship Id="rId1" Type="http://purl.oclc.org/ooxml/officeDocument/relationships/slideMaster" Target="slideMasters/slideMaster1.xml"/><Relationship Id="rId6" Type="http://purl.oclc.org/ooxml/officeDocument/relationships/slideMaster" Target="slideMasters/slideMaster6.xml"/><Relationship Id="rId11" Type="http://purl.oclc.org/ooxml/officeDocument/relationships/slideMaster" Target="slideMasters/slideMaster11.xml"/><Relationship Id="rId24" Type="http://purl.oclc.org/ooxml/officeDocument/relationships/slide" Target="slides/slide12.xml"/><Relationship Id="rId32" Type="http://purl.oclc.org/ooxml/officeDocument/relationships/font" Target="fonts/font4.fntdata"/><Relationship Id="rId37" Type="http://purl.oclc.org/ooxml/officeDocument/relationships/presProps" Target="presProps.xml"/><Relationship Id="rId40" Type="http://purl.oclc.org/ooxml/officeDocument/relationships/tableStyles" Target="tableStyles.xml"/><Relationship Id="rId5" Type="http://purl.oclc.org/ooxml/officeDocument/relationships/slideMaster" Target="slideMasters/slideMaster5.xml"/><Relationship Id="rId15" Type="http://purl.oclc.org/ooxml/officeDocument/relationships/slide" Target="slides/slide3.xml"/><Relationship Id="rId23" Type="http://purl.oclc.org/ooxml/officeDocument/relationships/slide" Target="slides/slide11.xml"/><Relationship Id="rId28" Type="http://purl.oclc.org/ooxml/officeDocument/relationships/handoutMaster" Target="handoutMasters/handoutMaster1.xml"/><Relationship Id="rId36" Type="http://purl.oclc.org/ooxml/officeDocument/relationships/font" Target="fonts/font8.fntdata"/><Relationship Id="rId10" Type="http://purl.oclc.org/ooxml/officeDocument/relationships/slideMaster" Target="slideMasters/slideMaster10.xml"/><Relationship Id="rId19" Type="http://purl.oclc.org/ooxml/officeDocument/relationships/slide" Target="slides/slide7.xml"/><Relationship Id="rId31" Type="http://purl.oclc.org/ooxml/officeDocument/relationships/font" Target="fonts/font3.fntdata"/><Relationship Id="rId4" Type="http://purl.oclc.org/ooxml/officeDocument/relationships/slideMaster" Target="slideMasters/slideMaster4.xml"/><Relationship Id="rId9" Type="http://purl.oclc.org/ooxml/officeDocument/relationships/slideMaster" Target="slideMasters/slideMaster9.xml"/><Relationship Id="rId14" Type="http://purl.oclc.org/ooxml/officeDocument/relationships/slide" Target="slides/slide2.xml"/><Relationship Id="rId22" Type="http://purl.oclc.org/ooxml/officeDocument/relationships/slide" Target="slides/slide10.xml"/><Relationship Id="rId27" Type="http://purl.oclc.org/ooxml/officeDocument/relationships/notesMaster" Target="notesMasters/notesMaster1.xml"/><Relationship Id="rId30" Type="http://purl.oclc.org/ooxml/officeDocument/relationships/font" Target="fonts/font2.fntdata"/><Relationship Id="rId35" Type="http://purl.oclc.org/ooxml/officeDocument/relationships/font" Target="fonts/font7.fntdata"/><Relationship Id="rId8" Type="http://purl.oclc.org/ooxml/officeDocument/relationships/slideMaster" Target="slideMasters/slideMaster8.xml"/><Relationship Id="rId3" Type="http://purl.oclc.org/ooxml/officeDocument/relationships/slideMaster" Target="slideMasters/slideMaster3.xml"/></Relationships>
</file>

<file path=ppt/handoutMasters/_rels/handoutMaster1.xml.rels><?xml version="1.0" encoding="UTF-8" standalone="yes"?>
<Relationships xmlns="http://schemas.openxmlformats.org/package/2006/relationships"><Relationship Id="rId1" Type="http://purl.oclc.org/ooxml/officeDocument/relationships/theme" Target="../theme/theme14.xml"/></Relationships>
</file>

<file path=ppt/handoutMasters/handoutMaster1.xml><?xml version="1.0" encoding="utf-8"?>
<p:handout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07A70DB-8569-8D4F-E648-6FDC5239AC6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2051" name="Rectangle 3">
            <a:extLst>
              <a:ext uri="{FF2B5EF4-FFF2-40B4-BE49-F238E27FC236}">
                <a16:creationId xmlns:a16="http://schemas.microsoft.com/office/drawing/2014/main" id="{14E915C9-7991-5AF2-C2EB-7329F8338140}"/>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B66B926C-DAC5-C470-44CA-16587EEF002A}"/>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2053" name="Rectangle 5">
            <a:extLst>
              <a:ext uri="{FF2B5EF4-FFF2-40B4-BE49-F238E27FC236}">
                <a16:creationId xmlns:a16="http://schemas.microsoft.com/office/drawing/2014/main" id="{8E14663A-FE52-5F48-0D5D-AD72D7F8A5E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47FEAFC-855B-4D16-AB70-C16676763221}" type="slidenum">
              <a:rPr lang="en-US" altLang="vi-VN"/>
              <a:pPr>
                <a:defRPr/>
              </a:pPr>
              <a:t>‹#›</a:t>
            </a:fld>
            <a:endParaRPr lang="en-US" altLang="vi-V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purl.oclc.org/ooxml/officeDocument/relationships/theme" Target="../theme/theme13.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95A0EBA-6F61-C325-4FC2-745EEAE1BB1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37A0AAFC-0308-8CC0-1684-39830102BAE6}"/>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4148" name="Rectangle 4">
            <a:extLst>
              <a:ext uri="{FF2B5EF4-FFF2-40B4-BE49-F238E27FC236}">
                <a16:creationId xmlns:a16="http://schemas.microsoft.com/office/drawing/2014/main" id="{5362AB66-62C0-D0D8-CB7F-D83751D950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B294C21-EF43-D2EA-6BF4-7AE2D4968A5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B23F294-5AE6-FABA-CDBA-830ECD752B10}"/>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32073539-AE0C-A85B-4389-4E2B2A3BACB0}"/>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95F47580-B2FB-4270-97A6-FEABF378B35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
      </a:spcBef>
      <a:spcAft>
        <a:spcPct val="0%"/>
      </a:spcAft>
      <a:defRPr sz="1200" kern="1200">
        <a:solidFill>
          <a:schemeClr val="tx1"/>
        </a:solidFill>
        <a:latin typeface="Arial" charset="0"/>
        <a:ea typeface="+mn-ea"/>
        <a:cs typeface="+mn-cs"/>
      </a:defRPr>
    </a:lvl1pPr>
    <a:lvl2pPr marL="457200" algn="l" rtl="0" eaLnBrk="0" fontAlgn="base" hangingPunct="0">
      <a:spcBef>
        <a:spcPct val="30%"/>
      </a:spcBef>
      <a:spcAft>
        <a:spcPct val="0%"/>
      </a:spcAft>
      <a:defRPr sz="1200" kern="1200">
        <a:solidFill>
          <a:schemeClr val="tx1"/>
        </a:solidFill>
        <a:latin typeface="Arial" charset="0"/>
        <a:ea typeface="+mn-ea"/>
        <a:cs typeface="+mn-cs"/>
      </a:defRPr>
    </a:lvl2pPr>
    <a:lvl3pPr marL="914400" algn="l" rtl="0" eaLnBrk="0" fontAlgn="base" hangingPunct="0">
      <a:spcBef>
        <a:spcPct val="30%"/>
      </a:spcBef>
      <a:spcAft>
        <a:spcPct val="0%"/>
      </a:spcAft>
      <a:defRPr sz="1200" kern="1200">
        <a:solidFill>
          <a:schemeClr val="tx1"/>
        </a:solidFill>
        <a:latin typeface="Arial" charset="0"/>
        <a:ea typeface="+mn-ea"/>
        <a:cs typeface="+mn-cs"/>
      </a:defRPr>
    </a:lvl3pPr>
    <a:lvl4pPr marL="1371600" algn="l" rtl="0" eaLnBrk="0" fontAlgn="base" hangingPunct="0">
      <a:spcBef>
        <a:spcPct val="30%"/>
      </a:spcBef>
      <a:spcAft>
        <a:spcPct val="0%"/>
      </a:spcAft>
      <a:defRPr sz="1200" kern="1200">
        <a:solidFill>
          <a:schemeClr val="tx1"/>
        </a:solidFill>
        <a:latin typeface="Arial" charset="0"/>
        <a:ea typeface="+mn-ea"/>
        <a:cs typeface="+mn-cs"/>
      </a:defRPr>
    </a:lvl4pPr>
    <a:lvl5pPr marL="1828800" algn="l" rtl="0" eaLnBrk="0" fontAlgn="base" hangingPunct="0">
      <a:spcBef>
        <a:spcPct val="3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93D4801C-9A9E-E595-DE8C-5BF5AF86DD7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b"/>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402E214D-9FC8-4215-B4D6-B72E7870FD56}" type="slidenum">
              <a:rPr lang="en-US" altLang="vi-VN" sz="1200">
                <a:solidFill>
                  <a:srgbClr val="000000"/>
                </a:solidFill>
                <a:latin typeface="VNI-Avo" pitchFamily="2" charset="0"/>
              </a:rPr>
              <a:pPr algn="r" eaLnBrk="1" hangingPunct="1"/>
              <a:t>5</a:t>
            </a:fld>
            <a:endParaRPr lang="en-US" altLang="vi-VN" sz="1200">
              <a:solidFill>
                <a:srgbClr val="000000"/>
              </a:solidFill>
              <a:latin typeface="VNI-Avo" pitchFamily="2" charset="0"/>
            </a:endParaRPr>
          </a:p>
        </p:txBody>
      </p:sp>
      <p:sp>
        <p:nvSpPr>
          <p:cNvPr id="141315" name="Rectangle 2">
            <a:extLst>
              <a:ext uri="{FF2B5EF4-FFF2-40B4-BE49-F238E27FC236}">
                <a16:creationId xmlns:a16="http://schemas.microsoft.com/office/drawing/2014/main" id="{5D71C5CB-6101-A150-D112-9B88591368F4}"/>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EF7A6D45-A4DD-81B1-3BC2-DE8B1AB11A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vi-VN" altLang="vi-VN">
              <a:latin typeface="Arial" panose="020B0604020202020204" pitchFamily="34" charset="0"/>
            </a:endParaRPr>
          </a:p>
        </p:txBody>
      </p:sp>
    </p:spTree>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CF302659-BCB4-A114-E471-04CF85CA248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b"/>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7EE17BE-9258-4C96-81E1-BDA10FF43959}" type="slidenum">
              <a:rPr lang="en-US" altLang="vi-VN" sz="1200">
                <a:solidFill>
                  <a:srgbClr val="000000"/>
                </a:solidFill>
                <a:latin typeface="VNI-Avo" pitchFamily="2" charset="0"/>
              </a:rPr>
              <a:pPr algn="r" eaLnBrk="1" hangingPunct="1"/>
              <a:t>8</a:t>
            </a:fld>
            <a:endParaRPr lang="en-US" altLang="vi-VN" sz="1200">
              <a:solidFill>
                <a:srgbClr val="000000"/>
              </a:solidFill>
              <a:latin typeface="VNI-Avo" pitchFamily="2" charset="0"/>
            </a:endParaRPr>
          </a:p>
        </p:txBody>
      </p:sp>
      <p:sp>
        <p:nvSpPr>
          <p:cNvPr id="145411" name="Rectangle 2">
            <a:extLst>
              <a:ext uri="{FF2B5EF4-FFF2-40B4-BE49-F238E27FC236}">
                <a16:creationId xmlns:a16="http://schemas.microsoft.com/office/drawing/2014/main" id="{82EBEB56-3273-D4DB-283D-4558C4E5D644}"/>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B4ECDF42-19F3-B63D-69D7-01DFB8C7CB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vi-VN" altLang="vi-VN">
              <a:latin typeface="Arial" panose="020B0604020202020204" pitchFamily="34" charset="0"/>
            </a:endParaRPr>
          </a:p>
        </p:txBody>
      </p:sp>
    </p:spTree>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BBE9F499-C6DF-9CBC-E499-265EEEA711A8}"/>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A21FAD3B-B60F-065C-1A38-BC602F137FA0}"/>
              </a:ext>
            </a:extLst>
          </p:cNvPr>
          <p:cNvSpPr>
            <a:spLocks noGrp="1" noChangeArrowheads="1"/>
          </p:cNvSpPr>
          <p:nvPr>
            <p:ph type="body" idx="1"/>
          </p:nvPr>
        </p:nvSpPr>
        <p:spPr/>
        <p:txBody>
          <a:bodyPr/>
          <a:lstStyle/>
          <a:p>
            <a:pPr>
              <a:defRPr/>
            </a:pPr>
            <a:endParaRPr lang="vi-VN">
              <a:latin typeface="+mj-l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10.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100.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101.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102.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103.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104.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105.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106.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107.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08.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09.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110.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1.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2.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3.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4.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5.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6.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7.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8.xml.rels><?xml version="1.0" encoding="UTF-8" standalone="yes"?>
<Relationships xmlns="http://schemas.openxmlformats.org/package/2006/relationships"><Relationship Id="rId1" Type="http://purl.oclc.org/ooxml/officeDocument/relationships/slideMaster" Target="../slideMasters/slideMaster10.xml"/></Relationships>
</file>

<file path=ppt/slideLayouts/_rels/slideLayout119.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120.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1.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2.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3.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4.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5.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6.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7.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8.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29.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30.xml.rels><?xml version="1.0" encoding="UTF-8" standalone="yes"?>
<Relationships xmlns="http://schemas.openxmlformats.org/package/2006/relationships"><Relationship Id="rId1" Type="http://purl.oclc.org/ooxml/officeDocument/relationships/slideMaster" Target="../slideMasters/slideMaster11.xml"/></Relationships>
</file>

<file path=ppt/slideLayouts/_rels/slideLayout131.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2.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3.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4.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5.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6.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7.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8.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39.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0.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41.xml.rels><?xml version="1.0" encoding="UTF-8" standalone="yes"?>
<Relationships xmlns="http://schemas.openxmlformats.org/package/2006/relationships"><Relationship Id="rId1" Type="http://purl.oclc.org/ooxml/officeDocument/relationships/slideMaster" Target="../slideMasters/slideMaster1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6.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7.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8.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9.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30.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1.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2.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3.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4.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5.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6.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7.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38.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39.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40.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1.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2.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3.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4.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5.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6.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7.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8.xml.rels><?xml version="1.0" encoding="UTF-8" standalone="yes"?>
<Relationships xmlns="http://schemas.openxmlformats.org/package/2006/relationships"><Relationship Id="rId2" Type="http://purl.oclc.org/ooxml/officeDocument/relationships/slideMaster" Target="../slideMasters/slideMaster4.xml"/><Relationship Id="rId1" Type="http://purl.oclc.org/ooxml/officeDocument/relationships/audio" Target="../media/audio1.wav"/></Relationships>
</file>

<file path=ppt/slideLayouts/_rels/slideLayout49.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50.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1.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2.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3.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4.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5.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6.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7.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8.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59.xml.rels><?xml version="1.0" encoding="UTF-8" standalone="yes"?>
<Relationships xmlns="http://schemas.openxmlformats.org/package/2006/relationships"><Relationship Id="rId1" Type="http://purl.oclc.org/ooxml/officeDocument/relationships/slideMaster" Target="../slideMasters/slideMaster5.xml"/></Relationships>
</file>

<file path=ppt/slideLayouts/_rels/slideLayout6.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60.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1.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2.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3.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4.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5.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6.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7.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8.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69.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7.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70.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71.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72.xml.rels><?xml version="1.0" encoding="UTF-8" standalone="yes"?>
<Relationships xmlns="http://schemas.openxmlformats.org/package/2006/relationships"><Relationship Id="rId1" Type="http://purl.oclc.org/ooxml/officeDocument/relationships/slideMaster" Target="../slideMasters/slideMaster6.xml"/></Relationships>
</file>

<file path=ppt/slideLayouts/_rels/slideLayout73.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74.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75.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76.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77.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78.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79.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8.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80.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81.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82.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83.xml.rels><?xml version="1.0" encoding="UTF-8" standalone="yes"?>
<Relationships xmlns="http://schemas.openxmlformats.org/package/2006/relationships"><Relationship Id="rId1" Type="http://purl.oclc.org/ooxml/officeDocument/relationships/slideMaster" Target="../slideMasters/slideMaster7.xml"/></Relationships>
</file>

<file path=ppt/slideLayouts/_rels/slideLayout84.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85.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86.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87.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88.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89.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9.xml.rels><?xml version="1.0" encoding="UTF-8" standalone="yes"?>
<Relationships xmlns="http://schemas.openxmlformats.org/package/2006/relationships"><Relationship Id="rId2" Type="http://purl.oclc.org/ooxml/officeDocument/relationships/slideMaster" Target="../slideMasters/slideMaster1.xml"/><Relationship Id="rId1" Type="http://purl.oclc.org/ooxml/officeDocument/relationships/audio" Target="../media/audio1.wav"/></Relationships>
</file>

<file path=ppt/slideLayouts/_rels/slideLayout90.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91.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92.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93.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94.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95.xml.rels><?xml version="1.0" encoding="UTF-8" standalone="yes"?>
<Relationships xmlns="http://schemas.openxmlformats.org/package/2006/relationships"><Relationship Id="rId1" Type="http://purl.oclc.org/ooxml/officeDocument/relationships/slideMaster" Target="../slideMasters/slideMaster8.xml"/></Relationships>
</file>

<file path=ppt/slideLayouts/_rels/slideLayout96.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97.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98.xml.rels><?xml version="1.0" encoding="UTF-8" standalone="yes"?>
<Relationships xmlns="http://schemas.openxmlformats.org/package/2006/relationships"><Relationship Id="rId1" Type="http://purl.oclc.org/ooxml/officeDocument/relationships/slideMaster" Target="../slideMasters/slideMaster9.xml"/></Relationships>
</file>

<file path=ppt/slideLayouts/_rels/slideLayout99.xml.rels><?xml version="1.0" encoding="UTF-8" standalone="yes"?>
<Relationships xmlns="http://schemas.openxmlformats.org/package/2006/relationships"><Relationship Id="rId1" Type="http://purl.oclc.org/ooxml/officeDocument/relationships/slideMaster" Target="../slideMasters/slideMaster9.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B02EE79-10B9-E5C6-EBC4-7E81FF44CB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6F58F9-0B08-55E9-2F6C-90DC6F5BFA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B5825D-C74E-D466-FD41-0828419F30D2}"/>
              </a:ext>
            </a:extLst>
          </p:cNvPr>
          <p:cNvSpPr>
            <a:spLocks noGrp="1" noChangeArrowheads="1"/>
          </p:cNvSpPr>
          <p:nvPr>
            <p:ph type="sldNum" sz="quarter" idx="12"/>
          </p:nvPr>
        </p:nvSpPr>
        <p:spPr>
          <a:ln/>
        </p:spPr>
        <p:txBody>
          <a:bodyPr/>
          <a:lstStyle>
            <a:lvl1pPr>
              <a:defRPr/>
            </a:lvl1pPr>
          </a:lstStyle>
          <a:p>
            <a:pPr>
              <a:defRPr/>
            </a:pPr>
            <a:fld id="{DD1B42DC-5028-4276-BC97-2C5F1A66EC9F}" type="slidenum">
              <a:rPr lang="en-US" altLang="vi-VN"/>
              <a:pPr>
                <a:defRPr/>
              </a:pPr>
              <a:t>‹#›</a:t>
            </a:fld>
            <a:endParaRPr lang="en-US" altLang="vi-VN"/>
          </a:p>
        </p:txBody>
      </p:sp>
    </p:spTree>
    <p:extLst>
      <p:ext uri="{BB962C8B-B14F-4D97-AF65-F5344CB8AC3E}">
        <p14:creationId xmlns:p14="http://schemas.microsoft.com/office/powerpoint/2010/main" val="2634450462"/>
      </p:ext>
    </p:extLst>
  </p:cSld>
  <p:clrMapOvr>
    <a:masterClrMapping/>
  </p:clrMapOvr>
  <p:transition>
    <p:checker/>
    <p:sndAc>
      <p:stSnd>
        <p:snd r:embed="rId1" name="chimes.wav"/>
      </p:stSnd>
    </p:sndAc>
  </p:transition>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339175-13B6-40B6-34D7-C131859AE7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C5C0DA-DB25-334A-85BF-399D231230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070ADC-0CA1-7551-843B-8A025F4386B5}"/>
              </a:ext>
            </a:extLst>
          </p:cNvPr>
          <p:cNvSpPr>
            <a:spLocks noGrp="1" noChangeArrowheads="1"/>
          </p:cNvSpPr>
          <p:nvPr>
            <p:ph type="sldNum" sz="quarter" idx="12"/>
          </p:nvPr>
        </p:nvSpPr>
        <p:spPr>
          <a:ln/>
        </p:spPr>
        <p:txBody>
          <a:bodyPr/>
          <a:lstStyle>
            <a:lvl1pPr>
              <a:defRPr/>
            </a:lvl1pPr>
          </a:lstStyle>
          <a:p>
            <a:pPr>
              <a:defRPr/>
            </a:pPr>
            <a:fld id="{1B3401D8-FE0A-4802-9C3A-FF2F668BF936}" type="slidenum">
              <a:rPr lang="en-US" altLang="vi-VN"/>
              <a:pPr>
                <a:defRPr/>
              </a:pPr>
              <a:t>‹#›</a:t>
            </a:fld>
            <a:endParaRPr lang="en-US" altLang="vi-VN"/>
          </a:p>
        </p:txBody>
      </p:sp>
    </p:spTree>
    <p:extLst>
      <p:ext uri="{BB962C8B-B14F-4D97-AF65-F5344CB8AC3E}">
        <p14:creationId xmlns:p14="http://schemas.microsoft.com/office/powerpoint/2010/main" val="3061023581"/>
      </p:ext>
    </p:extLst>
  </p:cSld>
  <p:clrMapOvr>
    <a:masterClrMapping/>
  </p:clrMapOvr>
  <p:transition>
    <p:checker/>
    <p:sndAc>
      <p:stSnd>
        <p:snd r:embed="rId1" name="chimes.wav"/>
      </p:stSnd>
    </p:sndAc>
  </p:transition>
</p:sldLayout>
</file>

<file path=ppt/slideLayouts/slideLayout100.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89D73E-B151-98E8-0AA0-CDA47A8CD4EB}"/>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9BBCDE9C-2A27-D86A-5DFB-53D28D201DE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3112A5-E1DB-3E7F-39FC-C30E6F4A034A}"/>
              </a:ext>
            </a:extLst>
          </p:cNvPr>
          <p:cNvSpPr>
            <a:spLocks noGrp="1" noChangeArrowheads="1"/>
          </p:cNvSpPr>
          <p:nvPr>
            <p:ph type="sldNum" sz="quarter" idx="12"/>
          </p:nvPr>
        </p:nvSpPr>
        <p:spPr/>
        <p:txBody>
          <a:bodyPr/>
          <a:lstStyle>
            <a:lvl1pPr>
              <a:defRPr smtClean="0"/>
            </a:lvl1pPr>
          </a:lstStyle>
          <a:p>
            <a:pPr>
              <a:defRPr/>
            </a:pPr>
            <a:fld id="{AD8F383C-314E-4F19-B3FA-753DF3E45D1F}" type="slidenum">
              <a:rPr lang="en-US" altLang="vi-VN"/>
              <a:pPr>
                <a:defRPr/>
              </a:pPr>
              <a:t>‹#›</a:t>
            </a:fld>
            <a:endParaRPr lang="en-US" altLang="vi-VN"/>
          </a:p>
        </p:txBody>
      </p:sp>
    </p:spTree>
    <p:extLst>
      <p:ext uri="{BB962C8B-B14F-4D97-AF65-F5344CB8AC3E}">
        <p14:creationId xmlns:p14="http://schemas.microsoft.com/office/powerpoint/2010/main" val="1545711768"/>
      </p:ext>
    </p:extLst>
  </p:cSld>
  <p:clrMapOvr>
    <a:masterClrMapping/>
  </p:clrMapOvr>
</p:sldLayout>
</file>

<file path=ppt/slideLayouts/slideLayout101.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376033-8D23-CE67-4B23-CE28C9653691}"/>
              </a:ext>
            </a:extLst>
          </p:cNvPr>
          <p:cNvSpPr>
            <a:spLocks noGrp="1" noChangeArrowheads="1"/>
          </p:cNvSpPr>
          <p:nvPr>
            <p:ph type="dt" sz="half" idx="10"/>
          </p:nvPr>
        </p:nvSpPr>
        <p:spPr/>
        <p:txBody>
          <a:bodyPr/>
          <a:lstStyle>
            <a:lvl1pPr algn="ctr">
              <a:defRPr/>
            </a:lvl1pPr>
          </a:lstStyle>
          <a:p>
            <a:pPr>
              <a:defRPr/>
            </a:pPr>
            <a:endParaRPr lang="en-US"/>
          </a:p>
        </p:txBody>
      </p:sp>
      <p:sp>
        <p:nvSpPr>
          <p:cNvPr id="3" name="Rectangle 5">
            <a:extLst>
              <a:ext uri="{FF2B5EF4-FFF2-40B4-BE49-F238E27FC236}">
                <a16:creationId xmlns:a16="http://schemas.microsoft.com/office/drawing/2014/main" id="{E9CBD26B-16A5-E813-28BE-ADEF6DB049A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2669C2D-C545-6AD9-71C7-C08AEFEB8493}"/>
              </a:ext>
            </a:extLst>
          </p:cNvPr>
          <p:cNvSpPr>
            <a:spLocks noGrp="1" noChangeArrowheads="1"/>
          </p:cNvSpPr>
          <p:nvPr>
            <p:ph type="sldNum" sz="quarter" idx="12"/>
          </p:nvPr>
        </p:nvSpPr>
        <p:spPr/>
        <p:txBody>
          <a:bodyPr/>
          <a:lstStyle>
            <a:lvl1pPr>
              <a:defRPr smtClean="0"/>
            </a:lvl1pPr>
          </a:lstStyle>
          <a:p>
            <a:pPr>
              <a:defRPr/>
            </a:pPr>
            <a:fld id="{CFC30CC5-066A-4AB0-AB49-89510878E8B8}" type="slidenum">
              <a:rPr lang="en-US" altLang="vi-VN"/>
              <a:pPr>
                <a:defRPr/>
              </a:pPr>
              <a:t>‹#›</a:t>
            </a:fld>
            <a:endParaRPr lang="en-US" altLang="vi-VN"/>
          </a:p>
        </p:txBody>
      </p:sp>
    </p:spTree>
    <p:extLst>
      <p:ext uri="{BB962C8B-B14F-4D97-AF65-F5344CB8AC3E}">
        <p14:creationId xmlns:p14="http://schemas.microsoft.com/office/powerpoint/2010/main" val="2406570722"/>
      </p:ext>
    </p:extLst>
  </p:cSld>
  <p:clrMapOvr>
    <a:masterClrMapping/>
  </p:clrMapOvr>
</p:sldLayout>
</file>

<file path=ppt/slideLayouts/slideLayout102.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DAB50E4-DCFD-C812-DD56-C2D541810F7C}"/>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05623B88-1E09-4F7D-4418-7F18217221D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1CC1E56-3602-974B-2688-EA5637AA156A}"/>
              </a:ext>
            </a:extLst>
          </p:cNvPr>
          <p:cNvSpPr>
            <a:spLocks noGrp="1" noChangeArrowheads="1"/>
          </p:cNvSpPr>
          <p:nvPr>
            <p:ph type="sldNum" sz="quarter" idx="12"/>
          </p:nvPr>
        </p:nvSpPr>
        <p:spPr/>
        <p:txBody>
          <a:bodyPr/>
          <a:lstStyle>
            <a:lvl1pPr>
              <a:defRPr smtClean="0"/>
            </a:lvl1pPr>
          </a:lstStyle>
          <a:p>
            <a:pPr>
              <a:defRPr/>
            </a:pPr>
            <a:fld id="{2F81BB4E-F567-4FAA-B3C1-09248A117123}" type="slidenum">
              <a:rPr lang="en-US" altLang="vi-VN"/>
              <a:pPr>
                <a:defRPr/>
              </a:pPr>
              <a:t>‹#›</a:t>
            </a:fld>
            <a:endParaRPr lang="en-US" altLang="vi-VN"/>
          </a:p>
        </p:txBody>
      </p:sp>
    </p:spTree>
    <p:extLst>
      <p:ext uri="{BB962C8B-B14F-4D97-AF65-F5344CB8AC3E}">
        <p14:creationId xmlns:p14="http://schemas.microsoft.com/office/powerpoint/2010/main" val="1954976895"/>
      </p:ext>
    </p:extLst>
  </p:cSld>
  <p:clrMapOvr>
    <a:masterClrMapping/>
  </p:clrMapOvr>
</p:sldLayout>
</file>

<file path=ppt/slideLayouts/slideLayout103.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011B18F-1A67-8A68-E9FB-B2730A8B49FA}"/>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48C95C53-BE02-6798-60F5-02971DDF97C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D22B390-8608-C083-ABBC-CE5C5CA3AA3D}"/>
              </a:ext>
            </a:extLst>
          </p:cNvPr>
          <p:cNvSpPr>
            <a:spLocks noGrp="1" noChangeArrowheads="1"/>
          </p:cNvSpPr>
          <p:nvPr>
            <p:ph type="sldNum" sz="quarter" idx="12"/>
          </p:nvPr>
        </p:nvSpPr>
        <p:spPr/>
        <p:txBody>
          <a:bodyPr/>
          <a:lstStyle>
            <a:lvl1pPr>
              <a:defRPr smtClean="0"/>
            </a:lvl1pPr>
          </a:lstStyle>
          <a:p>
            <a:pPr>
              <a:defRPr/>
            </a:pPr>
            <a:fld id="{82C71EDD-7E41-4B1B-BA9E-796B13F5C68A}" type="slidenum">
              <a:rPr lang="en-US" altLang="vi-VN"/>
              <a:pPr>
                <a:defRPr/>
              </a:pPr>
              <a:t>‹#›</a:t>
            </a:fld>
            <a:endParaRPr lang="en-US" altLang="vi-VN"/>
          </a:p>
        </p:txBody>
      </p:sp>
    </p:spTree>
    <p:extLst>
      <p:ext uri="{BB962C8B-B14F-4D97-AF65-F5344CB8AC3E}">
        <p14:creationId xmlns:p14="http://schemas.microsoft.com/office/powerpoint/2010/main" val="1027779098"/>
      </p:ext>
    </p:extLst>
  </p:cSld>
  <p:clrMapOvr>
    <a:masterClrMapping/>
  </p:clrMapOvr>
</p:sldLayout>
</file>

<file path=ppt/slideLayouts/slideLayout104.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CBB6E5-B7A1-8232-9178-521302BE0C20}"/>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EC269D37-01CA-204B-3CC2-2416F7A0207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74B52A-5700-8AC9-16DE-0B573C4A131A}"/>
              </a:ext>
            </a:extLst>
          </p:cNvPr>
          <p:cNvSpPr>
            <a:spLocks noGrp="1" noChangeArrowheads="1"/>
          </p:cNvSpPr>
          <p:nvPr>
            <p:ph type="sldNum" sz="quarter" idx="12"/>
          </p:nvPr>
        </p:nvSpPr>
        <p:spPr/>
        <p:txBody>
          <a:bodyPr/>
          <a:lstStyle>
            <a:lvl1pPr>
              <a:defRPr smtClean="0"/>
            </a:lvl1pPr>
          </a:lstStyle>
          <a:p>
            <a:pPr>
              <a:defRPr/>
            </a:pPr>
            <a:fld id="{0ABAAF6B-587E-4AED-A9E9-64CDBE0D83F0}" type="slidenum">
              <a:rPr lang="en-US" altLang="vi-VN"/>
              <a:pPr>
                <a:defRPr/>
              </a:pPr>
              <a:t>‹#›</a:t>
            </a:fld>
            <a:endParaRPr lang="en-US" altLang="vi-VN"/>
          </a:p>
        </p:txBody>
      </p:sp>
    </p:spTree>
    <p:extLst>
      <p:ext uri="{BB962C8B-B14F-4D97-AF65-F5344CB8AC3E}">
        <p14:creationId xmlns:p14="http://schemas.microsoft.com/office/powerpoint/2010/main" val="3465281138"/>
      </p:ext>
    </p:extLst>
  </p:cSld>
  <p:clrMapOvr>
    <a:masterClrMapping/>
  </p:clrMapOvr>
</p:sldLayout>
</file>

<file path=ppt/slideLayouts/slideLayout105.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74F5B6-326D-E1D2-9D68-01157754F9AF}"/>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B114956D-F7C9-317A-9F4E-FF29FFB106C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AA58D3-25A6-68FC-6DC0-121DFB734E5D}"/>
              </a:ext>
            </a:extLst>
          </p:cNvPr>
          <p:cNvSpPr>
            <a:spLocks noGrp="1" noChangeArrowheads="1"/>
          </p:cNvSpPr>
          <p:nvPr>
            <p:ph type="sldNum" sz="quarter" idx="12"/>
          </p:nvPr>
        </p:nvSpPr>
        <p:spPr/>
        <p:txBody>
          <a:bodyPr/>
          <a:lstStyle>
            <a:lvl1pPr>
              <a:defRPr smtClean="0"/>
            </a:lvl1pPr>
          </a:lstStyle>
          <a:p>
            <a:pPr>
              <a:defRPr/>
            </a:pPr>
            <a:fld id="{FFDD4614-19CE-485B-9F79-06C15D56EBC1}" type="slidenum">
              <a:rPr lang="en-US" altLang="vi-VN"/>
              <a:pPr>
                <a:defRPr/>
              </a:pPr>
              <a:t>‹#›</a:t>
            </a:fld>
            <a:endParaRPr lang="en-US" altLang="vi-VN"/>
          </a:p>
        </p:txBody>
      </p:sp>
    </p:spTree>
    <p:extLst>
      <p:ext uri="{BB962C8B-B14F-4D97-AF65-F5344CB8AC3E}">
        <p14:creationId xmlns:p14="http://schemas.microsoft.com/office/powerpoint/2010/main" val="1078716176"/>
      </p:ext>
    </p:extLst>
  </p:cSld>
  <p:clrMapOvr>
    <a:masterClrMapping/>
  </p:clrMapOvr>
</p:sldLayout>
</file>

<file path=ppt/slideLayouts/slideLayout106.xml><?xml version="1.0" encoding="utf-8"?>
<p:sldLayout xmlns:a="http://purl.oclc.org/ooxml/drawingml/main" xmlns:r="http://purl.oclc.org/ooxml/officeDocument/relationships" xmlns:p="http://purl.oclc.org/ooxml/presentationml/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AC2DF6C-E12B-6F93-7C36-C295B5A51FC7}"/>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6EA4058E-7B2D-5F8C-C003-05D91826B4B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773BC3D-69FE-9716-65C1-475AA317E5DF}"/>
              </a:ext>
            </a:extLst>
          </p:cNvPr>
          <p:cNvSpPr>
            <a:spLocks noGrp="1" noChangeArrowheads="1"/>
          </p:cNvSpPr>
          <p:nvPr>
            <p:ph type="sldNum" sz="quarter" idx="12"/>
          </p:nvPr>
        </p:nvSpPr>
        <p:spPr/>
        <p:txBody>
          <a:bodyPr/>
          <a:lstStyle>
            <a:lvl1pPr>
              <a:defRPr smtClean="0"/>
            </a:lvl1pPr>
          </a:lstStyle>
          <a:p>
            <a:pPr>
              <a:defRPr/>
            </a:pPr>
            <a:fld id="{B9C69796-EFEA-4403-A43B-259406D86BE2}" type="slidenum">
              <a:rPr lang="en-US" altLang="vi-VN"/>
              <a:pPr>
                <a:defRPr/>
              </a:pPr>
              <a:t>‹#›</a:t>
            </a:fld>
            <a:endParaRPr lang="en-US" altLang="vi-VN"/>
          </a:p>
        </p:txBody>
      </p:sp>
    </p:spTree>
    <p:extLst>
      <p:ext uri="{BB962C8B-B14F-4D97-AF65-F5344CB8AC3E}">
        <p14:creationId xmlns:p14="http://schemas.microsoft.com/office/powerpoint/2010/main" val="1009394372"/>
      </p:ext>
    </p:extLst>
  </p:cSld>
  <p:clrMapOvr>
    <a:masterClrMapping/>
  </p:clrMapOvr>
</p:sldLayout>
</file>

<file path=ppt/slideLayouts/slideLayout107.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21340E4-1312-D723-4142-04C73D7EB79D}"/>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8D765462-94E4-BACE-B14D-CCC4F037CEC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79DF7C-8B7C-FC04-E3B8-D89042B3257E}"/>
              </a:ext>
            </a:extLst>
          </p:cNvPr>
          <p:cNvSpPr>
            <a:spLocks noGrp="1" noChangeArrowheads="1"/>
          </p:cNvSpPr>
          <p:nvPr>
            <p:ph type="sldNum" sz="quarter" idx="12"/>
          </p:nvPr>
        </p:nvSpPr>
        <p:spPr/>
        <p:txBody>
          <a:bodyPr/>
          <a:lstStyle>
            <a:lvl1pPr>
              <a:defRPr smtClean="0"/>
            </a:lvl1pPr>
          </a:lstStyle>
          <a:p>
            <a:pPr>
              <a:defRPr/>
            </a:pPr>
            <a:fld id="{530EC20B-DB25-413F-B309-1B8A321F66F9}" type="slidenum">
              <a:rPr lang="en-US" altLang="vi-VN"/>
              <a:pPr>
                <a:defRPr/>
              </a:pPr>
              <a:t>‹#›</a:t>
            </a:fld>
            <a:endParaRPr lang="en-US" altLang="vi-VN"/>
          </a:p>
        </p:txBody>
      </p:sp>
    </p:spTree>
    <p:extLst>
      <p:ext uri="{BB962C8B-B14F-4D97-AF65-F5344CB8AC3E}">
        <p14:creationId xmlns:p14="http://schemas.microsoft.com/office/powerpoint/2010/main" val="4045849020"/>
      </p:ext>
    </p:extLst>
  </p:cSld>
  <p:clrMapOvr>
    <a:masterClrMapping/>
  </p:clrMapOvr>
</p:sldLayout>
</file>

<file path=ppt/slideLayouts/slideLayout108.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987EBE-CBFA-13A4-3675-50913697A672}"/>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0A456F8A-90F1-ABE8-F19D-661F18ED6A3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287E0D-2B4C-F82D-6A2D-52484662FE2F}"/>
              </a:ext>
            </a:extLst>
          </p:cNvPr>
          <p:cNvSpPr>
            <a:spLocks noGrp="1" noChangeArrowheads="1"/>
          </p:cNvSpPr>
          <p:nvPr>
            <p:ph type="sldNum" sz="quarter" idx="12"/>
          </p:nvPr>
        </p:nvSpPr>
        <p:spPr/>
        <p:txBody>
          <a:bodyPr/>
          <a:lstStyle>
            <a:lvl1pPr>
              <a:defRPr smtClean="0"/>
            </a:lvl1pPr>
          </a:lstStyle>
          <a:p>
            <a:pPr>
              <a:defRPr/>
            </a:pPr>
            <a:fld id="{E4156AF0-3939-40D3-9710-6E9A4F8958EE}" type="slidenum">
              <a:rPr lang="en-US" altLang="vi-VN"/>
              <a:pPr>
                <a:defRPr/>
              </a:pPr>
              <a:t>‹#›</a:t>
            </a:fld>
            <a:endParaRPr lang="en-US" altLang="vi-VN"/>
          </a:p>
        </p:txBody>
      </p:sp>
    </p:spTree>
    <p:extLst>
      <p:ext uri="{BB962C8B-B14F-4D97-AF65-F5344CB8AC3E}">
        <p14:creationId xmlns:p14="http://schemas.microsoft.com/office/powerpoint/2010/main" val="3757604626"/>
      </p:ext>
    </p:extLst>
  </p:cSld>
  <p:clrMapOvr>
    <a:masterClrMapping/>
  </p:clrMapOvr>
</p:sldLayout>
</file>

<file path=ppt/slideLayouts/slideLayout109.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A1CA268-4720-4593-BBB7-8F1FAF7FA9D5}"/>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A5010849-88E2-886B-2327-A32852B7A86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2DD5C3-F4A2-8321-CA2F-28CFF66C7D9D}"/>
              </a:ext>
            </a:extLst>
          </p:cNvPr>
          <p:cNvSpPr>
            <a:spLocks noGrp="1" noChangeArrowheads="1"/>
          </p:cNvSpPr>
          <p:nvPr>
            <p:ph type="sldNum" sz="quarter" idx="12"/>
          </p:nvPr>
        </p:nvSpPr>
        <p:spPr/>
        <p:txBody>
          <a:bodyPr/>
          <a:lstStyle>
            <a:lvl1pPr>
              <a:defRPr smtClean="0"/>
            </a:lvl1pPr>
          </a:lstStyle>
          <a:p>
            <a:pPr>
              <a:defRPr/>
            </a:pPr>
            <a:fld id="{E1DF2E5C-67BB-4A0F-BB07-767A68708906}" type="slidenum">
              <a:rPr lang="en-US" altLang="vi-VN"/>
              <a:pPr>
                <a:defRPr/>
              </a:pPr>
              <a:t>‹#›</a:t>
            </a:fld>
            <a:endParaRPr lang="en-US" altLang="vi-VN"/>
          </a:p>
        </p:txBody>
      </p:sp>
    </p:spTree>
    <p:extLst>
      <p:ext uri="{BB962C8B-B14F-4D97-AF65-F5344CB8AC3E}">
        <p14:creationId xmlns:p14="http://schemas.microsoft.com/office/powerpoint/2010/main" val="1783222193"/>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C89129-A492-CCC9-0650-382A02EB47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8C94EC-6883-2C18-7C3C-4D16E6773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AF8033-270C-A8BD-2DF2-6FD27F2DBA1A}"/>
              </a:ext>
            </a:extLst>
          </p:cNvPr>
          <p:cNvSpPr>
            <a:spLocks noGrp="1" noChangeArrowheads="1"/>
          </p:cNvSpPr>
          <p:nvPr>
            <p:ph type="sldNum" sz="quarter" idx="12"/>
          </p:nvPr>
        </p:nvSpPr>
        <p:spPr>
          <a:ln/>
        </p:spPr>
        <p:txBody>
          <a:bodyPr/>
          <a:lstStyle>
            <a:lvl1pPr>
              <a:defRPr/>
            </a:lvl1pPr>
          </a:lstStyle>
          <a:p>
            <a:pPr>
              <a:defRPr/>
            </a:pPr>
            <a:fld id="{D878EA20-DD30-4DE8-A229-B6F1D3292106}" type="slidenum">
              <a:rPr lang="en-US" altLang="vi-VN"/>
              <a:pPr>
                <a:defRPr/>
              </a:pPr>
              <a:t>‹#›</a:t>
            </a:fld>
            <a:endParaRPr lang="en-US" altLang="vi-VN"/>
          </a:p>
        </p:txBody>
      </p:sp>
    </p:spTree>
    <p:extLst>
      <p:ext uri="{BB962C8B-B14F-4D97-AF65-F5344CB8AC3E}">
        <p14:creationId xmlns:p14="http://schemas.microsoft.com/office/powerpoint/2010/main" val="1419021107"/>
      </p:ext>
    </p:extLst>
  </p:cSld>
  <p:clrMapOvr>
    <a:masterClrMapping/>
  </p:clrMapOvr>
  <p:transition>
    <p:checker/>
    <p:sndAc>
      <p:stSnd>
        <p:snd r:embed="rId1" name="chimes.wav"/>
      </p:stSnd>
    </p:sndAc>
  </p:transition>
</p:sldLayout>
</file>

<file path=ppt/slideLayouts/slideLayout110.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C536A5-BBD9-E53F-D17B-3B46BC6228EE}"/>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B5281FFF-1F8B-D040-101B-3746ABEC259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445FE5C-B49D-34BA-F857-EF0EDAECA7B5}"/>
              </a:ext>
            </a:extLst>
          </p:cNvPr>
          <p:cNvSpPr>
            <a:spLocks noGrp="1" noChangeArrowheads="1"/>
          </p:cNvSpPr>
          <p:nvPr>
            <p:ph type="sldNum" sz="quarter" idx="12"/>
          </p:nvPr>
        </p:nvSpPr>
        <p:spPr/>
        <p:txBody>
          <a:bodyPr/>
          <a:lstStyle>
            <a:lvl1pPr>
              <a:defRPr smtClean="0"/>
            </a:lvl1pPr>
          </a:lstStyle>
          <a:p>
            <a:pPr>
              <a:defRPr/>
            </a:pPr>
            <a:fld id="{3912A61E-F43D-41D0-8FE3-8E8FF7072B30}" type="slidenum">
              <a:rPr lang="en-US" altLang="vi-VN"/>
              <a:pPr>
                <a:defRPr/>
              </a:pPr>
              <a:t>‹#›</a:t>
            </a:fld>
            <a:endParaRPr lang="en-US" altLang="vi-VN"/>
          </a:p>
        </p:txBody>
      </p:sp>
    </p:spTree>
    <p:extLst>
      <p:ext uri="{BB962C8B-B14F-4D97-AF65-F5344CB8AC3E}">
        <p14:creationId xmlns:p14="http://schemas.microsoft.com/office/powerpoint/2010/main" val="3029687216"/>
      </p:ext>
    </p:extLst>
  </p:cSld>
  <p:clrMapOvr>
    <a:masterClrMapping/>
  </p:clrMapOvr>
</p:sldLayout>
</file>

<file path=ppt/slideLayouts/slideLayout111.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BF98E74-C036-85B0-BB71-4AED34718946}"/>
              </a:ext>
            </a:extLst>
          </p:cNvPr>
          <p:cNvSpPr>
            <a:spLocks noGrp="1" noChangeArrowheads="1"/>
          </p:cNvSpPr>
          <p:nvPr>
            <p:ph type="dt" sz="half" idx="10"/>
          </p:nvPr>
        </p:nvSpPr>
        <p:spPr/>
        <p:txBody>
          <a:bodyPr/>
          <a:lstStyle>
            <a:lvl1pPr algn="ctr">
              <a:defRPr/>
            </a:lvl1pPr>
          </a:lstStyle>
          <a:p>
            <a:pPr>
              <a:defRPr/>
            </a:pPr>
            <a:endParaRPr lang="en-US"/>
          </a:p>
        </p:txBody>
      </p:sp>
      <p:sp>
        <p:nvSpPr>
          <p:cNvPr id="8" name="Rectangle 5">
            <a:extLst>
              <a:ext uri="{FF2B5EF4-FFF2-40B4-BE49-F238E27FC236}">
                <a16:creationId xmlns:a16="http://schemas.microsoft.com/office/drawing/2014/main" id="{0101D160-1221-075C-F07B-BF77555646F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8D9CB4-A33B-50CC-14D6-7311CAAB1890}"/>
              </a:ext>
            </a:extLst>
          </p:cNvPr>
          <p:cNvSpPr>
            <a:spLocks noGrp="1" noChangeArrowheads="1"/>
          </p:cNvSpPr>
          <p:nvPr>
            <p:ph type="sldNum" sz="quarter" idx="12"/>
          </p:nvPr>
        </p:nvSpPr>
        <p:spPr/>
        <p:txBody>
          <a:bodyPr/>
          <a:lstStyle>
            <a:lvl1pPr>
              <a:defRPr smtClean="0"/>
            </a:lvl1pPr>
          </a:lstStyle>
          <a:p>
            <a:pPr>
              <a:defRPr/>
            </a:pPr>
            <a:fld id="{7A26AFE2-C8C6-4CDD-8559-9CDE65CDC734}" type="slidenum">
              <a:rPr lang="en-US" altLang="vi-VN"/>
              <a:pPr>
                <a:defRPr/>
              </a:pPr>
              <a:t>‹#›</a:t>
            </a:fld>
            <a:endParaRPr lang="en-US" altLang="vi-VN"/>
          </a:p>
        </p:txBody>
      </p:sp>
    </p:spTree>
    <p:extLst>
      <p:ext uri="{BB962C8B-B14F-4D97-AF65-F5344CB8AC3E}">
        <p14:creationId xmlns:p14="http://schemas.microsoft.com/office/powerpoint/2010/main" val="68469383"/>
      </p:ext>
    </p:extLst>
  </p:cSld>
  <p:clrMapOvr>
    <a:masterClrMapping/>
  </p:clrMapOvr>
</p:sldLayout>
</file>

<file path=ppt/slideLayouts/slideLayout112.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9976579-5E2C-A3E7-B86B-05ECB9216A84}"/>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7118B6D5-922C-0039-3290-0D89ED6E8E4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F63B26-215B-422A-5B4B-D399F3BEE733}"/>
              </a:ext>
            </a:extLst>
          </p:cNvPr>
          <p:cNvSpPr>
            <a:spLocks noGrp="1" noChangeArrowheads="1"/>
          </p:cNvSpPr>
          <p:nvPr>
            <p:ph type="sldNum" sz="quarter" idx="12"/>
          </p:nvPr>
        </p:nvSpPr>
        <p:spPr/>
        <p:txBody>
          <a:bodyPr/>
          <a:lstStyle>
            <a:lvl1pPr>
              <a:defRPr smtClean="0"/>
            </a:lvl1pPr>
          </a:lstStyle>
          <a:p>
            <a:pPr>
              <a:defRPr/>
            </a:pPr>
            <a:fld id="{05408683-F4D8-4B02-A88A-87F020E4AE0F}" type="slidenum">
              <a:rPr lang="en-US" altLang="vi-VN"/>
              <a:pPr>
                <a:defRPr/>
              </a:pPr>
              <a:t>‹#›</a:t>
            </a:fld>
            <a:endParaRPr lang="en-US" altLang="vi-VN"/>
          </a:p>
        </p:txBody>
      </p:sp>
    </p:spTree>
    <p:extLst>
      <p:ext uri="{BB962C8B-B14F-4D97-AF65-F5344CB8AC3E}">
        <p14:creationId xmlns:p14="http://schemas.microsoft.com/office/powerpoint/2010/main" val="3807990939"/>
      </p:ext>
    </p:extLst>
  </p:cSld>
  <p:clrMapOvr>
    <a:masterClrMapping/>
  </p:clrMapOvr>
</p:sldLayout>
</file>

<file path=ppt/slideLayouts/slideLayout113.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1615C0-8744-9048-10F5-5B77E57A3B23}"/>
              </a:ext>
            </a:extLst>
          </p:cNvPr>
          <p:cNvSpPr>
            <a:spLocks noGrp="1" noChangeArrowheads="1"/>
          </p:cNvSpPr>
          <p:nvPr>
            <p:ph type="dt" sz="half" idx="10"/>
          </p:nvPr>
        </p:nvSpPr>
        <p:spPr/>
        <p:txBody>
          <a:bodyPr/>
          <a:lstStyle>
            <a:lvl1pPr algn="ctr">
              <a:defRPr/>
            </a:lvl1pPr>
          </a:lstStyle>
          <a:p>
            <a:pPr>
              <a:defRPr/>
            </a:pPr>
            <a:endParaRPr lang="en-US"/>
          </a:p>
        </p:txBody>
      </p:sp>
      <p:sp>
        <p:nvSpPr>
          <p:cNvPr id="3" name="Rectangle 5">
            <a:extLst>
              <a:ext uri="{FF2B5EF4-FFF2-40B4-BE49-F238E27FC236}">
                <a16:creationId xmlns:a16="http://schemas.microsoft.com/office/drawing/2014/main" id="{19336B56-A12B-5839-8958-F39ADD15C82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FE977B3-6AD1-D849-C538-ED46C1AFE280}"/>
              </a:ext>
            </a:extLst>
          </p:cNvPr>
          <p:cNvSpPr>
            <a:spLocks noGrp="1" noChangeArrowheads="1"/>
          </p:cNvSpPr>
          <p:nvPr>
            <p:ph type="sldNum" sz="quarter" idx="12"/>
          </p:nvPr>
        </p:nvSpPr>
        <p:spPr/>
        <p:txBody>
          <a:bodyPr/>
          <a:lstStyle>
            <a:lvl1pPr>
              <a:defRPr smtClean="0"/>
            </a:lvl1pPr>
          </a:lstStyle>
          <a:p>
            <a:pPr>
              <a:defRPr/>
            </a:pPr>
            <a:fld id="{BC75F002-C116-4544-98AE-F010C958C85F}" type="slidenum">
              <a:rPr lang="en-US" altLang="vi-VN"/>
              <a:pPr>
                <a:defRPr/>
              </a:pPr>
              <a:t>‹#›</a:t>
            </a:fld>
            <a:endParaRPr lang="en-US" altLang="vi-VN"/>
          </a:p>
        </p:txBody>
      </p:sp>
    </p:spTree>
    <p:extLst>
      <p:ext uri="{BB962C8B-B14F-4D97-AF65-F5344CB8AC3E}">
        <p14:creationId xmlns:p14="http://schemas.microsoft.com/office/powerpoint/2010/main" val="2602934622"/>
      </p:ext>
    </p:extLst>
  </p:cSld>
  <p:clrMapOvr>
    <a:masterClrMapping/>
  </p:clrMapOvr>
</p:sldLayout>
</file>

<file path=ppt/slideLayouts/slideLayout114.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D402E53-00D2-06E8-C63B-BE13E965C3C0}"/>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5F9FB59C-474E-0AC8-F89A-BDD63C69C56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8D33820-F8DC-6DED-F69D-FEE133413A95}"/>
              </a:ext>
            </a:extLst>
          </p:cNvPr>
          <p:cNvSpPr>
            <a:spLocks noGrp="1" noChangeArrowheads="1"/>
          </p:cNvSpPr>
          <p:nvPr>
            <p:ph type="sldNum" sz="quarter" idx="12"/>
          </p:nvPr>
        </p:nvSpPr>
        <p:spPr/>
        <p:txBody>
          <a:bodyPr/>
          <a:lstStyle>
            <a:lvl1pPr>
              <a:defRPr smtClean="0"/>
            </a:lvl1pPr>
          </a:lstStyle>
          <a:p>
            <a:pPr>
              <a:defRPr/>
            </a:pPr>
            <a:fld id="{81981957-0119-4D47-AA03-58BF00A5B0C5}" type="slidenum">
              <a:rPr lang="en-US" altLang="vi-VN"/>
              <a:pPr>
                <a:defRPr/>
              </a:pPr>
              <a:t>‹#›</a:t>
            </a:fld>
            <a:endParaRPr lang="en-US" altLang="vi-VN"/>
          </a:p>
        </p:txBody>
      </p:sp>
    </p:spTree>
    <p:extLst>
      <p:ext uri="{BB962C8B-B14F-4D97-AF65-F5344CB8AC3E}">
        <p14:creationId xmlns:p14="http://schemas.microsoft.com/office/powerpoint/2010/main" val="2081028706"/>
      </p:ext>
    </p:extLst>
  </p:cSld>
  <p:clrMapOvr>
    <a:masterClrMapping/>
  </p:clrMapOvr>
</p:sldLayout>
</file>

<file path=ppt/slideLayouts/slideLayout115.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56CDA91-4CF7-94C5-C03C-EA5F54292DF4}"/>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106FC8AC-86EE-49C0-4B28-679F25CA0DC5}"/>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9C69798-894C-015F-36E8-E02DBEB0FB52}"/>
              </a:ext>
            </a:extLst>
          </p:cNvPr>
          <p:cNvSpPr>
            <a:spLocks noGrp="1" noChangeArrowheads="1"/>
          </p:cNvSpPr>
          <p:nvPr>
            <p:ph type="sldNum" sz="quarter" idx="12"/>
          </p:nvPr>
        </p:nvSpPr>
        <p:spPr/>
        <p:txBody>
          <a:bodyPr/>
          <a:lstStyle>
            <a:lvl1pPr>
              <a:defRPr smtClean="0"/>
            </a:lvl1pPr>
          </a:lstStyle>
          <a:p>
            <a:pPr>
              <a:defRPr/>
            </a:pPr>
            <a:fld id="{017DE7DE-CC28-41FF-9C73-5E6F4E768A6C}" type="slidenum">
              <a:rPr lang="en-US" altLang="vi-VN"/>
              <a:pPr>
                <a:defRPr/>
              </a:pPr>
              <a:t>‹#›</a:t>
            </a:fld>
            <a:endParaRPr lang="en-US" altLang="vi-VN"/>
          </a:p>
        </p:txBody>
      </p:sp>
    </p:spTree>
    <p:extLst>
      <p:ext uri="{BB962C8B-B14F-4D97-AF65-F5344CB8AC3E}">
        <p14:creationId xmlns:p14="http://schemas.microsoft.com/office/powerpoint/2010/main" val="3953309538"/>
      </p:ext>
    </p:extLst>
  </p:cSld>
  <p:clrMapOvr>
    <a:masterClrMapping/>
  </p:clrMapOvr>
</p:sldLayout>
</file>

<file path=ppt/slideLayouts/slideLayout116.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E9E8BF-8AE6-3F74-24A5-2C8A06E3FC63}"/>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EBB38158-8E9C-A44F-5479-2680732B6F9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5C5E2C-B942-2877-C58A-6EABF964BA42}"/>
              </a:ext>
            </a:extLst>
          </p:cNvPr>
          <p:cNvSpPr>
            <a:spLocks noGrp="1" noChangeArrowheads="1"/>
          </p:cNvSpPr>
          <p:nvPr>
            <p:ph type="sldNum" sz="quarter" idx="12"/>
          </p:nvPr>
        </p:nvSpPr>
        <p:spPr/>
        <p:txBody>
          <a:bodyPr/>
          <a:lstStyle>
            <a:lvl1pPr>
              <a:defRPr smtClean="0"/>
            </a:lvl1pPr>
          </a:lstStyle>
          <a:p>
            <a:pPr>
              <a:defRPr/>
            </a:pPr>
            <a:fld id="{3DC73018-B6C3-40B6-AF5E-6F1F43315B16}" type="slidenum">
              <a:rPr lang="en-US" altLang="vi-VN"/>
              <a:pPr>
                <a:defRPr/>
              </a:pPr>
              <a:t>‹#›</a:t>
            </a:fld>
            <a:endParaRPr lang="en-US" altLang="vi-VN"/>
          </a:p>
        </p:txBody>
      </p:sp>
    </p:spTree>
    <p:extLst>
      <p:ext uri="{BB962C8B-B14F-4D97-AF65-F5344CB8AC3E}">
        <p14:creationId xmlns:p14="http://schemas.microsoft.com/office/powerpoint/2010/main" val="4130602796"/>
      </p:ext>
    </p:extLst>
  </p:cSld>
  <p:clrMapOvr>
    <a:masterClrMapping/>
  </p:clrMapOvr>
</p:sldLayout>
</file>

<file path=ppt/slideLayouts/slideLayout117.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8A6A6B-A55F-3ACD-244E-116688449BA1}"/>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2F9FAF16-E1FB-BAA3-7977-1FABD3360D1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A22635-E549-7544-C69F-35434D30A3DA}"/>
              </a:ext>
            </a:extLst>
          </p:cNvPr>
          <p:cNvSpPr>
            <a:spLocks noGrp="1" noChangeArrowheads="1"/>
          </p:cNvSpPr>
          <p:nvPr>
            <p:ph type="sldNum" sz="quarter" idx="12"/>
          </p:nvPr>
        </p:nvSpPr>
        <p:spPr/>
        <p:txBody>
          <a:bodyPr/>
          <a:lstStyle>
            <a:lvl1pPr>
              <a:defRPr smtClean="0"/>
            </a:lvl1pPr>
          </a:lstStyle>
          <a:p>
            <a:pPr>
              <a:defRPr/>
            </a:pPr>
            <a:fld id="{9F49E50A-493A-4D15-8C41-A18BFAF8780D}" type="slidenum">
              <a:rPr lang="en-US" altLang="vi-VN"/>
              <a:pPr>
                <a:defRPr/>
              </a:pPr>
              <a:t>‹#›</a:t>
            </a:fld>
            <a:endParaRPr lang="en-US" altLang="vi-VN"/>
          </a:p>
        </p:txBody>
      </p:sp>
    </p:spTree>
    <p:extLst>
      <p:ext uri="{BB962C8B-B14F-4D97-AF65-F5344CB8AC3E}">
        <p14:creationId xmlns:p14="http://schemas.microsoft.com/office/powerpoint/2010/main" val="2210044873"/>
      </p:ext>
    </p:extLst>
  </p:cSld>
  <p:clrMapOvr>
    <a:masterClrMapping/>
  </p:clrMapOvr>
</p:sldLayout>
</file>

<file path=ppt/slideLayouts/slideLayout118.xml><?xml version="1.0" encoding="utf-8"?>
<p:sldLayout xmlns:a="http://purl.oclc.org/ooxml/drawingml/main" xmlns:r="http://purl.oclc.org/ooxml/officeDocument/relationships" xmlns:p="http://purl.oclc.org/ooxml/presentationml/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8D374E7-69EB-4A9C-2C0C-2BE681FAE2F0}"/>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7E0174E0-0EBB-9F12-A42A-6F180F9B9F9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3828FEA-4B1A-3D6A-60C7-739D5946358F}"/>
              </a:ext>
            </a:extLst>
          </p:cNvPr>
          <p:cNvSpPr>
            <a:spLocks noGrp="1" noChangeArrowheads="1"/>
          </p:cNvSpPr>
          <p:nvPr>
            <p:ph type="sldNum" sz="quarter" idx="12"/>
          </p:nvPr>
        </p:nvSpPr>
        <p:spPr/>
        <p:txBody>
          <a:bodyPr/>
          <a:lstStyle>
            <a:lvl1pPr>
              <a:defRPr smtClean="0"/>
            </a:lvl1pPr>
          </a:lstStyle>
          <a:p>
            <a:pPr>
              <a:defRPr/>
            </a:pPr>
            <a:fld id="{225095C0-C5BD-4516-AA5F-FDD466AF50DE}" type="slidenum">
              <a:rPr lang="en-US" altLang="vi-VN"/>
              <a:pPr>
                <a:defRPr/>
              </a:pPr>
              <a:t>‹#›</a:t>
            </a:fld>
            <a:endParaRPr lang="en-US" altLang="vi-VN"/>
          </a:p>
        </p:txBody>
      </p:sp>
    </p:spTree>
    <p:extLst>
      <p:ext uri="{BB962C8B-B14F-4D97-AF65-F5344CB8AC3E}">
        <p14:creationId xmlns:p14="http://schemas.microsoft.com/office/powerpoint/2010/main" val="2482569101"/>
      </p:ext>
    </p:extLst>
  </p:cSld>
  <p:clrMapOvr>
    <a:masterClrMapping/>
  </p:clrMapOvr>
</p:sldLayout>
</file>

<file path=ppt/slideLayouts/slideLayout119.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2FA16F9-A244-3E98-6457-0CC6AEA2C654}"/>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2564F5FC-FE52-49CB-91CB-2B755FDB055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B0219C-DF9B-B756-9965-610AF9A52A6F}"/>
              </a:ext>
            </a:extLst>
          </p:cNvPr>
          <p:cNvSpPr>
            <a:spLocks noGrp="1" noChangeArrowheads="1"/>
          </p:cNvSpPr>
          <p:nvPr>
            <p:ph type="sldNum" sz="quarter" idx="12"/>
          </p:nvPr>
        </p:nvSpPr>
        <p:spPr/>
        <p:txBody>
          <a:bodyPr/>
          <a:lstStyle>
            <a:lvl1pPr>
              <a:defRPr smtClean="0"/>
            </a:lvl1pPr>
          </a:lstStyle>
          <a:p>
            <a:pPr>
              <a:defRPr/>
            </a:pPr>
            <a:fld id="{8CEC55D7-2B31-4D15-8368-7FA9F4A9CFC7}" type="slidenum">
              <a:rPr lang="en-US" altLang="vi-VN"/>
              <a:pPr>
                <a:defRPr/>
              </a:pPr>
              <a:t>‹#›</a:t>
            </a:fld>
            <a:endParaRPr lang="en-US" altLang="vi-VN"/>
          </a:p>
        </p:txBody>
      </p:sp>
    </p:spTree>
    <p:extLst>
      <p:ext uri="{BB962C8B-B14F-4D97-AF65-F5344CB8AC3E}">
        <p14:creationId xmlns:p14="http://schemas.microsoft.com/office/powerpoint/2010/main" val="2809518120"/>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9E74517-D21A-A308-07BD-5B7CA281E6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8732F1-7811-8975-C4DC-10D7DAE470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9E1454-A440-499E-3277-BFE7ED03F087}"/>
              </a:ext>
            </a:extLst>
          </p:cNvPr>
          <p:cNvSpPr>
            <a:spLocks noGrp="1" noChangeArrowheads="1"/>
          </p:cNvSpPr>
          <p:nvPr>
            <p:ph type="sldNum" sz="quarter" idx="12"/>
          </p:nvPr>
        </p:nvSpPr>
        <p:spPr>
          <a:ln/>
        </p:spPr>
        <p:txBody>
          <a:bodyPr/>
          <a:lstStyle>
            <a:lvl1pPr>
              <a:defRPr/>
            </a:lvl1pPr>
          </a:lstStyle>
          <a:p>
            <a:pPr>
              <a:defRPr/>
            </a:pPr>
            <a:fld id="{569476B0-D656-46CF-8F08-76E509020743}" type="slidenum">
              <a:rPr lang="en-US" altLang="vi-VN"/>
              <a:pPr>
                <a:defRPr/>
              </a:pPr>
              <a:t>‹#›</a:t>
            </a:fld>
            <a:endParaRPr lang="en-US" altLang="vi-VN"/>
          </a:p>
        </p:txBody>
      </p:sp>
    </p:spTree>
    <p:extLst>
      <p:ext uri="{BB962C8B-B14F-4D97-AF65-F5344CB8AC3E}">
        <p14:creationId xmlns:p14="http://schemas.microsoft.com/office/powerpoint/2010/main" val="3132645767"/>
      </p:ext>
    </p:extLst>
  </p:cSld>
  <p:clrMapOvr>
    <a:masterClrMapping/>
  </p:clrMapOvr>
  <p:transition>
    <p:checker/>
    <p:sndAc>
      <p:stSnd>
        <p:snd r:embed="rId1" name="chimes.wav"/>
      </p:stSnd>
    </p:sndAc>
  </p:transition>
</p:sldLayout>
</file>

<file path=ppt/slideLayouts/slideLayout120.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97FA90-617B-90D1-E574-D3F6350C7773}"/>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4EE5E39C-1FF8-BAD1-7D8D-CD740970588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B92688-052B-CB71-1EA3-4F3A7C2339B2}"/>
              </a:ext>
            </a:extLst>
          </p:cNvPr>
          <p:cNvSpPr>
            <a:spLocks noGrp="1" noChangeArrowheads="1"/>
          </p:cNvSpPr>
          <p:nvPr>
            <p:ph type="sldNum" sz="quarter" idx="12"/>
          </p:nvPr>
        </p:nvSpPr>
        <p:spPr/>
        <p:txBody>
          <a:bodyPr/>
          <a:lstStyle>
            <a:lvl1pPr>
              <a:defRPr smtClean="0"/>
            </a:lvl1pPr>
          </a:lstStyle>
          <a:p>
            <a:pPr>
              <a:defRPr/>
            </a:pPr>
            <a:fld id="{31422182-36A0-4042-AD76-4DB97D27BBE8}" type="slidenum">
              <a:rPr lang="en-US" altLang="vi-VN"/>
              <a:pPr>
                <a:defRPr/>
              </a:pPr>
              <a:t>‹#›</a:t>
            </a:fld>
            <a:endParaRPr lang="en-US" altLang="vi-VN"/>
          </a:p>
        </p:txBody>
      </p:sp>
    </p:spTree>
    <p:extLst>
      <p:ext uri="{BB962C8B-B14F-4D97-AF65-F5344CB8AC3E}">
        <p14:creationId xmlns:p14="http://schemas.microsoft.com/office/powerpoint/2010/main" val="4283449472"/>
      </p:ext>
    </p:extLst>
  </p:cSld>
  <p:clrMapOvr>
    <a:masterClrMapping/>
  </p:clrMapOvr>
</p:sldLayout>
</file>

<file path=ppt/slideLayouts/slideLayout121.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0496FE0-9631-07B8-AF4C-9AC7E14D49AB}"/>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0890E589-F47B-7BB2-0DB1-BBAEF68FEC4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FBD746-3039-68E3-4522-C788AF843D52}"/>
              </a:ext>
            </a:extLst>
          </p:cNvPr>
          <p:cNvSpPr>
            <a:spLocks noGrp="1" noChangeArrowheads="1"/>
          </p:cNvSpPr>
          <p:nvPr>
            <p:ph type="sldNum" sz="quarter" idx="12"/>
          </p:nvPr>
        </p:nvSpPr>
        <p:spPr/>
        <p:txBody>
          <a:bodyPr/>
          <a:lstStyle>
            <a:lvl1pPr>
              <a:defRPr smtClean="0"/>
            </a:lvl1pPr>
          </a:lstStyle>
          <a:p>
            <a:pPr>
              <a:defRPr/>
            </a:pPr>
            <a:fld id="{48E386A8-3C5B-4F5D-8C55-05D828A01C2F}" type="slidenum">
              <a:rPr lang="en-US" altLang="vi-VN"/>
              <a:pPr>
                <a:defRPr/>
              </a:pPr>
              <a:t>‹#›</a:t>
            </a:fld>
            <a:endParaRPr lang="en-US" altLang="vi-VN"/>
          </a:p>
        </p:txBody>
      </p:sp>
    </p:spTree>
    <p:extLst>
      <p:ext uri="{BB962C8B-B14F-4D97-AF65-F5344CB8AC3E}">
        <p14:creationId xmlns:p14="http://schemas.microsoft.com/office/powerpoint/2010/main" val="2589307853"/>
      </p:ext>
    </p:extLst>
  </p:cSld>
  <p:clrMapOvr>
    <a:masterClrMapping/>
  </p:clrMapOvr>
</p:sldLayout>
</file>

<file path=ppt/slideLayouts/slideLayout122.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73E070-EE2A-5D7F-1374-BC4AE47C71AA}"/>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173CC599-2924-1FE7-BBAA-CFA6613B669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F767FC5-D1B3-6FDE-31D7-48F7C24C559C}"/>
              </a:ext>
            </a:extLst>
          </p:cNvPr>
          <p:cNvSpPr>
            <a:spLocks noGrp="1" noChangeArrowheads="1"/>
          </p:cNvSpPr>
          <p:nvPr>
            <p:ph type="sldNum" sz="quarter" idx="12"/>
          </p:nvPr>
        </p:nvSpPr>
        <p:spPr/>
        <p:txBody>
          <a:bodyPr/>
          <a:lstStyle>
            <a:lvl1pPr>
              <a:defRPr smtClean="0"/>
            </a:lvl1pPr>
          </a:lstStyle>
          <a:p>
            <a:pPr>
              <a:defRPr/>
            </a:pPr>
            <a:fld id="{A74FC10B-1A7B-492E-A06D-4CB2FF2D65EF}" type="slidenum">
              <a:rPr lang="en-US" altLang="vi-VN"/>
              <a:pPr>
                <a:defRPr/>
              </a:pPr>
              <a:t>‹#›</a:t>
            </a:fld>
            <a:endParaRPr lang="en-US" altLang="vi-VN"/>
          </a:p>
        </p:txBody>
      </p:sp>
    </p:spTree>
    <p:extLst>
      <p:ext uri="{BB962C8B-B14F-4D97-AF65-F5344CB8AC3E}">
        <p14:creationId xmlns:p14="http://schemas.microsoft.com/office/powerpoint/2010/main" val="3432478191"/>
      </p:ext>
    </p:extLst>
  </p:cSld>
  <p:clrMapOvr>
    <a:masterClrMapping/>
  </p:clrMapOvr>
</p:sldLayout>
</file>

<file path=ppt/slideLayouts/slideLayout123.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5A350D-346F-BCA6-C177-1BE90437D4EB}"/>
              </a:ext>
            </a:extLst>
          </p:cNvPr>
          <p:cNvSpPr>
            <a:spLocks noGrp="1" noChangeArrowheads="1"/>
          </p:cNvSpPr>
          <p:nvPr>
            <p:ph type="dt" sz="half" idx="10"/>
          </p:nvPr>
        </p:nvSpPr>
        <p:spPr/>
        <p:txBody>
          <a:bodyPr/>
          <a:lstStyle>
            <a:lvl1pPr algn="ctr">
              <a:defRPr/>
            </a:lvl1pPr>
          </a:lstStyle>
          <a:p>
            <a:pPr>
              <a:defRPr/>
            </a:pPr>
            <a:endParaRPr lang="en-US"/>
          </a:p>
        </p:txBody>
      </p:sp>
      <p:sp>
        <p:nvSpPr>
          <p:cNvPr id="8" name="Rectangle 5">
            <a:extLst>
              <a:ext uri="{FF2B5EF4-FFF2-40B4-BE49-F238E27FC236}">
                <a16:creationId xmlns:a16="http://schemas.microsoft.com/office/drawing/2014/main" id="{3F549331-9FED-A7AA-2F44-29710F6E16F4}"/>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486045-E63C-88F6-2ACD-FD1718E114B8}"/>
              </a:ext>
            </a:extLst>
          </p:cNvPr>
          <p:cNvSpPr>
            <a:spLocks noGrp="1" noChangeArrowheads="1"/>
          </p:cNvSpPr>
          <p:nvPr>
            <p:ph type="sldNum" sz="quarter" idx="12"/>
          </p:nvPr>
        </p:nvSpPr>
        <p:spPr/>
        <p:txBody>
          <a:bodyPr/>
          <a:lstStyle>
            <a:lvl1pPr>
              <a:defRPr smtClean="0"/>
            </a:lvl1pPr>
          </a:lstStyle>
          <a:p>
            <a:pPr>
              <a:defRPr/>
            </a:pPr>
            <a:fld id="{9D86BB77-1F68-440F-8911-6F23675B4768}" type="slidenum">
              <a:rPr lang="en-US" altLang="vi-VN"/>
              <a:pPr>
                <a:defRPr/>
              </a:pPr>
              <a:t>‹#›</a:t>
            </a:fld>
            <a:endParaRPr lang="en-US" altLang="vi-VN"/>
          </a:p>
        </p:txBody>
      </p:sp>
    </p:spTree>
    <p:extLst>
      <p:ext uri="{BB962C8B-B14F-4D97-AF65-F5344CB8AC3E}">
        <p14:creationId xmlns:p14="http://schemas.microsoft.com/office/powerpoint/2010/main" val="1077232254"/>
      </p:ext>
    </p:extLst>
  </p:cSld>
  <p:clrMapOvr>
    <a:masterClrMapping/>
  </p:clrMapOvr>
</p:sldLayout>
</file>

<file path=ppt/slideLayouts/slideLayout124.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195388-5639-22EB-AFD8-33BFFC59E46B}"/>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4C3F798E-0F6E-B643-E426-65D8AA5A00F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8F2DE49-71BA-EFF6-0E24-8444028FC5A7}"/>
              </a:ext>
            </a:extLst>
          </p:cNvPr>
          <p:cNvSpPr>
            <a:spLocks noGrp="1" noChangeArrowheads="1"/>
          </p:cNvSpPr>
          <p:nvPr>
            <p:ph type="sldNum" sz="quarter" idx="12"/>
          </p:nvPr>
        </p:nvSpPr>
        <p:spPr/>
        <p:txBody>
          <a:bodyPr/>
          <a:lstStyle>
            <a:lvl1pPr>
              <a:defRPr smtClean="0"/>
            </a:lvl1pPr>
          </a:lstStyle>
          <a:p>
            <a:pPr>
              <a:defRPr/>
            </a:pPr>
            <a:fld id="{6E77810E-C61E-4EC8-8479-1E8992965493}" type="slidenum">
              <a:rPr lang="en-US" altLang="vi-VN"/>
              <a:pPr>
                <a:defRPr/>
              </a:pPr>
              <a:t>‹#›</a:t>
            </a:fld>
            <a:endParaRPr lang="en-US" altLang="vi-VN"/>
          </a:p>
        </p:txBody>
      </p:sp>
    </p:spTree>
    <p:extLst>
      <p:ext uri="{BB962C8B-B14F-4D97-AF65-F5344CB8AC3E}">
        <p14:creationId xmlns:p14="http://schemas.microsoft.com/office/powerpoint/2010/main" val="2090320033"/>
      </p:ext>
    </p:extLst>
  </p:cSld>
  <p:clrMapOvr>
    <a:masterClrMapping/>
  </p:clrMapOvr>
</p:sldLayout>
</file>

<file path=ppt/slideLayouts/slideLayout125.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09EBBD-54DA-A6E3-388E-D6B6312D79F6}"/>
              </a:ext>
            </a:extLst>
          </p:cNvPr>
          <p:cNvSpPr>
            <a:spLocks noGrp="1" noChangeArrowheads="1"/>
          </p:cNvSpPr>
          <p:nvPr>
            <p:ph type="dt" sz="half" idx="10"/>
          </p:nvPr>
        </p:nvSpPr>
        <p:spPr/>
        <p:txBody>
          <a:bodyPr/>
          <a:lstStyle>
            <a:lvl1pPr algn="ctr">
              <a:defRPr/>
            </a:lvl1pPr>
          </a:lstStyle>
          <a:p>
            <a:pPr>
              <a:defRPr/>
            </a:pPr>
            <a:endParaRPr lang="en-US"/>
          </a:p>
        </p:txBody>
      </p:sp>
      <p:sp>
        <p:nvSpPr>
          <p:cNvPr id="3" name="Rectangle 5">
            <a:extLst>
              <a:ext uri="{FF2B5EF4-FFF2-40B4-BE49-F238E27FC236}">
                <a16:creationId xmlns:a16="http://schemas.microsoft.com/office/drawing/2014/main" id="{4A9ABAA1-143A-89A0-E0E9-870DF5306CD6}"/>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1D51312-19E8-B057-E2CE-60794E11DB35}"/>
              </a:ext>
            </a:extLst>
          </p:cNvPr>
          <p:cNvSpPr>
            <a:spLocks noGrp="1" noChangeArrowheads="1"/>
          </p:cNvSpPr>
          <p:nvPr>
            <p:ph type="sldNum" sz="quarter" idx="12"/>
          </p:nvPr>
        </p:nvSpPr>
        <p:spPr/>
        <p:txBody>
          <a:bodyPr/>
          <a:lstStyle>
            <a:lvl1pPr>
              <a:defRPr smtClean="0"/>
            </a:lvl1pPr>
          </a:lstStyle>
          <a:p>
            <a:pPr>
              <a:defRPr/>
            </a:pPr>
            <a:fld id="{4090425A-503E-4308-82BB-A49E9CE032CD}" type="slidenum">
              <a:rPr lang="en-US" altLang="vi-VN"/>
              <a:pPr>
                <a:defRPr/>
              </a:pPr>
              <a:t>‹#›</a:t>
            </a:fld>
            <a:endParaRPr lang="en-US" altLang="vi-VN"/>
          </a:p>
        </p:txBody>
      </p:sp>
    </p:spTree>
    <p:extLst>
      <p:ext uri="{BB962C8B-B14F-4D97-AF65-F5344CB8AC3E}">
        <p14:creationId xmlns:p14="http://schemas.microsoft.com/office/powerpoint/2010/main" val="3740250656"/>
      </p:ext>
    </p:extLst>
  </p:cSld>
  <p:clrMapOvr>
    <a:masterClrMapping/>
  </p:clrMapOvr>
</p:sldLayout>
</file>

<file path=ppt/slideLayouts/slideLayout126.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964D645-C8EE-6E4A-E693-04595AAACEB1}"/>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F307F920-1F1E-B365-0C76-4E0A6A41191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BD7B2DE-366B-B443-1F0A-455ECCAD4F53}"/>
              </a:ext>
            </a:extLst>
          </p:cNvPr>
          <p:cNvSpPr>
            <a:spLocks noGrp="1" noChangeArrowheads="1"/>
          </p:cNvSpPr>
          <p:nvPr>
            <p:ph type="sldNum" sz="quarter" idx="12"/>
          </p:nvPr>
        </p:nvSpPr>
        <p:spPr/>
        <p:txBody>
          <a:bodyPr/>
          <a:lstStyle>
            <a:lvl1pPr>
              <a:defRPr smtClean="0"/>
            </a:lvl1pPr>
          </a:lstStyle>
          <a:p>
            <a:pPr>
              <a:defRPr/>
            </a:pPr>
            <a:fld id="{4F604BF3-0B3C-4FFD-9DA3-6F915EC4BE40}" type="slidenum">
              <a:rPr lang="en-US" altLang="vi-VN"/>
              <a:pPr>
                <a:defRPr/>
              </a:pPr>
              <a:t>‹#›</a:t>
            </a:fld>
            <a:endParaRPr lang="en-US" altLang="vi-VN"/>
          </a:p>
        </p:txBody>
      </p:sp>
    </p:spTree>
    <p:extLst>
      <p:ext uri="{BB962C8B-B14F-4D97-AF65-F5344CB8AC3E}">
        <p14:creationId xmlns:p14="http://schemas.microsoft.com/office/powerpoint/2010/main" val="1666917251"/>
      </p:ext>
    </p:extLst>
  </p:cSld>
  <p:clrMapOvr>
    <a:masterClrMapping/>
  </p:clrMapOvr>
</p:sldLayout>
</file>

<file path=ppt/slideLayouts/slideLayout127.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4970FDC-1D4E-BAFE-6369-72C3F22666D4}"/>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FA1CACE3-94FD-496F-31FD-174DD5206C4B}"/>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D5AFFCB-3430-045B-93BB-3B17ED1EC557}"/>
              </a:ext>
            </a:extLst>
          </p:cNvPr>
          <p:cNvSpPr>
            <a:spLocks noGrp="1" noChangeArrowheads="1"/>
          </p:cNvSpPr>
          <p:nvPr>
            <p:ph type="sldNum" sz="quarter" idx="12"/>
          </p:nvPr>
        </p:nvSpPr>
        <p:spPr/>
        <p:txBody>
          <a:bodyPr/>
          <a:lstStyle>
            <a:lvl1pPr>
              <a:defRPr smtClean="0"/>
            </a:lvl1pPr>
          </a:lstStyle>
          <a:p>
            <a:pPr>
              <a:defRPr/>
            </a:pPr>
            <a:fld id="{835F6105-32DC-4F80-93D3-C972AAC00FA5}" type="slidenum">
              <a:rPr lang="en-US" altLang="vi-VN"/>
              <a:pPr>
                <a:defRPr/>
              </a:pPr>
              <a:t>‹#›</a:t>
            </a:fld>
            <a:endParaRPr lang="en-US" altLang="vi-VN"/>
          </a:p>
        </p:txBody>
      </p:sp>
    </p:spTree>
    <p:extLst>
      <p:ext uri="{BB962C8B-B14F-4D97-AF65-F5344CB8AC3E}">
        <p14:creationId xmlns:p14="http://schemas.microsoft.com/office/powerpoint/2010/main" val="3250821884"/>
      </p:ext>
    </p:extLst>
  </p:cSld>
  <p:clrMapOvr>
    <a:masterClrMapping/>
  </p:clrMapOvr>
</p:sldLayout>
</file>

<file path=ppt/slideLayouts/slideLayout128.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BA752E-0382-C673-D588-28A753FA63AB}"/>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2FC7D067-B9A5-B2CC-EFFB-C6B640DF0D8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947DCB-0746-4480-8AC4-3BFE9676E948}"/>
              </a:ext>
            </a:extLst>
          </p:cNvPr>
          <p:cNvSpPr>
            <a:spLocks noGrp="1" noChangeArrowheads="1"/>
          </p:cNvSpPr>
          <p:nvPr>
            <p:ph type="sldNum" sz="quarter" idx="12"/>
          </p:nvPr>
        </p:nvSpPr>
        <p:spPr/>
        <p:txBody>
          <a:bodyPr/>
          <a:lstStyle>
            <a:lvl1pPr>
              <a:defRPr smtClean="0"/>
            </a:lvl1pPr>
          </a:lstStyle>
          <a:p>
            <a:pPr>
              <a:defRPr/>
            </a:pPr>
            <a:fld id="{8E029031-5E95-479C-9AF6-AC2DEB0D5F84}" type="slidenum">
              <a:rPr lang="en-US" altLang="vi-VN"/>
              <a:pPr>
                <a:defRPr/>
              </a:pPr>
              <a:t>‹#›</a:t>
            </a:fld>
            <a:endParaRPr lang="en-US" altLang="vi-VN"/>
          </a:p>
        </p:txBody>
      </p:sp>
    </p:spTree>
    <p:extLst>
      <p:ext uri="{BB962C8B-B14F-4D97-AF65-F5344CB8AC3E}">
        <p14:creationId xmlns:p14="http://schemas.microsoft.com/office/powerpoint/2010/main" val="3146558887"/>
      </p:ext>
    </p:extLst>
  </p:cSld>
  <p:clrMapOvr>
    <a:masterClrMapping/>
  </p:clrMapOvr>
</p:sldLayout>
</file>

<file path=ppt/slideLayouts/slideLayout129.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F40FD8-01DA-DE64-701D-577BA45AF09D}"/>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C915F5A0-AF89-F76A-2AB7-3A2CB338F5B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53F7E1-B4DD-EDB3-1153-0806E85D4038}"/>
              </a:ext>
            </a:extLst>
          </p:cNvPr>
          <p:cNvSpPr>
            <a:spLocks noGrp="1" noChangeArrowheads="1"/>
          </p:cNvSpPr>
          <p:nvPr>
            <p:ph type="sldNum" sz="quarter" idx="12"/>
          </p:nvPr>
        </p:nvSpPr>
        <p:spPr/>
        <p:txBody>
          <a:bodyPr/>
          <a:lstStyle>
            <a:lvl1pPr>
              <a:defRPr smtClean="0"/>
            </a:lvl1pPr>
          </a:lstStyle>
          <a:p>
            <a:pPr>
              <a:defRPr/>
            </a:pPr>
            <a:fld id="{690DB14C-0BCF-4862-9310-3E961ADFFD5E}" type="slidenum">
              <a:rPr lang="en-US" altLang="vi-VN"/>
              <a:pPr>
                <a:defRPr/>
              </a:pPr>
              <a:t>‹#›</a:t>
            </a:fld>
            <a:endParaRPr lang="en-US" altLang="vi-VN"/>
          </a:p>
        </p:txBody>
      </p:sp>
    </p:spTree>
    <p:extLst>
      <p:ext uri="{BB962C8B-B14F-4D97-AF65-F5344CB8AC3E}">
        <p14:creationId xmlns:p14="http://schemas.microsoft.com/office/powerpoint/2010/main" val="2014596945"/>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80A9281-36CB-CD9E-166E-31B725556382}"/>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B5D3846D-FFC4-921D-3C2B-8D9E756288AD}"/>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798A8F77-E0A6-BDD1-4D9C-C37647747450}"/>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878992BB-FCD0-4679-AD9E-27C286E9E6D2}" type="slidenum">
              <a:rPr lang="en-US" altLang="vi-VN"/>
              <a:pPr>
                <a:defRPr/>
              </a:pPr>
              <a:t>‹#›</a:t>
            </a:fld>
            <a:endParaRPr lang="en-US" altLang="vi-VN"/>
          </a:p>
        </p:txBody>
      </p:sp>
    </p:spTree>
    <p:extLst>
      <p:ext uri="{BB962C8B-B14F-4D97-AF65-F5344CB8AC3E}">
        <p14:creationId xmlns:p14="http://schemas.microsoft.com/office/powerpoint/2010/main" val="1421541699"/>
      </p:ext>
    </p:extLst>
  </p:cSld>
  <p:clrMapOvr>
    <a:masterClrMapping/>
  </p:clrMapOvr>
</p:sldLayout>
</file>

<file path=ppt/slideLayouts/slideLayout130.xml><?xml version="1.0" encoding="utf-8"?>
<p:sldLayout xmlns:a="http://purl.oclc.org/ooxml/drawingml/main" xmlns:r="http://purl.oclc.org/ooxml/officeDocument/relationships" xmlns:p="http://purl.oclc.org/ooxml/presentationml/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1AA28DB-B28D-E00B-A81C-4FA161B18B3D}"/>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6C12951A-827D-DAD8-2717-8ACBAEE992C2}"/>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44EF6BB-660F-2189-FC23-1B65C7B5523E}"/>
              </a:ext>
            </a:extLst>
          </p:cNvPr>
          <p:cNvSpPr>
            <a:spLocks noGrp="1" noChangeArrowheads="1"/>
          </p:cNvSpPr>
          <p:nvPr>
            <p:ph type="sldNum" sz="quarter" idx="12"/>
          </p:nvPr>
        </p:nvSpPr>
        <p:spPr/>
        <p:txBody>
          <a:bodyPr/>
          <a:lstStyle>
            <a:lvl1pPr>
              <a:defRPr smtClean="0"/>
            </a:lvl1pPr>
          </a:lstStyle>
          <a:p>
            <a:pPr>
              <a:defRPr/>
            </a:pPr>
            <a:fld id="{5B7ECCCE-B19C-4402-91B7-EA0EA376E1A5}" type="slidenum">
              <a:rPr lang="en-US" altLang="vi-VN"/>
              <a:pPr>
                <a:defRPr/>
              </a:pPr>
              <a:t>‹#›</a:t>
            </a:fld>
            <a:endParaRPr lang="en-US" altLang="vi-VN"/>
          </a:p>
        </p:txBody>
      </p:sp>
    </p:spTree>
    <p:extLst>
      <p:ext uri="{BB962C8B-B14F-4D97-AF65-F5344CB8AC3E}">
        <p14:creationId xmlns:p14="http://schemas.microsoft.com/office/powerpoint/2010/main" val="2599156005"/>
      </p:ext>
    </p:extLst>
  </p:cSld>
  <p:clrMapOvr>
    <a:masterClrMapping/>
  </p:clrMapOvr>
</p:sldLayout>
</file>

<file path=ppt/slideLayouts/slideLayout13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047008-E24D-3BBB-6CE0-FA33F3724D71}"/>
              </a:ext>
            </a:extLst>
          </p:cNvPr>
          <p:cNvSpPr>
            <a:spLocks noGrp="1" noChangeArrowheads="1"/>
          </p:cNvSpPr>
          <p:nvPr>
            <p:ph type="dt" sz="half" idx="10"/>
          </p:nvPr>
        </p:nvSpPr>
        <p:spPr/>
        <p:txBody>
          <a:bodyPr/>
          <a:lstStyle>
            <a:lvl1pPr algn="ctr">
              <a:defRPr/>
            </a:lvl1pPr>
          </a:lstStyle>
          <a:p>
            <a:pPr>
              <a:defRPr/>
            </a:pPr>
            <a:fld id="{CEEBEC4B-8E68-463F-B206-8DCE2F779518}" type="datetimeFigureOut">
              <a:rPr lang="en-US"/>
              <a:pPr>
                <a:defRPr/>
              </a:pPr>
              <a:t>5/8/2024</a:t>
            </a:fld>
            <a:endParaRPr lang="en-US"/>
          </a:p>
        </p:txBody>
      </p:sp>
      <p:sp>
        <p:nvSpPr>
          <p:cNvPr id="5" name="Rectangle 5">
            <a:extLst>
              <a:ext uri="{FF2B5EF4-FFF2-40B4-BE49-F238E27FC236}">
                <a16:creationId xmlns:a16="http://schemas.microsoft.com/office/drawing/2014/main" id="{C3C9F832-A6C0-3CED-4BA1-8A8DE252E6C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708F89-8FEB-2546-AAC3-A727C75EA81B}"/>
              </a:ext>
            </a:extLst>
          </p:cNvPr>
          <p:cNvSpPr>
            <a:spLocks noGrp="1" noChangeArrowheads="1"/>
          </p:cNvSpPr>
          <p:nvPr>
            <p:ph type="sldNum" sz="quarter" idx="12"/>
          </p:nvPr>
        </p:nvSpPr>
        <p:spPr/>
        <p:txBody>
          <a:bodyPr/>
          <a:lstStyle>
            <a:lvl1pPr>
              <a:defRPr smtClean="0"/>
            </a:lvl1pPr>
          </a:lstStyle>
          <a:p>
            <a:pPr>
              <a:defRPr/>
            </a:pPr>
            <a:fld id="{3D827222-F26C-4C1B-912B-F83C4DAC0EC5}" type="slidenum">
              <a:rPr lang="en-US" altLang="vi-VN"/>
              <a:pPr>
                <a:defRPr/>
              </a:pPr>
              <a:t>‹#›</a:t>
            </a:fld>
            <a:endParaRPr lang="en-US" altLang="vi-VN"/>
          </a:p>
        </p:txBody>
      </p:sp>
    </p:spTree>
    <p:extLst>
      <p:ext uri="{BB962C8B-B14F-4D97-AF65-F5344CB8AC3E}">
        <p14:creationId xmlns:p14="http://schemas.microsoft.com/office/powerpoint/2010/main" val="3787535198"/>
      </p:ext>
    </p:extLst>
  </p:cSld>
  <p:clrMapOvr>
    <a:masterClrMapping/>
  </p:clrMapOvr>
</p:sldLayout>
</file>

<file path=ppt/slideLayouts/slideLayout13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A44056-F2E9-3ACE-A5ED-E3FB50D296A5}"/>
              </a:ext>
            </a:extLst>
          </p:cNvPr>
          <p:cNvSpPr>
            <a:spLocks noGrp="1" noChangeArrowheads="1"/>
          </p:cNvSpPr>
          <p:nvPr>
            <p:ph type="dt" sz="half" idx="10"/>
          </p:nvPr>
        </p:nvSpPr>
        <p:spPr/>
        <p:txBody>
          <a:bodyPr/>
          <a:lstStyle>
            <a:lvl1pPr algn="ctr">
              <a:defRPr/>
            </a:lvl1pPr>
          </a:lstStyle>
          <a:p>
            <a:pPr>
              <a:defRPr/>
            </a:pPr>
            <a:fld id="{1C2A9233-15A3-410B-BC2A-7CA9C100A3F3}" type="datetimeFigureOut">
              <a:rPr lang="en-US"/>
              <a:pPr>
                <a:defRPr/>
              </a:pPr>
              <a:t>5/8/2024</a:t>
            </a:fld>
            <a:endParaRPr lang="en-US"/>
          </a:p>
        </p:txBody>
      </p:sp>
      <p:sp>
        <p:nvSpPr>
          <p:cNvPr id="5" name="Rectangle 5">
            <a:extLst>
              <a:ext uri="{FF2B5EF4-FFF2-40B4-BE49-F238E27FC236}">
                <a16:creationId xmlns:a16="http://schemas.microsoft.com/office/drawing/2014/main" id="{8C0A8D02-E876-892C-8B7C-46B9E7DB88E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130041-5E37-6D22-E977-F81A2E229C88}"/>
              </a:ext>
            </a:extLst>
          </p:cNvPr>
          <p:cNvSpPr>
            <a:spLocks noGrp="1" noChangeArrowheads="1"/>
          </p:cNvSpPr>
          <p:nvPr>
            <p:ph type="sldNum" sz="quarter" idx="12"/>
          </p:nvPr>
        </p:nvSpPr>
        <p:spPr/>
        <p:txBody>
          <a:bodyPr/>
          <a:lstStyle>
            <a:lvl1pPr>
              <a:defRPr smtClean="0"/>
            </a:lvl1pPr>
          </a:lstStyle>
          <a:p>
            <a:pPr>
              <a:defRPr/>
            </a:pPr>
            <a:fld id="{C587F25F-DACD-434C-ABD8-B72E17A50DEA}" type="slidenum">
              <a:rPr lang="en-US" altLang="vi-VN"/>
              <a:pPr>
                <a:defRPr/>
              </a:pPr>
              <a:t>‹#›</a:t>
            </a:fld>
            <a:endParaRPr lang="en-US" altLang="vi-VN"/>
          </a:p>
        </p:txBody>
      </p:sp>
    </p:spTree>
    <p:extLst>
      <p:ext uri="{BB962C8B-B14F-4D97-AF65-F5344CB8AC3E}">
        <p14:creationId xmlns:p14="http://schemas.microsoft.com/office/powerpoint/2010/main" val="1077074748"/>
      </p:ext>
    </p:extLst>
  </p:cSld>
  <p:clrMapOvr>
    <a:masterClrMapping/>
  </p:clrMapOvr>
</p:sldLayout>
</file>

<file path=ppt/slideLayouts/slideLayout13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1E3EAF-87A5-B18D-4807-B80F142BC121}"/>
              </a:ext>
            </a:extLst>
          </p:cNvPr>
          <p:cNvSpPr>
            <a:spLocks noGrp="1" noChangeArrowheads="1"/>
          </p:cNvSpPr>
          <p:nvPr>
            <p:ph type="dt" sz="half" idx="10"/>
          </p:nvPr>
        </p:nvSpPr>
        <p:spPr/>
        <p:txBody>
          <a:bodyPr/>
          <a:lstStyle>
            <a:lvl1pPr algn="ctr">
              <a:defRPr/>
            </a:lvl1pPr>
          </a:lstStyle>
          <a:p>
            <a:pPr>
              <a:defRPr/>
            </a:pPr>
            <a:fld id="{0299B451-C122-4AC6-B652-BA79680E7C29}" type="datetimeFigureOut">
              <a:rPr lang="en-US"/>
              <a:pPr>
                <a:defRPr/>
              </a:pPr>
              <a:t>5/8/2024</a:t>
            </a:fld>
            <a:endParaRPr lang="en-US"/>
          </a:p>
        </p:txBody>
      </p:sp>
      <p:sp>
        <p:nvSpPr>
          <p:cNvPr id="5" name="Rectangle 5">
            <a:extLst>
              <a:ext uri="{FF2B5EF4-FFF2-40B4-BE49-F238E27FC236}">
                <a16:creationId xmlns:a16="http://schemas.microsoft.com/office/drawing/2014/main" id="{A5971DE9-6B0F-F676-182C-73EBCD0464F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41BF2C-10B6-F04A-DB4A-8E83AC10F20B}"/>
              </a:ext>
            </a:extLst>
          </p:cNvPr>
          <p:cNvSpPr>
            <a:spLocks noGrp="1" noChangeArrowheads="1"/>
          </p:cNvSpPr>
          <p:nvPr>
            <p:ph type="sldNum" sz="quarter" idx="12"/>
          </p:nvPr>
        </p:nvSpPr>
        <p:spPr/>
        <p:txBody>
          <a:bodyPr/>
          <a:lstStyle>
            <a:lvl1pPr>
              <a:defRPr smtClean="0"/>
            </a:lvl1pPr>
          </a:lstStyle>
          <a:p>
            <a:pPr>
              <a:defRPr/>
            </a:pPr>
            <a:fld id="{50ABD3AE-B233-49CA-AC68-8E5481C31BEB}" type="slidenum">
              <a:rPr lang="en-US" altLang="vi-VN"/>
              <a:pPr>
                <a:defRPr/>
              </a:pPr>
              <a:t>‹#›</a:t>
            </a:fld>
            <a:endParaRPr lang="en-US" altLang="vi-VN"/>
          </a:p>
        </p:txBody>
      </p:sp>
    </p:spTree>
    <p:extLst>
      <p:ext uri="{BB962C8B-B14F-4D97-AF65-F5344CB8AC3E}">
        <p14:creationId xmlns:p14="http://schemas.microsoft.com/office/powerpoint/2010/main" val="4046919657"/>
      </p:ext>
    </p:extLst>
  </p:cSld>
  <p:clrMapOvr>
    <a:masterClrMapping/>
  </p:clrMapOvr>
</p:sldLayout>
</file>

<file path=ppt/slideLayouts/slideLayout13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9EE81-DD80-BF84-D2BA-B08165E341E1}"/>
              </a:ext>
            </a:extLst>
          </p:cNvPr>
          <p:cNvSpPr>
            <a:spLocks noGrp="1" noChangeArrowheads="1"/>
          </p:cNvSpPr>
          <p:nvPr>
            <p:ph type="dt" sz="half" idx="10"/>
          </p:nvPr>
        </p:nvSpPr>
        <p:spPr/>
        <p:txBody>
          <a:bodyPr/>
          <a:lstStyle>
            <a:lvl1pPr algn="ctr">
              <a:defRPr/>
            </a:lvl1pPr>
          </a:lstStyle>
          <a:p>
            <a:pPr>
              <a:defRPr/>
            </a:pPr>
            <a:fld id="{104066C3-C399-489D-9D6C-E1647EE15381}" type="datetimeFigureOut">
              <a:rPr lang="en-US"/>
              <a:pPr>
                <a:defRPr/>
              </a:pPr>
              <a:t>5/8/2024</a:t>
            </a:fld>
            <a:endParaRPr lang="en-US"/>
          </a:p>
        </p:txBody>
      </p:sp>
      <p:sp>
        <p:nvSpPr>
          <p:cNvPr id="6" name="Footer Placeholder 5">
            <a:extLst>
              <a:ext uri="{FF2B5EF4-FFF2-40B4-BE49-F238E27FC236}">
                <a16:creationId xmlns:a16="http://schemas.microsoft.com/office/drawing/2014/main" id="{379FBC3A-0235-FFBE-8739-45DD16A5612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D662FAF-B9DE-3CD2-8D61-FFAB45D55D5A}"/>
              </a:ext>
            </a:extLst>
          </p:cNvPr>
          <p:cNvSpPr>
            <a:spLocks noGrp="1" noChangeArrowheads="1"/>
          </p:cNvSpPr>
          <p:nvPr>
            <p:ph type="sldNum" sz="quarter" idx="12"/>
          </p:nvPr>
        </p:nvSpPr>
        <p:spPr/>
        <p:txBody>
          <a:bodyPr/>
          <a:lstStyle>
            <a:lvl1pPr>
              <a:defRPr smtClean="0"/>
            </a:lvl1pPr>
          </a:lstStyle>
          <a:p>
            <a:pPr>
              <a:defRPr/>
            </a:pPr>
            <a:fld id="{12C7B8A8-9CB9-476B-AEE8-8CAE31BB400E}" type="slidenum">
              <a:rPr lang="en-US" altLang="vi-VN"/>
              <a:pPr>
                <a:defRPr/>
              </a:pPr>
              <a:t>‹#›</a:t>
            </a:fld>
            <a:endParaRPr lang="en-US" altLang="vi-VN"/>
          </a:p>
        </p:txBody>
      </p:sp>
    </p:spTree>
    <p:extLst>
      <p:ext uri="{BB962C8B-B14F-4D97-AF65-F5344CB8AC3E}">
        <p14:creationId xmlns:p14="http://schemas.microsoft.com/office/powerpoint/2010/main" val="1383084277"/>
      </p:ext>
    </p:extLst>
  </p:cSld>
  <p:clrMapOvr>
    <a:masterClrMapping/>
  </p:clrMapOvr>
</p:sldLayout>
</file>

<file path=ppt/slideLayouts/slideLayout13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5C59DD-C0A7-7589-7E2B-48B6DFFCFB22}"/>
              </a:ext>
            </a:extLst>
          </p:cNvPr>
          <p:cNvSpPr>
            <a:spLocks noGrp="1" noChangeArrowheads="1"/>
          </p:cNvSpPr>
          <p:nvPr>
            <p:ph type="dt" sz="half" idx="10"/>
          </p:nvPr>
        </p:nvSpPr>
        <p:spPr/>
        <p:txBody>
          <a:bodyPr/>
          <a:lstStyle>
            <a:lvl1pPr algn="ctr">
              <a:defRPr/>
            </a:lvl1pPr>
          </a:lstStyle>
          <a:p>
            <a:pPr>
              <a:defRPr/>
            </a:pPr>
            <a:fld id="{EC491778-F93B-4122-8351-741F16BE7E6B}" type="datetimeFigureOut">
              <a:rPr lang="en-US"/>
              <a:pPr>
                <a:defRPr/>
              </a:pPr>
              <a:t>5/8/2024</a:t>
            </a:fld>
            <a:endParaRPr lang="en-US"/>
          </a:p>
        </p:txBody>
      </p:sp>
      <p:sp>
        <p:nvSpPr>
          <p:cNvPr id="8" name="Rectangle 5">
            <a:extLst>
              <a:ext uri="{FF2B5EF4-FFF2-40B4-BE49-F238E27FC236}">
                <a16:creationId xmlns:a16="http://schemas.microsoft.com/office/drawing/2014/main" id="{7C8895A2-3764-6BA3-CF83-850728AC3B3E}"/>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FA4E84D-BD0D-C604-1FE0-36ED5C3F4196}"/>
              </a:ext>
            </a:extLst>
          </p:cNvPr>
          <p:cNvSpPr>
            <a:spLocks noGrp="1" noChangeArrowheads="1"/>
          </p:cNvSpPr>
          <p:nvPr>
            <p:ph type="sldNum" sz="quarter" idx="12"/>
          </p:nvPr>
        </p:nvSpPr>
        <p:spPr/>
        <p:txBody>
          <a:bodyPr/>
          <a:lstStyle>
            <a:lvl1pPr>
              <a:defRPr smtClean="0"/>
            </a:lvl1pPr>
          </a:lstStyle>
          <a:p>
            <a:pPr>
              <a:defRPr/>
            </a:pPr>
            <a:fld id="{1001494C-08B8-4094-9771-5B7607D922E7}" type="slidenum">
              <a:rPr lang="en-US" altLang="vi-VN"/>
              <a:pPr>
                <a:defRPr/>
              </a:pPr>
              <a:t>‹#›</a:t>
            </a:fld>
            <a:endParaRPr lang="en-US" altLang="vi-VN"/>
          </a:p>
        </p:txBody>
      </p:sp>
    </p:spTree>
    <p:extLst>
      <p:ext uri="{BB962C8B-B14F-4D97-AF65-F5344CB8AC3E}">
        <p14:creationId xmlns:p14="http://schemas.microsoft.com/office/powerpoint/2010/main" val="2360823816"/>
      </p:ext>
    </p:extLst>
  </p:cSld>
  <p:clrMapOvr>
    <a:masterClrMapping/>
  </p:clrMapOvr>
</p:sldLayout>
</file>

<file path=ppt/slideLayouts/slideLayout13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A258207-50A6-C336-74F0-89E9F5D7B7F8}"/>
              </a:ext>
            </a:extLst>
          </p:cNvPr>
          <p:cNvSpPr>
            <a:spLocks noGrp="1" noChangeArrowheads="1"/>
          </p:cNvSpPr>
          <p:nvPr>
            <p:ph type="dt" sz="half" idx="10"/>
          </p:nvPr>
        </p:nvSpPr>
        <p:spPr/>
        <p:txBody>
          <a:bodyPr/>
          <a:lstStyle>
            <a:lvl1pPr algn="ctr">
              <a:defRPr/>
            </a:lvl1pPr>
          </a:lstStyle>
          <a:p>
            <a:pPr>
              <a:defRPr/>
            </a:pPr>
            <a:fld id="{ABE528A6-061C-4436-A361-D1DD0D684FD8}" type="datetimeFigureOut">
              <a:rPr lang="en-US"/>
              <a:pPr>
                <a:defRPr/>
              </a:pPr>
              <a:t>5/8/2024</a:t>
            </a:fld>
            <a:endParaRPr lang="en-US"/>
          </a:p>
        </p:txBody>
      </p:sp>
      <p:sp>
        <p:nvSpPr>
          <p:cNvPr id="4" name="Rectangle 5">
            <a:extLst>
              <a:ext uri="{FF2B5EF4-FFF2-40B4-BE49-F238E27FC236}">
                <a16:creationId xmlns:a16="http://schemas.microsoft.com/office/drawing/2014/main" id="{F2F0F71A-6F46-8811-BED6-86F9BB526882}"/>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2BA2A3-44D6-7522-F7B5-712CD7552AAE}"/>
              </a:ext>
            </a:extLst>
          </p:cNvPr>
          <p:cNvSpPr>
            <a:spLocks noGrp="1" noChangeArrowheads="1"/>
          </p:cNvSpPr>
          <p:nvPr>
            <p:ph type="sldNum" sz="quarter" idx="12"/>
          </p:nvPr>
        </p:nvSpPr>
        <p:spPr/>
        <p:txBody>
          <a:bodyPr/>
          <a:lstStyle>
            <a:lvl1pPr>
              <a:defRPr smtClean="0"/>
            </a:lvl1pPr>
          </a:lstStyle>
          <a:p>
            <a:pPr>
              <a:defRPr/>
            </a:pPr>
            <a:fld id="{CCBA5BC5-07B7-4DDF-BB8D-96C8E6EDD06A}" type="slidenum">
              <a:rPr lang="en-US" altLang="vi-VN"/>
              <a:pPr>
                <a:defRPr/>
              </a:pPr>
              <a:t>‹#›</a:t>
            </a:fld>
            <a:endParaRPr lang="en-US" altLang="vi-VN"/>
          </a:p>
        </p:txBody>
      </p:sp>
    </p:spTree>
    <p:extLst>
      <p:ext uri="{BB962C8B-B14F-4D97-AF65-F5344CB8AC3E}">
        <p14:creationId xmlns:p14="http://schemas.microsoft.com/office/powerpoint/2010/main" val="1880393388"/>
      </p:ext>
    </p:extLst>
  </p:cSld>
  <p:clrMapOvr>
    <a:masterClrMapping/>
  </p:clrMapOvr>
</p:sldLayout>
</file>

<file path=ppt/slideLayouts/slideLayout13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8D596E-F01A-BA81-ECA0-F0BAA5BFEA08}"/>
              </a:ext>
            </a:extLst>
          </p:cNvPr>
          <p:cNvSpPr>
            <a:spLocks noGrp="1" noChangeArrowheads="1"/>
          </p:cNvSpPr>
          <p:nvPr>
            <p:ph type="dt" sz="half" idx="10"/>
          </p:nvPr>
        </p:nvSpPr>
        <p:spPr/>
        <p:txBody>
          <a:bodyPr/>
          <a:lstStyle>
            <a:lvl1pPr algn="ctr">
              <a:defRPr/>
            </a:lvl1pPr>
          </a:lstStyle>
          <a:p>
            <a:pPr>
              <a:defRPr/>
            </a:pPr>
            <a:fld id="{648110EF-DDCE-4A74-8859-40D5758595BA}" type="datetimeFigureOut">
              <a:rPr lang="en-US"/>
              <a:pPr>
                <a:defRPr/>
              </a:pPr>
              <a:t>5/8/2024</a:t>
            </a:fld>
            <a:endParaRPr lang="en-US"/>
          </a:p>
        </p:txBody>
      </p:sp>
      <p:sp>
        <p:nvSpPr>
          <p:cNvPr id="3" name="Rectangle 5">
            <a:extLst>
              <a:ext uri="{FF2B5EF4-FFF2-40B4-BE49-F238E27FC236}">
                <a16:creationId xmlns:a16="http://schemas.microsoft.com/office/drawing/2014/main" id="{510FCDF5-C933-6168-0564-724065FDBD4C}"/>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414A84A-5427-4996-DD3F-D964F5B34F14}"/>
              </a:ext>
            </a:extLst>
          </p:cNvPr>
          <p:cNvSpPr>
            <a:spLocks noGrp="1" noChangeArrowheads="1"/>
          </p:cNvSpPr>
          <p:nvPr>
            <p:ph type="sldNum" sz="quarter" idx="12"/>
          </p:nvPr>
        </p:nvSpPr>
        <p:spPr/>
        <p:txBody>
          <a:bodyPr/>
          <a:lstStyle>
            <a:lvl1pPr>
              <a:defRPr smtClean="0"/>
            </a:lvl1pPr>
          </a:lstStyle>
          <a:p>
            <a:pPr>
              <a:defRPr/>
            </a:pPr>
            <a:fld id="{0C76382E-E556-484B-8423-45A51B993783}" type="slidenum">
              <a:rPr lang="en-US" altLang="vi-VN"/>
              <a:pPr>
                <a:defRPr/>
              </a:pPr>
              <a:t>‹#›</a:t>
            </a:fld>
            <a:endParaRPr lang="en-US" altLang="vi-VN"/>
          </a:p>
        </p:txBody>
      </p:sp>
    </p:spTree>
    <p:extLst>
      <p:ext uri="{BB962C8B-B14F-4D97-AF65-F5344CB8AC3E}">
        <p14:creationId xmlns:p14="http://schemas.microsoft.com/office/powerpoint/2010/main" val="2355603034"/>
      </p:ext>
    </p:extLst>
  </p:cSld>
  <p:clrMapOvr>
    <a:masterClrMapping/>
  </p:clrMapOvr>
</p:sldLayout>
</file>

<file path=ppt/slideLayouts/slideLayout13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E3E531A-57B4-6F5E-CB87-E353E868BC3E}"/>
              </a:ext>
            </a:extLst>
          </p:cNvPr>
          <p:cNvSpPr>
            <a:spLocks noGrp="1" noChangeArrowheads="1"/>
          </p:cNvSpPr>
          <p:nvPr>
            <p:ph type="dt" sz="half" idx="10"/>
          </p:nvPr>
        </p:nvSpPr>
        <p:spPr/>
        <p:txBody>
          <a:bodyPr/>
          <a:lstStyle>
            <a:lvl1pPr algn="ctr">
              <a:defRPr/>
            </a:lvl1pPr>
          </a:lstStyle>
          <a:p>
            <a:pPr>
              <a:defRPr/>
            </a:pPr>
            <a:fld id="{AD78C043-F7F8-482B-8DF4-8DB085AABAC4}" type="datetimeFigureOut">
              <a:rPr lang="en-US"/>
              <a:pPr>
                <a:defRPr/>
              </a:pPr>
              <a:t>5/8/2024</a:t>
            </a:fld>
            <a:endParaRPr lang="en-US"/>
          </a:p>
        </p:txBody>
      </p:sp>
      <p:sp>
        <p:nvSpPr>
          <p:cNvPr id="6" name="Footer Placeholder 5">
            <a:extLst>
              <a:ext uri="{FF2B5EF4-FFF2-40B4-BE49-F238E27FC236}">
                <a16:creationId xmlns:a16="http://schemas.microsoft.com/office/drawing/2014/main" id="{218C26AA-834F-D9FE-3685-9595D7B0762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5F626A0-F99B-8B00-8F7A-D463AB0886AF}"/>
              </a:ext>
            </a:extLst>
          </p:cNvPr>
          <p:cNvSpPr>
            <a:spLocks noGrp="1" noChangeArrowheads="1"/>
          </p:cNvSpPr>
          <p:nvPr>
            <p:ph type="sldNum" sz="quarter" idx="12"/>
          </p:nvPr>
        </p:nvSpPr>
        <p:spPr/>
        <p:txBody>
          <a:bodyPr/>
          <a:lstStyle>
            <a:lvl1pPr>
              <a:defRPr smtClean="0"/>
            </a:lvl1pPr>
          </a:lstStyle>
          <a:p>
            <a:pPr>
              <a:defRPr/>
            </a:pPr>
            <a:fld id="{232DE456-6328-4D41-9C5E-EF6324223FEE}" type="slidenum">
              <a:rPr lang="en-US" altLang="vi-VN"/>
              <a:pPr>
                <a:defRPr/>
              </a:pPr>
              <a:t>‹#›</a:t>
            </a:fld>
            <a:endParaRPr lang="en-US" altLang="vi-VN"/>
          </a:p>
        </p:txBody>
      </p:sp>
    </p:spTree>
    <p:extLst>
      <p:ext uri="{BB962C8B-B14F-4D97-AF65-F5344CB8AC3E}">
        <p14:creationId xmlns:p14="http://schemas.microsoft.com/office/powerpoint/2010/main" val="2186227887"/>
      </p:ext>
    </p:extLst>
  </p:cSld>
  <p:clrMapOvr>
    <a:masterClrMapping/>
  </p:clrMapOvr>
</p:sldLayout>
</file>

<file path=ppt/slideLayouts/slideLayout13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8E25EB1-C58D-D51C-160C-D91D64F0B47D}"/>
              </a:ext>
            </a:extLst>
          </p:cNvPr>
          <p:cNvSpPr>
            <a:spLocks noGrp="1" noChangeArrowheads="1"/>
          </p:cNvSpPr>
          <p:nvPr>
            <p:ph type="dt" sz="half" idx="10"/>
          </p:nvPr>
        </p:nvSpPr>
        <p:spPr/>
        <p:txBody>
          <a:bodyPr/>
          <a:lstStyle>
            <a:lvl1pPr algn="ctr">
              <a:defRPr/>
            </a:lvl1pPr>
          </a:lstStyle>
          <a:p>
            <a:pPr>
              <a:defRPr/>
            </a:pPr>
            <a:fld id="{307E9DA4-9ED0-4576-B2CD-86DE2EE50B7A}" type="datetimeFigureOut">
              <a:rPr lang="en-US"/>
              <a:pPr>
                <a:defRPr/>
              </a:pPr>
              <a:t>5/8/2024</a:t>
            </a:fld>
            <a:endParaRPr lang="en-US"/>
          </a:p>
        </p:txBody>
      </p:sp>
      <p:sp>
        <p:nvSpPr>
          <p:cNvPr id="6" name="Footer Placeholder 5">
            <a:extLst>
              <a:ext uri="{FF2B5EF4-FFF2-40B4-BE49-F238E27FC236}">
                <a16:creationId xmlns:a16="http://schemas.microsoft.com/office/drawing/2014/main" id="{F086DAEE-EC37-1D2B-280F-7FFCB339E8A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FA0409C-54C1-AD0E-D3B8-72229A7C3DB3}"/>
              </a:ext>
            </a:extLst>
          </p:cNvPr>
          <p:cNvSpPr>
            <a:spLocks noGrp="1" noChangeArrowheads="1"/>
          </p:cNvSpPr>
          <p:nvPr>
            <p:ph type="sldNum" sz="quarter" idx="12"/>
          </p:nvPr>
        </p:nvSpPr>
        <p:spPr/>
        <p:txBody>
          <a:bodyPr/>
          <a:lstStyle>
            <a:lvl1pPr>
              <a:defRPr smtClean="0"/>
            </a:lvl1pPr>
          </a:lstStyle>
          <a:p>
            <a:pPr>
              <a:defRPr/>
            </a:pPr>
            <a:fld id="{AA6D5A01-AEAF-4EA8-9F84-8D1757CCF847}" type="slidenum">
              <a:rPr lang="en-US" altLang="vi-VN"/>
              <a:pPr>
                <a:defRPr/>
              </a:pPr>
              <a:t>‹#›</a:t>
            </a:fld>
            <a:endParaRPr lang="en-US" altLang="vi-VN"/>
          </a:p>
        </p:txBody>
      </p:sp>
    </p:spTree>
    <p:extLst>
      <p:ext uri="{BB962C8B-B14F-4D97-AF65-F5344CB8AC3E}">
        <p14:creationId xmlns:p14="http://schemas.microsoft.com/office/powerpoint/2010/main" val="3208843220"/>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451154-C04A-048D-F1F5-243EBADA467A}"/>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B720C9E5-68FF-BEA4-A9F0-84B79A20639B}"/>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34E4A28D-0FA2-8666-B0D1-9AA416F20E6F}"/>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41A446B5-6AA5-423B-A884-513DF19ADB2F}" type="slidenum">
              <a:rPr lang="en-US" altLang="vi-VN"/>
              <a:pPr>
                <a:defRPr/>
              </a:pPr>
              <a:t>‹#›</a:t>
            </a:fld>
            <a:endParaRPr lang="en-US" altLang="vi-VN"/>
          </a:p>
        </p:txBody>
      </p:sp>
    </p:spTree>
    <p:extLst>
      <p:ext uri="{BB962C8B-B14F-4D97-AF65-F5344CB8AC3E}">
        <p14:creationId xmlns:p14="http://schemas.microsoft.com/office/powerpoint/2010/main" val="4274340737"/>
      </p:ext>
    </p:extLst>
  </p:cSld>
  <p:clrMapOvr>
    <a:masterClrMapping/>
  </p:clrMapOvr>
</p:sldLayout>
</file>

<file path=ppt/slideLayouts/slideLayout14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A54138-0A7B-7C99-88FF-D16B313E262B}"/>
              </a:ext>
            </a:extLst>
          </p:cNvPr>
          <p:cNvSpPr>
            <a:spLocks noGrp="1" noChangeArrowheads="1"/>
          </p:cNvSpPr>
          <p:nvPr>
            <p:ph type="dt" sz="half" idx="10"/>
          </p:nvPr>
        </p:nvSpPr>
        <p:spPr/>
        <p:txBody>
          <a:bodyPr/>
          <a:lstStyle>
            <a:lvl1pPr algn="ctr">
              <a:defRPr/>
            </a:lvl1pPr>
          </a:lstStyle>
          <a:p>
            <a:pPr>
              <a:defRPr/>
            </a:pPr>
            <a:fld id="{1882AEB5-1C4D-463C-8BCF-120356828594}" type="datetimeFigureOut">
              <a:rPr lang="en-US"/>
              <a:pPr>
                <a:defRPr/>
              </a:pPr>
              <a:t>5/8/2024</a:t>
            </a:fld>
            <a:endParaRPr lang="en-US"/>
          </a:p>
        </p:txBody>
      </p:sp>
      <p:sp>
        <p:nvSpPr>
          <p:cNvPr id="5" name="Rectangle 5">
            <a:extLst>
              <a:ext uri="{FF2B5EF4-FFF2-40B4-BE49-F238E27FC236}">
                <a16:creationId xmlns:a16="http://schemas.microsoft.com/office/drawing/2014/main" id="{65C69822-547A-E3DA-DB26-03D7EC8DCE3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C62EC4-F6BB-D5DA-8639-EAD517A677B8}"/>
              </a:ext>
            </a:extLst>
          </p:cNvPr>
          <p:cNvSpPr>
            <a:spLocks noGrp="1" noChangeArrowheads="1"/>
          </p:cNvSpPr>
          <p:nvPr>
            <p:ph type="sldNum" sz="quarter" idx="12"/>
          </p:nvPr>
        </p:nvSpPr>
        <p:spPr/>
        <p:txBody>
          <a:bodyPr/>
          <a:lstStyle>
            <a:lvl1pPr>
              <a:defRPr smtClean="0"/>
            </a:lvl1pPr>
          </a:lstStyle>
          <a:p>
            <a:pPr>
              <a:defRPr/>
            </a:pPr>
            <a:fld id="{812524B6-C569-4C9F-A8ED-A79FDE7977BF}" type="slidenum">
              <a:rPr lang="en-US" altLang="vi-VN"/>
              <a:pPr>
                <a:defRPr/>
              </a:pPr>
              <a:t>‹#›</a:t>
            </a:fld>
            <a:endParaRPr lang="en-US" altLang="vi-VN"/>
          </a:p>
        </p:txBody>
      </p:sp>
    </p:spTree>
    <p:extLst>
      <p:ext uri="{BB962C8B-B14F-4D97-AF65-F5344CB8AC3E}">
        <p14:creationId xmlns:p14="http://schemas.microsoft.com/office/powerpoint/2010/main" val="3898685667"/>
      </p:ext>
    </p:extLst>
  </p:cSld>
  <p:clrMapOvr>
    <a:masterClrMapping/>
  </p:clrMapOvr>
</p:sldLayout>
</file>

<file path=ppt/slideLayouts/slideLayout14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FA00AF-D260-47C7-90DA-B6F8AF0AA885}"/>
              </a:ext>
            </a:extLst>
          </p:cNvPr>
          <p:cNvSpPr>
            <a:spLocks noGrp="1" noChangeArrowheads="1"/>
          </p:cNvSpPr>
          <p:nvPr>
            <p:ph type="dt" sz="half" idx="10"/>
          </p:nvPr>
        </p:nvSpPr>
        <p:spPr/>
        <p:txBody>
          <a:bodyPr/>
          <a:lstStyle>
            <a:lvl1pPr algn="ctr">
              <a:defRPr/>
            </a:lvl1pPr>
          </a:lstStyle>
          <a:p>
            <a:pPr>
              <a:defRPr/>
            </a:pPr>
            <a:fld id="{248449D1-BEC1-45CD-8823-57950A9423E8}" type="datetimeFigureOut">
              <a:rPr lang="en-US"/>
              <a:pPr>
                <a:defRPr/>
              </a:pPr>
              <a:t>5/8/2024</a:t>
            </a:fld>
            <a:endParaRPr lang="en-US"/>
          </a:p>
        </p:txBody>
      </p:sp>
      <p:sp>
        <p:nvSpPr>
          <p:cNvPr id="5" name="Rectangle 5">
            <a:extLst>
              <a:ext uri="{FF2B5EF4-FFF2-40B4-BE49-F238E27FC236}">
                <a16:creationId xmlns:a16="http://schemas.microsoft.com/office/drawing/2014/main" id="{2F729AAF-F847-D37E-814B-921B661EEC7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86FA84-A789-D530-C76B-BB4385E2C3A9}"/>
              </a:ext>
            </a:extLst>
          </p:cNvPr>
          <p:cNvSpPr>
            <a:spLocks noGrp="1" noChangeArrowheads="1"/>
          </p:cNvSpPr>
          <p:nvPr>
            <p:ph type="sldNum" sz="quarter" idx="12"/>
          </p:nvPr>
        </p:nvSpPr>
        <p:spPr/>
        <p:txBody>
          <a:bodyPr/>
          <a:lstStyle>
            <a:lvl1pPr>
              <a:defRPr smtClean="0"/>
            </a:lvl1pPr>
          </a:lstStyle>
          <a:p>
            <a:pPr>
              <a:defRPr/>
            </a:pPr>
            <a:fld id="{B5242E5A-BBB3-43D4-9B3B-64ADDB7262A4}" type="slidenum">
              <a:rPr lang="en-US" altLang="vi-VN"/>
              <a:pPr>
                <a:defRPr/>
              </a:pPr>
              <a:t>‹#›</a:t>
            </a:fld>
            <a:endParaRPr lang="en-US" altLang="vi-VN"/>
          </a:p>
        </p:txBody>
      </p:sp>
    </p:spTree>
    <p:extLst>
      <p:ext uri="{BB962C8B-B14F-4D97-AF65-F5344CB8AC3E}">
        <p14:creationId xmlns:p14="http://schemas.microsoft.com/office/powerpoint/2010/main" val="434036357"/>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9BB0CA-D35A-8326-9F0B-AADCCC403B3C}"/>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5E8256ED-9D79-4036-DE3A-1FB506FF6BDD}"/>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A03975BC-D95D-BA69-3431-F23956481716}"/>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C1EED151-2353-494B-B710-00818A98C8ED}" type="slidenum">
              <a:rPr lang="en-US" altLang="vi-VN"/>
              <a:pPr>
                <a:defRPr/>
              </a:pPr>
              <a:t>‹#›</a:t>
            </a:fld>
            <a:endParaRPr lang="en-US" altLang="vi-VN"/>
          </a:p>
        </p:txBody>
      </p:sp>
    </p:spTree>
    <p:extLst>
      <p:ext uri="{BB962C8B-B14F-4D97-AF65-F5344CB8AC3E}">
        <p14:creationId xmlns:p14="http://schemas.microsoft.com/office/powerpoint/2010/main" val="250693897"/>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A477FE-B8E3-BBEA-011E-7FA04E85978D}"/>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2EFC74B2-E733-1E3B-B8F1-55532B72FC29}"/>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5ECC3B5A-0079-DD00-21D1-E954BBB29932}"/>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99A0C7E9-64D9-405B-87A2-6ABF1D5AA8A9}" type="slidenum">
              <a:rPr lang="en-US" altLang="vi-VN"/>
              <a:pPr>
                <a:defRPr/>
              </a:pPr>
              <a:t>‹#›</a:t>
            </a:fld>
            <a:endParaRPr lang="en-US" altLang="vi-VN"/>
          </a:p>
        </p:txBody>
      </p:sp>
    </p:spTree>
    <p:extLst>
      <p:ext uri="{BB962C8B-B14F-4D97-AF65-F5344CB8AC3E}">
        <p14:creationId xmlns:p14="http://schemas.microsoft.com/office/powerpoint/2010/main" val="3986020910"/>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636FF6-CA19-0F4A-C0B3-9B569F72E586}"/>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8" name="Rectangle 5">
            <a:extLst>
              <a:ext uri="{FF2B5EF4-FFF2-40B4-BE49-F238E27FC236}">
                <a16:creationId xmlns:a16="http://schemas.microsoft.com/office/drawing/2014/main" id="{97669FD4-563B-FA5D-B98A-0625AA349C5C}"/>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9" name="Rectangle 6">
            <a:extLst>
              <a:ext uri="{FF2B5EF4-FFF2-40B4-BE49-F238E27FC236}">
                <a16:creationId xmlns:a16="http://schemas.microsoft.com/office/drawing/2014/main" id="{941806A4-11C1-7DE8-260E-92D0110DB0EA}"/>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2ECF6B7E-0DAC-49F3-9AE6-AD980220080C}" type="slidenum">
              <a:rPr lang="en-US" altLang="vi-VN"/>
              <a:pPr>
                <a:defRPr/>
              </a:pPr>
              <a:t>‹#›</a:t>
            </a:fld>
            <a:endParaRPr lang="en-US" altLang="vi-VN"/>
          </a:p>
        </p:txBody>
      </p:sp>
    </p:spTree>
    <p:extLst>
      <p:ext uri="{BB962C8B-B14F-4D97-AF65-F5344CB8AC3E}">
        <p14:creationId xmlns:p14="http://schemas.microsoft.com/office/powerpoint/2010/main" val="2257780095"/>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5426324-667B-CE93-C4C1-9C6295C6CFB7}"/>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4" name="Rectangle 5">
            <a:extLst>
              <a:ext uri="{FF2B5EF4-FFF2-40B4-BE49-F238E27FC236}">
                <a16:creationId xmlns:a16="http://schemas.microsoft.com/office/drawing/2014/main" id="{679440F3-B15C-CAA4-6B50-D9027F99A194}"/>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5" name="Rectangle 6">
            <a:extLst>
              <a:ext uri="{FF2B5EF4-FFF2-40B4-BE49-F238E27FC236}">
                <a16:creationId xmlns:a16="http://schemas.microsoft.com/office/drawing/2014/main" id="{522ED02E-AB0A-3408-C92B-3F191DFA2C15}"/>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4F29C07B-DBEB-4661-AECA-5CB0732CCD90}" type="slidenum">
              <a:rPr lang="en-US" altLang="vi-VN"/>
              <a:pPr>
                <a:defRPr/>
              </a:pPr>
              <a:t>‹#›</a:t>
            </a:fld>
            <a:endParaRPr lang="en-US" altLang="vi-VN"/>
          </a:p>
        </p:txBody>
      </p:sp>
    </p:spTree>
    <p:extLst>
      <p:ext uri="{BB962C8B-B14F-4D97-AF65-F5344CB8AC3E}">
        <p14:creationId xmlns:p14="http://schemas.microsoft.com/office/powerpoint/2010/main" val="577581376"/>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950E517-36DC-4FB9-4339-F1A43296422C}"/>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400CCBEB-1B2B-6569-5947-1CD75EF95E09}"/>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CED108A0-9A68-042E-3CEC-946394E50B62}"/>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B3061CF0-3FE7-428C-AA13-D5ED656042CC}" type="slidenum">
              <a:rPr lang="en-US" altLang="vi-VN"/>
              <a:pPr>
                <a:defRPr/>
              </a:pPr>
              <a:t>‹#›</a:t>
            </a:fld>
            <a:endParaRPr lang="en-US" altLang="vi-VN"/>
          </a:p>
        </p:txBody>
      </p:sp>
    </p:spTree>
    <p:extLst>
      <p:ext uri="{BB962C8B-B14F-4D97-AF65-F5344CB8AC3E}">
        <p14:creationId xmlns:p14="http://schemas.microsoft.com/office/powerpoint/2010/main" val="795938474"/>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2678F1-9955-1DE0-4D75-4A76A9A623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BBC28D-55DF-B278-9C74-A835BF6DA8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98F8C3-5159-3486-DE4D-5E0EE8B2B9D1}"/>
              </a:ext>
            </a:extLst>
          </p:cNvPr>
          <p:cNvSpPr>
            <a:spLocks noGrp="1" noChangeArrowheads="1"/>
          </p:cNvSpPr>
          <p:nvPr>
            <p:ph type="sldNum" sz="quarter" idx="12"/>
          </p:nvPr>
        </p:nvSpPr>
        <p:spPr>
          <a:ln/>
        </p:spPr>
        <p:txBody>
          <a:bodyPr/>
          <a:lstStyle>
            <a:lvl1pPr>
              <a:defRPr/>
            </a:lvl1pPr>
          </a:lstStyle>
          <a:p>
            <a:pPr>
              <a:defRPr/>
            </a:pPr>
            <a:fld id="{1F55608F-EA7F-4661-9093-25188254211A}" type="slidenum">
              <a:rPr lang="en-US" altLang="vi-VN"/>
              <a:pPr>
                <a:defRPr/>
              </a:pPr>
              <a:t>‹#›</a:t>
            </a:fld>
            <a:endParaRPr lang="en-US" altLang="vi-VN"/>
          </a:p>
        </p:txBody>
      </p:sp>
    </p:spTree>
    <p:extLst>
      <p:ext uri="{BB962C8B-B14F-4D97-AF65-F5344CB8AC3E}">
        <p14:creationId xmlns:p14="http://schemas.microsoft.com/office/powerpoint/2010/main" val="2319388383"/>
      </p:ext>
    </p:extLst>
  </p:cSld>
  <p:clrMapOvr>
    <a:masterClrMapping/>
  </p:clrMapOvr>
  <p:transition>
    <p:checker/>
    <p:sndAc>
      <p:stSnd>
        <p:snd r:embed="rId1" name="chimes.wav"/>
      </p:stSnd>
    </p:sndAc>
  </p:transition>
</p:sldLayout>
</file>

<file path=ppt/slideLayouts/slideLayout20.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11EE0DD-AF95-FAE9-C1DA-8C11F3D91B37}"/>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A121F5B5-7970-626F-8A35-081D6707136A}"/>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8F629BBB-2934-7CD4-2094-A3E216FBEF23}"/>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0FA9CE4C-4629-4562-89CB-96857BCE0ACF}" type="slidenum">
              <a:rPr lang="en-US" altLang="vi-VN"/>
              <a:pPr>
                <a:defRPr/>
              </a:pPr>
              <a:t>‹#›</a:t>
            </a:fld>
            <a:endParaRPr lang="en-US" altLang="vi-VN"/>
          </a:p>
        </p:txBody>
      </p:sp>
    </p:spTree>
    <p:extLst>
      <p:ext uri="{BB962C8B-B14F-4D97-AF65-F5344CB8AC3E}">
        <p14:creationId xmlns:p14="http://schemas.microsoft.com/office/powerpoint/2010/main" val="2753337127"/>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B56066-1CBD-FE79-EA42-638A215B0F45}"/>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B2192569-581C-A1FE-3F8E-2D7EC1E34432}"/>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9EAB061E-21E9-1885-A8D2-BB81C1E077BF}"/>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6E33E87C-AE1D-423F-8E60-21E2F39A1569}" type="slidenum">
              <a:rPr lang="en-US" altLang="vi-VN"/>
              <a:pPr>
                <a:defRPr/>
              </a:pPr>
              <a:t>‹#›</a:t>
            </a:fld>
            <a:endParaRPr lang="en-US" altLang="vi-VN"/>
          </a:p>
        </p:txBody>
      </p:sp>
    </p:spTree>
    <p:extLst>
      <p:ext uri="{BB962C8B-B14F-4D97-AF65-F5344CB8AC3E}">
        <p14:creationId xmlns:p14="http://schemas.microsoft.com/office/powerpoint/2010/main" val="707632291"/>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865B7B-558C-FE50-BE0B-E6DE11C82B3B}"/>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97B78422-D788-F861-6086-39B3A2C6E932}"/>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28C1EDC5-DA7D-A4C5-13A2-CB416AEE016B}"/>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759EE132-B10E-44A6-B715-CE3D45062249}" type="slidenum">
              <a:rPr lang="en-US" altLang="vi-VN"/>
              <a:pPr>
                <a:defRPr/>
              </a:pPr>
              <a:t>‹#›</a:t>
            </a:fld>
            <a:endParaRPr lang="en-US" altLang="vi-VN"/>
          </a:p>
        </p:txBody>
      </p:sp>
    </p:spTree>
    <p:extLst>
      <p:ext uri="{BB962C8B-B14F-4D97-AF65-F5344CB8AC3E}">
        <p14:creationId xmlns:p14="http://schemas.microsoft.com/office/powerpoint/2010/main" val="4231008390"/>
      </p:ext>
    </p:extLst>
  </p:cSld>
  <p:clrMapOvr>
    <a:masterClrMapping/>
  </p:clrMapOvr>
</p:sldLayout>
</file>

<file path=ppt/slideLayouts/slideLayout23.xml><?xml version="1.0" encoding="utf-8"?>
<p:sldLayout xmlns:a="http://purl.oclc.org/ooxml/drawingml/main" xmlns:r="http://purl.oclc.org/ooxml/officeDocument/relationships" xmlns:p="http://purl.oclc.org/ooxml/presentationml/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75D11-E072-B919-C56D-8FF958F00AD1}"/>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AA3655BC-E864-127A-9C65-501ACC5C4919}"/>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0F529108-0AFB-CC95-3DEC-B0E2009BB40E}"/>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C475EC7F-DAE6-412D-A075-59B02DD59B86}" type="slidenum">
              <a:rPr lang="en-US" altLang="vi-VN"/>
              <a:pPr>
                <a:defRPr/>
              </a:pPr>
              <a:t>‹#›</a:t>
            </a:fld>
            <a:endParaRPr lang="en-US" altLang="vi-VN"/>
          </a:p>
        </p:txBody>
      </p:sp>
    </p:spTree>
    <p:extLst>
      <p:ext uri="{BB962C8B-B14F-4D97-AF65-F5344CB8AC3E}">
        <p14:creationId xmlns:p14="http://schemas.microsoft.com/office/powerpoint/2010/main" val="1566246849"/>
      </p:ext>
    </p:extLst>
  </p:cSld>
  <p:clrMapOvr>
    <a:masterClrMapping/>
  </p:clrMapOvr>
</p:sldLayout>
</file>

<file path=ppt/slideLayouts/slideLayout24.xml><?xml version="1.0" encoding="utf-8"?>
<p:sldLayout xmlns:a="http://purl.oclc.org/ooxml/drawingml/main" xmlns:r="http://purl.oclc.org/ooxml/officeDocument/relationships" xmlns:p="http://purl.oclc.org/ooxml/presentationml/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6292D00-62F7-DDEE-0B7B-385F0E5D8CBC}"/>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4" name="Rectangle 5">
            <a:extLst>
              <a:ext uri="{FF2B5EF4-FFF2-40B4-BE49-F238E27FC236}">
                <a16:creationId xmlns:a16="http://schemas.microsoft.com/office/drawing/2014/main" id="{9595FB95-7B00-82FA-D5F2-0CF856AB50D6}"/>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5" name="Rectangle 6">
            <a:extLst>
              <a:ext uri="{FF2B5EF4-FFF2-40B4-BE49-F238E27FC236}">
                <a16:creationId xmlns:a16="http://schemas.microsoft.com/office/drawing/2014/main" id="{4374C38E-8968-C287-25A3-147DF363135F}"/>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11ACA253-511B-4A14-84C4-5C1993E0A22B}" type="slidenum">
              <a:rPr lang="en-US" altLang="vi-VN"/>
              <a:pPr>
                <a:defRPr/>
              </a:pPr>
              <a:t>‹#›</a:t>
            </a:fld>
            <a:endParaRPr lang="en-US" altLang="vi-VN"/>
          </a:p>
        </p:txBody>
      </p:sp>
    </p:spTree>
    <p:extLst>
      <p:ext uri="{BB962C8B-B14F-4D97-AF65-F5344CB8AC3E}">
        <p14:creationId xmlns:p14="http://schemas.microsoft.com/office/powerpoint/2010/main" val="3989715855"/>
      </p:ext>
    </p:extLst>
  </p:cSld>
  <p:clrMapOvr>
    <a:masterClrMapping/>
  </p:clrMapOvr>
</p:sldLayout>
</file>

<file path=ppt/slideLayouts/slideLayout25.xml><?xml version="1.0" encoding="utf-8"?>
<p:sldLayout xmlns:a="http://purl.oclc.org/ooxml/drawingml/main" xmlns:r="http://purl.oclc.org/ooxml/officeDocument/relationships" xmlns:p="http://purl.oclc.org/ooxml/presentationml/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6D47303-3EF4-E9A6-8C6A-D82B367779FB}"/>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7" name="Rectangle 5">
            <a:extLst>
              <a:ext uri="{FF2B5EF4-FFF2-40B4-BE49-F238E27FC236}">
                <a16:creationId xmlns:a16="http://schemas.microsoft.com/office/drawing/2014/main" id="{6EE9A53B-B3A7-86C0-2FD6-AFA060FF9B08}"/>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8" name="Rectangle 6">
            <a:extLst>
              <a:ext uri="{FF2B5EF4-FFF2-40B4-BE49-F238E27FC236}">
                <a16:creationId xmlns:a16="http://schemas.microsoft.com/office/drawing/2014/main" id="{16820CDE-D3B0-88E1-6643-E7C75CFBCB5B}"/>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D74E4CAC-2096-48CA-8629-3BC0F1179439}" type="slidenum">
              <a:rPr lang="en-US" altLang="vi-VN"/>
              <a:pPr>
                <a:defRPr/>
              </a:pPr>
              <a:t>‹#›</a:t>
            </a:fld>
            <a:endParaRPr lang="en-US" altLang="vi-VN"/>
          </a:p>
        </p:txBody>
      </p:sp>
    </p:spTree>
    <p:extLst>
      <p:ext uri="{BB962C8B-B14F-4D97-AF65-F5344CB8AC3E}">
        <p14:creationId xmlns:p14="http://schemas.microsoft.com/office/powerpoint/2010/main" val="1971821355"/>
      </p:ext>
    </p:extLst>
  </p:cSld>
  <p:clrMapOvr>
    <a:masterClrMapping/>
  </p:clrMapOvr>
</p:sldLayout>
</file>

<file path=ppt/slideLayouts/slideLayout26.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EEBD846-94AE-7D74-D40F-D16CF8F87763}"/>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CE7649F6-BB5D-3D77-DEA9-77C4827691CE}"/>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172BD897-98E3-C06D-60AA-66D9720BE3CA}"/>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667C283A-6984-4B06-8B6F-F055831CB3FD}" type="slidenum">
              <a:rPr lang="en-US" altLang="vi-VN"/>
              <a:pPr>
                <a:defRPr/>
              </a:pPr>
              <a:t>‹#›</a:t>
            </a:fld>
            <a:endParaRPr lang="en-US" altLang="vi-VN"/>
          </a:p>
        </p:txBody>
      </p:sp>
    </p:spTree>
    <p:extLst>
      <p:ext uri="{BB962C8B-B14F-4D97-AF65-F5344CB8AC3E}">
        <p14:creationId xmlns:p14="http://schemas.microsoft.com/office/powerpoint/2010/main" val="2957895379"/>
      </p:ext>
    </p:extLst>
  </p:cSld>
  <p:clrMapOvr>
    <a:masterClrMapping/>
  </p:clrMapOvr>
</p:sldLayout>
</file>

<file path=ppt/slideLayouts/slideLayout27.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9D6334-9CB6-92AD-9142-03259C264E93}"/>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28581123-BE30-5D90-57FD-251D30D574EE}"/>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0FB8BCFC-D16A-7524-9336-853D31EF62DD}"/>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9FB3C415-FACC-4FAB-898E-6F7186B46682}" type="slidenum">
              <a:rPr lang="en-US" altLang="vi-VN"/>
              <a:pPr>
                <a:defRPr/>
              </a:pPr>
              <a:t>‹#›</a:t>
            </a:fld>
            <a:endParaRPr lang="en-US" altLang="vi-VN"/>
          </a:p>
        </p:txBody>
      </p:sp>
    </p:spTree>
    <p:extLst>
      <p:ext uri="{BB962C8B-B14F-4D97-AF65-F5344CB8AC3E}">
        <p14:creationId xmlns:p14="http://schemas.microsoft.com/office/powerpoint/2010/main" val="3331720918"/>
      </p:ext>
    </p:extLst>
  </p:cSld>
  <p:clrMapOvr>
    <a:masterClrMapping/>
  </p:clrMapOvr>
</p:sldLayout>
</file>

<file path=ppt/slideLayouts/slideLayout28.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703F5C1-68D0-5B98-21DB-E1428F5DFC40}"/>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B5E6AEE2-9FC4-24A7-AD14-BDD93068A43E}"/>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EA5E3843-B941-E6CF-6728-DB1978942AB5}"/>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4F6D4D6A-21FA-449C-8D41-95513ECCF569}" type="slidenum">
              <a:rPr lang="en-US" altLang="vi-VN"/>
              <a:pPr>
                <a:defRPr/>
              </a:pPr>
              <a:t>‹#›</a:t>
            </a:fld>
            <a:endParaRPr lang="en-US" altLang="vi-VN"/>
          </a:p>
        </p:txBody>
      </p:sp>
    </p:spTree>
    <p:extLst>
      <p:ext uri="{BB962C8B-B14F-4D97-AF65-F5344CB8AC3E}">
        <p14:creationId xmlns:p14="http://schemas.microsoft.com/office/powerpoint/2010/main" val="4059208200"/>
      </p:ext>
    </p:extLst>
  </p:cSld>
  <p:clrMapOvr>
    <a:masterClrMapping/>
  </p:clrMapOvr>
</p:sldLayout>
</file>

<file path=ppt/slideLayouts/slideLayout29.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13EB9F-58C8-F0AD-4B8C-CCF6F79729B4}"/>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D7A888ED-CC9A-4A56-2294-A507FA9247B0}"/>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36A9C3A0-8DAD-4936-FEE6-42D9F4F6451C}"/>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E3CE9960-8039-4650-A2CF-1869D4084D81}" type="slidenum">
              <a:rPr lang="en-US" altLang="vi-VN"/>
              <a:pPr>
                <a:defRPr/>
              </a:pPr>
              <a:t>‹#›</a:t>
            </a:fld>
            <a:endParaRPr lang="en-US" altLang="vi-VN"/>
          </a:p>
        </p:txBody>
      </p:sp>
    </p:spTree>
    <p:extLst>
      <p:ext uri="{BB962C8B-B14F-4D97-AF65-F5344CB8AC3E}">
        <p14:creationId xmlns:p14="http://schemas.microsoft.com/office/powerpoint/2010/main" val="3712054525"/>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214D10-7D9F-2F09-031B-5ECA2486EE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F21B04-B0EC-B9D1-08A5-BEDBD0C880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DFD3CF-DAC6-DA36-02DA-543DD908BC9B}"/>
              </a:ext>
            </a:extLst>
          </p:cNvPr>
          <p:cNvSpPr>
            <a:spLocks noGrp="1" noChangeArrowheads="1"/>
          </p:cNvSpPr>
          <p:nvPr>
            <p:ph type="sldNum" sz="quarter" idx="12"/>
          </p:nvPr>
        </p:nvSpPr>
        <p:spPr>
          <a:ln/>
        </p:spPr>
        <p:txBody>
          <a:bodyPr/>
          <a:lstStyle>
            <a:lvl1pPr>
              <a:defRPr/>
            </a:lvl1pPr>
          </a:lstStyle>
          <a:p>
            <a:pPr>
              <a:defRPr/>
            </a:pPr>
            <a:fld id="{2AC0D487-E3DD-4639-A999-6C4246C0B067}" type="slidenum">
              <a:rPr lang="en-US" altLang="vi-VN"/>
              <a:pPr>
                <a:defRPr/>
              </a:pPr>
              <a:t>‹#›</a:t>
            </a:fld>
            <a:endParaRPr lang="en-US" altLang="vi-VN"/>
          </a:p>
        </p:txBody>
      </p:sp>
    </p:spTree>
    <p:extLst>
      <p:ext uri="{BB962C8B-B14F-4D97-AF65-F5344CB8AC3E}">
        <p14:creationId xmlns:p14="http://schemas.microsoft.com/office/powerpoint/2010/main" val="1506348430"/>
      </p:ext>
    </p:extLst>
  </p:cSld>
  <p:clrMapOvr>
    <a:masterClrMapping/>
  </p:clrMapOvr>
  <p:transition>
    <p:checker/>
    <p:sndAc>
      <p:stSnd>
        <p:snd r:embed="rId1" name="chimes.wav"/>
      </p:stSnd>
    </p:sndAc>
  </p:transition>
</p:sldLayout>
</file>

<file path=ppt/slideLayouts/slideLayout30.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CAF770-1853-1FB7-01EF-0EC766AA5CB2}"/>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8" name="Rectangle 5">
            <a:extLst>
              <a:ext uri="{FF2B5EF4-FFF2-40B4-BE49-F238E27FC236}">
                <a16:creationId xmlns:a16="http://schemas.microsoft.com/office/drawing/2014/main" id="{78CA16E2-2BBA-666C-2EDF-CAFBA5A5B450}"/>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9" name="Rectangle 6">
            <a:extLst>
              <a:ext uri="{FF2B5EF4-FFF2-40B4-BE49-F238E27FC236}">
                <a16:creationId xmlns:a16="http://schemas.microsoft.com/office/drawing/2014/main" id="{CA327504-50C3-A041-4A17-B2051D6CDFCE}"/>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FBAB9634-56F1-4C9F-B913-919E51389E10}" type="slidenum">
              <a:rPr lang="en-US" altLang="vi-VN"/>
              <a:pPr>
                <a:defRPr/>
              </a:pPr>
              <a:t>‹#›</a:t>
            </a:fld>
            <a:endParaRPr lang="en-US" altLang="vi-VN"/>
          </a:p>
        </p:txBody>
      </p:sp>
    </p:spTree>
    <p:extLst>
      <p:ext uri="{BB962C8B-B14F-4D97-AF65-F5344CB8AC3E}">
        <p14:creationId xmlns:p14="http://schemas.microsoft.com/office/powerpoint/2010/main" val="1540494225"/>
      </p:ext>
    </p:extLst>
  </p:cSld>
  <p:clrMapOvr>
    <a:masterClrMapping/>
  </p:clrMapOvr>
</p:sldLayout>
</file>

<file path=ppt/slideLayouts/slideLayout31.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45E887B-30B7-466F-CEBC-999DEEB042F6}"/>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4" name="Rectangle 5">
            <a:extLst>
              <a:ext uri="{FF2B5EF4-FFF2-40B4-BE49-F238E27FC236}">
                <a16:creationId xmlns:a16="http://schemas.microsoft.com/office/drawing/2014/main" id="{C6A816C6-1E1F-F34D-119B-62FF09014FC4}"/>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5" name="Rectangle 6">
            <a:extLst>
              <a:ext uri="{FF2B5EF4-FFF2-40B4-BE49-F238E27FC236}">
                <a16:creationId xmlns:a16="http://schemas.microsoft.com/office/drawing/2014/main" id="{8E7AFE70-5588-2D5E-5D9B-66992EF3CF37}"/>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4865B6E6-0604-46AB-A113-9A84BD4440F6}" type="slidenum">
              <a:rPr lang="en-US" altLang="vi-VN"/>
              <a:pPr>
                <a:defRPr/>
              </a:pPr>
              <a:t>‹#›</a:t>
            </a:fld>
            <a:endParaRPr lang="en-US" altLang="vi-VN"/>
          </a:p>
        </p:txBody>
      </p:sp>
    </p:spTree>
    <p:extLst>
      <p:ext uri="{BB962C8B-B14F-4D97-AF65-F5344CB8AC3E}">
        <p14:creationId xmlns:p14="http://schemas.microsoft.com/office/powerpoint/2010/main" val="2641526178"/>
      </p:ext>
    </p:extLst>
  </p:cSld>
  <p:clrMapOvr>
    <a:masterClrMapping/>
  </p:clrMapOvr>
</p:sldLayout>
</file>

<file path=ppt/slideLayouts/slideLayout32.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F0C619-71F1-2DF6-4A8A-8BC4A08AB58E}"/>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3" name="Rectangle 5">
            <a:extLst>
              <a:ext uri="{FF2B5EF4-FFF2-40B4-BE49-F238E27FC236}">
                <a16:creationId xmlns:a16="http://schemas.microsoft.com/office/drawing/2014/main" id="{89574659-D709-7A54-A0B6-250E5A7AF8F6}"/>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4" name="Rectangle 6">
            <a:extLst>
              <a:ext uri="{FF2B5EF4-FFF2-40B4-BE49-F238E27FC236}">
                <a16:creationId xmlns:a16="http://schemas.microsoft.com/office/drawing/2014/main" id="{819E7EED-77E1-06EA-039F-E09A3B3808E0}"/>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85EFC1DC-46D7-45EA-B913-F07E29B2C2E7}" type="slidenum">
              <a:rPr lang="en-US" altLang="vi-VN"/>
              <a:pPr>
                <a:defRPr/>
              </a:pPr>
              <a:t>‹#›</a:t>
            </a:fld>
            <a:endParaRPr lang="en-US" altLang="vi-VN"/>
          </a:p>
        </p:txBody>
      </p:sp>
    </p:spTree>
    <p:extLst>
      <p:ext uri="{BB962C8B-B14F-4D97-AF65-F5344CB8AC3E}">
        <p14:creationId xmlns:p14="http://schemas.microsoft.com/office/powerpoint/2010/main" val="1769397158"/>
      </p:ext>
    </p:extLst>
  </p:cSld>
  <p:clrMapOvr>
    <a:masterClrMapping/>
  </p:clrMapOvr>
</p:sldLayout>
</file>

<file path=ppt/slideLayouts/slideLayout33.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23B0351-4D01-C337-F1C7-DB7885C8ECAA}"/>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4F74A34D-CF02-A001-CC0D-803272810687}"/>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9C47CC7D-8FE9-49DF-AD28-3F83755F4510}"/>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F223FDD3-3621-4C51-96C6-1C06BC3A0494}" type="slidenum">
              <a:rPr lang="en-US" altLang="vi-VN"/>
              <a:pPr>
                <a:defRPr/>
              </a:pPr>
              <a:t>‹#›</a:t>
            </a:fld>
            <a:endParaRPr lang="en-US" altLang="vi-VN"/>
          </a:p>
        </p:txBody>
      </p:sp>
    </p:spTree>
    <p:extLst>
      <p:ext uri="{BB962C8B-B14F-4D97-AF65-F5344CB8AC3E}">
        <p14:creationId xmlns:p14="http://schemas.microsoft.com/office/powerpoint/2010/main" val="2438140216"/>
      </p:ext>
    </p:extLst>
  </p:cSld>
  <p:clrMapOvr>
    <a:masterClrMapping/>
  </p:clrMapOvr>
</p:sldLayout>
</file>

<file path=ppt/slideLayouts/slideLayout34.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DAFC47A-0893-E9CD-3592-AC19A823FD04}"/>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E4102B39-CBF8-2FB2-0341-8BC9246A2651}"/>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244BC0CF-700E-77B4-7785-C99176FA6C0B}"/>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B05037FA-3096-4CC2-9474-0C19EF13EDCD}" type="slidenum">
              <a:rPr lang="en-US" altLang="vi-VN"/>
              <a:pPr>
                <a:defRPr/>
              </a:pPr>
              <a:t>‹#›</a:t>
            </a:fld>
            <a:endParaRPr lang="en-US" altLang="vi-VN"/>
          </a:p>
        </p:txBody>
      </p:sp>
    </p:spTree>
    <p:extLst>
      <p:ext uri="{BB962C8B-B14F-4D97-AF65-F5344CB8AC3E}">
        <p14:creationId xmlns:p14="http://schemas.microsoft.com/office/powerpoint/2010/main" val="2805277466"/>
      </p:ext>
    </p:extLst>
  </p:cSld>
  <p:clrMapOvr>
    <a:masterClrMapping/>
  </p:clrMapOvr>
</p:sldLayout>
</file>

<file path=ppt/slideLayouts/slideLayout35.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7B2113-4441-91EF-33DC-C6773E8A4B2C}"/>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68AAEC64-E625-540D-C56E-C3E20311DED5}"/>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AB0FA1FC-3BED-2595-57DE-61E141B51303}"/>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5DBF138C-EE1E-4795-B6E5-33347EFEC9FC}" type="slidenum">
              <a:rPr lang="en-US" altLang="vi-VN"/>
              <a:pPr>
                <a:defRPr/>
              </a:pPr>
              <a:t>‹#›</a:t>
            </a:fld>
            <a:endParaRPr lang="en-US" altLang="vi-VN"/>
          </a:p>
        </p:txBody>
      </p:sp>
    </p:spTree>
    <p:extLst>
      <p:ext uri="{BB962C8B-B14F-4D97-AF65-F5344CB8AC3E}">
        <p14:creationId xmlns:p14="http://schemas.microsoft.com/office/powerpoint/2010/main" val="2768429462"/>
      </p:ext>
    </p:extLst>
  </p:cSld>
  <p:clrMapOvr>
    <a:masterClrMapping/>
  </p:clrMapOvr>
</p:sldLayout>
</file>

<file path=ppt/slideLayouts/slideLayout36.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B9F825-7AEE-8564-3A07-2DB45B2DB911}"/>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B42979EC-837F-4D1C-7BD7-506D1B5A335F}"/>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A2ED6C48-25EA-714E-9F96-807EDDE273A0}"/>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F6150FF5-B756-40A8-8D29-B64E7E6C280D}" type="slidenum">
              <a:rPr lang="en-US" altLang="vi-VN"/>
              <a:pPr>
                <a:defRPr/>
              </a:pPr>
              <a:t>‹#›</a:t>
            </a:fld>
            <a:endParaRPr lang="en-US" altLang="vi-VN"/>
          </a:p>
        </p:txBody>
      </p:sp>
    </p:spTree>
    <p:extLst>
      <p:ext uri="{BB962C8B-B14F-4D97-AF65-F5344CB8AC3E}">
        <p14:creationId xmlns:p14="http://schemas.microsoft.com/office/powerpoint/2010/main" val="2350297892"/>
      </p:ext>
    </p:extLst>
  </p:cSld>
  <p:clrMapOvr>
    <a:masterClrMapping/>
  </p:clrMapOvr>
</p:sldLayout>
</file>

<file path=ppt/slideLayouts/slideLayout37.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
                  </a:schemeClr>
                </a:solidFill>
              </a:defRPr>
            </a:lvl1pPr>
            <a:lvl2pPr marL="457200" indent="0" algn="ctr">
              <a:buNone/>
              <a:defRPr>
                <a:solidFill>
                  <a:schemeClr val="tx1">
                    <a:tint val="75%"/>
                  </a:schemeClr>
                </a:solidFill>
              </a:defRPr>
            </a:lvl2pPr>
            <a:lvl3pPr marL="914400" indent="0" algn="ctr">
              <a:buNone/>
              <a:defRPr>
                <a:solidFill>
                  <a:schemeClr val="tx1">
                    <a:tint val="75%"/>
                  </a:schemeClr>
                </a:solidFill>
              </a:defRPr>
            </a:lvl3pPr>
            <a:lvl4pPr marL="1371600" indent="0" algn="ctr">
              <a:buNone/>
              <a:defRPr>
                <a:solidFill>
                  <a:schemeClr val="tx1">
                    <a:tint val="75%"/>
                  </a:schemeClr>
                </a:solidFill>
              </a:defRPr>
            </a:lvl4pPr>
            <a:lvl5pPr marL="1828800" indent="0" algn="ctr">
              <a:buNone/>
              <a:defRPr>
                <a:solidFill>
                  <a:schemeClr val="tx1">
                    <a:tint val="75%"/>
                  </a:schemeClr>
                </a:solidFill>
              </a:defRPr>
            </a:lvl5pPr>
            <a:lvl6pPr marL="2286000" indent="0" algn="ctr">
              <a:buNone/>
              <a:defRPr>
                <a:solidFill>
                  <a:schemeClr val="tx1">
                    <a:tint val="75%"/>
                  </a:schemeClr>
                </a:solidFill>
              </a:defRPr>
            </a:lvl6pPr>
            <a:lvl7pPr marL="2743200" indent="0" algn="ctr">
              <a:buNone/>
              <a:defRPr>
                <a:solidFill>
                  <a:schemeClr val="tx1">
                    <a:tint val="75%"/>
                  </a:schemeClr>
                </a:solidFill>
              </a:defRPr>
            </a:lvl7pPr>
            <a:lvl8pPr marL="3200400" indent="0" algn="ctr">
              <a:buNone/>
              <a:defRPr>
                <a:solidFill>
                  <a:schemeClr val="tx1">
                    <a:tint val="75%"/>
                  </a:schemeClr>
                </a:solidFill>
              </a:defRPr>
            </a:lvl8pPr>
            <a:lvl9pPr marL="3657600" indent="0" algn="ctr">
              <a:buNone/>
              <a:defRPr>
                <a:solidFill>
                  <a:schemeClr val="tx1">
                    <a:tint val="75%"/>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7E05CB2-C402-10E5-FEAA-832F83647F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DDF5931-F9B6-60E6-4B46-C67E586C25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EFA3C4-DA93-F50F-E96E-F21922FA6E2B}"/>
              </a:ext>
            </a:extLst>
          </p:cNvPr>
          <p:cNvSpPr>
            <a:spLocks noGrp="1"/>
          </p:cNvSpPr>
          <p:nvPr>
            <p:ph type="sldNum" sz="quarter" idx="12"/>
          </p:nvPr>
        </p:nvSpPr>
        <p:spPr/>
        <p:txBody>
          <a:bodyPr/>
          <a:lstStyle>
            <a:lvl1pPr>
              <a:defRPr/>
            </a:lvl1pPr>
          </a:lstStyle>
          <a:p>
            <a:pPr>
              <a:defRPr/>
            </a:pPr>
            <a:fld id="{BDE6C6F7-9779-4679-821E-571E3A2441C0}" type="slidenum">
              <a:rPr lang="en-US" altLang="vi-VN"/>
              <a:pPr>
                <a:defRPr/>
              </a:pPr>
              <a:t>‹#›</a:t>
            </a:fld>
            <a:endParaRPr lang="en-US" altLang="vi-VN"/>
          </a:p>
        </p:txBody>
      </p:sp>
    </p:spTree>
    <p:extLst>
      <p:ext uri="{BB962C8B-B14F-4D97-AF65-F5344CB8AC3E}">
        <p14:creationId xmlns:p14="http://schemas.microsoft.com/office/powerpoint/2010/main" val="2533501373"/>
      </p:ext>
    </p:extLst>
  </p:cSld>
  <p:clrMapOvr>
    <a:masterClrMapping/>
  </p:clrMapOvr>
  <p:transition>
    <p:checker/>
    <p:sndAc>
      <p:stSnd>
        <p:snd r:embed="rId1" name="chimes.wav"/>
      </p:stSnd>
    </p:sndAc>
  </p:transition>
</p:sldLayout>
</file>

<file path=ppt/slideLayouts/slideLayout38.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1DE05-224B-85AE-B67E-0DF9247B6D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7A905BC-5046-DF18-724E-53A4A7BA7B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8E3D01-EC11-1D13-A7DB-3FE1459F7263}"/>
              </a:ext>
            </a:extLst>
          </p:cNvPr>
          <p:cNvSpPr>
            <a:spLocks noGrp="1"/>
          </p:cNvSpPr>
          <p:nvPr>
            <p:ph type="sldNum" sz="quarter" idx="12"/>
          </p:nvPr>
        </p:nvSpPr>
        <p:spPr/>
        <p:txBody>
          <a:bodyPr/>
          <a:lstStyle>
            <a:lvl1pPr>
              <a:defRPr/>
            </a:lvl1pPr>
          </a:lstStyle>
          <a:p>
            <a:pPr>
              <a:defRPr/>
            </a:pPr>
            <a:fld id="{F9B2CDFD-B869-4280-A260-2EE7A004D941}" type="slidenum">
              <a:rPr lang="en-US" altLang="vi-VN"/>
              <a:pPr>
                <a:defRPr/>
              </a:pPr>
              <a:t>‹#›</a:t>
            </a:fld>
            <a:endParaRPr lang="en-US" altLang="vi-VN"/>
          </a:p>
        </p:txBody>
      </p:sp>
    </p:spTree>
    <p:extLst>
      <p:ext uri="{BB962C8B-B14F-4D97-AF65-F5344CB8AC3E}">
        <p14:creationId xmlns:p14="http://schemas.microsoft.com/office/powerpoint/2010/main" val="991608328"/>
      </p:ext>
    </p:extLst>
  </p:cSld>
  <p:clrMapOvr>
    <a:masterClrMapping/>
  </p:clrMapOvr>
  <p:transition>
    <p:checker/>
    <p:sndAc>
      <p:stSnd>
        <p:snd r:embed="rId1" name="chimes.wav"/>
      </p:stSnd>
    </p:sndAc>
  </p:transition>
</p:sldLayout>
</file>

<file path=ppt/slideLayouts/slideLayout39.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ADD4F5-22FA-2168-EC13-B8347F7D62C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01144B-5BF7-FEEF-6D18-2DF729A127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B5E06D-F659-A7A6-747B-6CB7FC14E29C}"/>
              </a:ext>
            </a:extLst>
          </p:cNvPr>
          <p:cNvSpPr>
            <a:spLocks noGrp="1"/>
          </p:cNvSpPr>
          <p:nvPr>
            <p:ph type="sldNum" sz="quarter" idx="12"/>
          </p:nvPr>
        </p:nvSpPr>
        <p:spPr/>
        <p:txBody>
          <a:bodyPr/>
          <a:lstStyle>
            <a:lvl1pPr>
              <a:defRPr/>
            </a:lvl1pPr>
          </a:lstStyle>
          <a:p>
            <a:pPr>
              <a:defRPr/>
            </a:pPr>
            <a:fld id="{2E65C959-CB05-43FF-99CC-6B488CAD3AC6}" type="slidenum">
              <a:rPr lang="en-US" altLang="vi-VN"/>
              <a:pPr>
                <a:defRPr/>
              </a:pPr>
              <a:t>‹#›</a:t>
            </a:fld>
            <a:endParaRPr lang="en-US" altLang="vi-VN"/>
          </a:p>
        </p:txBody>
      </p:sp>
    </p:spTree>
    <p:extLst>
      <p:ext uri="{BB962C8B-B14F-4D97-AF65-F5344CB8AC3E}">
        <p14:creationId xmlns:p14="http://schemas.microsoft.com/office/powerpoint/2010/main" val="1088720196"/>
      </p:ext>
    </p:extLst>
  </p:cSld>
  <p:clrMapOvr>
    <a:masterClrMapping/>
  </p:clrMapOvr>
  <p:transition>
    <p:checker/>
    <p:sndAc>
      <p:stSnd>
        <p:snd r:embed="rId1" name="chimes.wav"/>
      </p:stSnd>
    </p:sndAc>
  </p:transition>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03023BD-46F2-7974-79BD-9CA631FE64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00DF2E-6AAC-D0E1-252A-40C5CB1687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379E0B-F403-F65B-EA66-E3F1F44C7FDD}"/>
              </a:ext>
            </a:extLst>
          </p:cNvPr>
          <p:cNvSpPr>
            <a:spLocks noGrp="1" noChangeArrowheads="1"/>
          </p:cNvSpPr>
          <p:nvPr>
            <p:ph type="sldNum" sz="quarter" idx="12"/>
          </p:nvPr>
        </p:nvSpPr>
        <p:spPr>
          <a:ln/>
        </p:spPr>
        <p:txBody>
          <a:bodyPr/>
          <a:lstStyle>
            <a:lvl1pPr>
              <a:defRPr/>
            </a:lvl1pPr>
          </a:lstStyle>
          <a:p>
            <a:pPr>
              <a:defRPr/>
            </a:pPr>
            <a:fld id="{2A73A003-40E9-4641-96B4-0037CF5EBCF0}" type="slidenum">
              <a:rPr lang="en-US" altLang="vi-VN"/>
              <a:pPr>
                <a:defRPr/>
              </a:pPr>
              <a:t>‹#›</a:t>
            </a:fld>
            <a:endParaRPr lang="en-US" altLang="vi-VN"/>
          </a:p>
        </p:txBody>
      </p:sp>
    </p:spTree>
    <p:extLst>
      <p:ext uri="{BB962C8B-B14F-4D97-AF65-F5344CB8AC3E}">
        <p14:creationId xmlns:p14="http://schemas.microsoft.com/office/powerpoint/2010/main" val="607365614"/>
      </p:ext>
    </p:extLst>
  </p:cSld>
  <p:clrMapOvr>
    <a:masterClrMapping/>
  </p:clrMapOvr>
  <p:transition>
    <p:checker/>
    <p:sndAc>
      <p:stSnd>
        <p:snd r:embed="rId1" name="chimes.wav"/>
      </p:stSnd>
    </p:sndAc>
  </p:transition>
</p:sldLayout>
</file>

<file path=ppt/slideLayouts/slideLayout40.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1EBE702-556F-832D-36BC-54B2D28956A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CC9520-D09A-C83C-0F6F-C497CD0CD8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906E69-1FFF-1132-4D26-DD72A2E9B700}"/>
              </a:ext>
            </a:extLst>
          </p:cNvPr>
          <p:cNvSpPr>
            <a:spLocks noGrp="1"/>
          </p:cNvSpPr>
          <p:nvPr>
            <p:ph type="sldNum" sz="quarter" idx="12"/>
          </p:nvPr>
        </p:nvSpPr>
        <p:spPr/>
        <p:txBody>
          <a:bodyPr/>
          <a:lstStyle>
            <a:lvl1pPr>
              <a:defRPr/>
            </a:lvl1pPr>
          </a:lstStyle>
          <a:p>
            <a:pPr>
              <a:defRPr/>
            </a:pPr>
            <a:fld id="{9C1EB30B-FE9F-498C-803A-35B244475195}" type="slidenum">
              <a:rPr lang="en-US" altLang="vi-VN"/>
              <a:pPr>
                <a:defRPr/>
              </a:pPr>
              <a:t>‹#›</a:t>
            </a:fld>
            <a:endParaRPr lang="en-US" altLang="vi-VN"/>
          </a:p>
        </p:txBody>
      </p:sp>
    </p:spTree>
    <p:extLst>
      <p:ext uri="{BB962C8B-B14F-4D97-AF65-F5344CB8AC3E}">
        <p14:creationId xmlns:p14="http://schemas.microsoft.com/office/powerpoint/2010/main" val="3360894717"/>
      </p:ext>
    </p:extLst>
  </p:cSld>
  <p:clrMapOvr>
    <a:masterClrMapping/>
  </p:clrMapOvr>
  <p:transition>
    <p:checker/>
    <p:sndAc>
      <p:stSnd>
        <p:snd r:embed="rId1" name="chimes.wav"/>
      </p:stSnd>
    </p:sndAc>
  </p:transition>
</p:sldLayout>
</file>

<file path=ppt/slideLayouts/slideLayout41.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C28F6BD-C7BD-8CC8-3E9A-F995A32AA89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07C61EA-6091-C5AA-590F-5E7BF106CB5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76F5DA-80C2-54EB-B525-1B5128C835D3}"/>
              </a:ext>
            </a:extLst>
          </p:cNvPr>
          <p:cNvSpPr>
            <a:spLocks noGrp="1"/>
          </p:cNvSpPr>
          <p:nvPr>
            <p:ph type="sldNum" sz="quarter" idx="12"/>
          </p:nvPr>
        </p:nvSpPr>
        <p:spPr/>
        <p:txBody>
          <a:bodyPr/>
          <a:lstStyle>
            <a:lvl1pPr>
              <a:defRPr/>
            </a:lvl1pPr>
          </a:lstStyle>
          <a:p>
            <a:pPr>
              <a:defRPr/>
            </a:pPr>
            <a:fld id="{93879D32-BDA3-4EBF-8039-F8AF655CB57F}" type="slidenum">
              <a:rPr lang="en-US" altLang="vi-VN"/>
              <a:pPr>
                <a:defRPr/>
              </a:pPr>
              <a:t>‹#›</a:t>
            </a:fld>
            <a:endParaRPr lang="en-US" altLang="vi-VN"/>
          </a:p>
        </p:txBody>
      </p:sp>
    </p:spTree>
    <p:extLst>
      <p:ext uri="{BB962C8B-B14F-4D97-AF65-F5344CB8AC3E}">
        <p14:creationId xmlns:p14="http://schemas.microsoft.com/office/powerpoint/2010/main" val="1648806288"/>
      </p:ext>
    </p:extLst>
  </p:cSld>
  <p:clrMapOvr>
    <a:masterClrMapping/>
  </p:clrMapOvr>
  <p:transition>
    <p:checker/>
    <p:sndAc>
      <p:stSnd>
        <p:snd r:embed="rId1" name="chimes.wav"/>
      </p:stSnd>
    </p:sndAc>
  </p:transition>
</p:sldLayout>
</file>

<file path=ppt/slideLayouts/slideLayout42.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05B69D-7D04-811F-BD38-C7ABE0BF76E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BDC3AF2-C124-DEC9-F9A1-CB2CBED4F3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CC8DD6-4534-D0CF-1955-148907CA9373}"/>
              </a:ext>
            </a:extLst>
          </p:cNvPr>
          <p:cNvSpPr>
            <a:spLocks noGrp="1"/>
          </p:cNvSpPr>
          <p:nvPr>
            <p:ph type="sldNum" sz="quarter" idx="12"/>
          </p:nvPr>
        </p:nvSpPr>
        <p:spPr/>
        <p:txBody>
          <a:bodyPr/>
          <a:lstStyle>
            <a:lvl1pPr>
              <a:defRPr/>
            </a:lvl1pPr>
          </a:lstStyle>
          <a:p>
            <a:pPr>
              <a:defRPr/>
            </a:pPr>
            <a:fld id="{D05A82F7-521C-4FC3-9672-A31B050E586D}" type="slidenum">
              <a:rPr lang="en-US" altLang="vi-VN"/>
              <a:pPr>
                <a:defRPr/>
              </a:pPr>
              <a:t>‹#›</a:t>
            </a:fld>
            <a:endParaRPr lang="en-US" altLang="vi-VN"/>
          </a:p>
        </p:txBody>
      </p:sp>
    </p:spTree>
    <p:extLst>
      <p:ext uri="{BB962C8B-B14F-4D97-AF65-F5344CB8AC3E}">
        <p14:creationId xmlns:p14="http://schemas.microsoft.com/office/powerpoint/2010/main" val="1848823788"/>
      </p:ext>
    </p:extLst>
  </p:cSld>
  <p:clrMapOvr>
    <a:masterClrMapping/>
  </p:clrMapOvr>
  <p:transition>
    <p:checker/>
    <p:sndAc>
      <p:stSnd>
        <p:snd r:embed="rId1" name="chimes.wav"/>
      </p:stSnd>
    </p:sndAc>
  </p:transition>
</p:sldLayout>
</file>

<file path=ppt/slideLayouts/slideLayout43.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906897-E878-AE92-E09B-DBC0768D090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9604135-1719-BC3F-6C5F-3313FED9C19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6AAC5A6-63D5-9604-916B-7E47F12EAACA}"/>
              </a:ext>
            </a:extLst>
          </p:cNvPr>
          <p:cNvSpPr>
            <a:spLocks noGrp="1"/>
          </p:cNvSpPr>
          <p:nvPr>
            <p:ph type="sldNum" sz="quarter" idx="12"/>
          </p:nvPr>
        </p:nvSpPr>
        <p:spPr/>
        <p:txBody>
          <a:bodyPr/>
          <a:lstStyle>
            <a:lvl1pPr>
              <a:defRPr/>
            </a:lvl1pPr>
          </a:lstStyle>
          <a:p>
            <a:pPr>
              <a:defRPr/>
            </a:pPr>
            <a:fld id="{02D78EDE-1B7D-4CC7-851C-3BB63021DC2D}" type="slidenum">
              <a:rPr lang="en-US" altLang="vi-VN"/>
              <a:pPr>
                <a:defRPr/>
              </a:pPr>
              <a:t>‹#›</a:t>
            </a:fld>
            <a:endParaRPr lang="en-US" altLang="vi-VN"/>
          </a:p>
        </p:txBody>
      </p:sp>
    </p:spTree>
    <p:extLst>
      <p:ext uri="{BB962C8B-B14F-4D97-AF65-F5344CB8AC3E}">
        <p14:creationId xmlns:p14="http://schemas.microsoft.com/office/powerpoint/2010/main" val="395045457"/>
      </p:ext>
    </p:extLst>
  </p:cSld>
  <p:clrMapOvr>
    <a:masterClrMapping/>
  </p:clrMapOvr>
  <p:transition>
    <p:checker/>
    <p:sndAc>
      <p:stSnd>
        <p:snd r:embed="rId1" name="chimes.wav"/>
      </p:stSnd>
    </p:sndAc>
  </p:transition>
</p:sldLayout>
</file>

<file path=ppt/slideLayouts/slideLayout44.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F3E074-8D9D-DAD0-F132-2CF0A779C97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8F99AD3-AFAB-E970-B6C2-0C8CADC240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5E6AA8-1A97-31BA-8BF7-968DB3B4D41B}"/>
              </a:ext>
            </a:extLst>
          </p:cNvPr>
          <p:cNvSpPr>
            <a:spLocks noGrp="1"/>
          </p:cNvSpPr>
          <p:nvPr>
            <p:ph type="sldNum" sz="quarter" idx="12"/>
          </p:nvPr>
        </p:nvSpPr>
        <p:spPr/>
        <p:txBody>
          <a:bodyPr/>
          <a:lstStyle>
            <a:lvl1pPr>
              <a:defRPr/>
            </a:lvl1pPr>
          </a:lstStyle>
          <a:p>
            <a:pPr>
              <a:defRPr/>
            </a:pPr>
            <a:fld id="{BFF96FB8-0F01-40C2-8154-592AC84FC07A}" type="slidenum">
              <a:rPr lang="en-US" altLang="vi-VN"/>
              <a:pPr>
                <a:defRPr/>
              </a:pPr>
              <a:t>‹#›</a:t>
            </a:fld>
            <a:endParaRPr lang="en-US" altLang="vi-VN"/>
          </a:p>
        </p:txBody>
      </p:sp>
    </p:spTree>
    <p:extLst>
      <p:ext uri="{BB962C8B-B14F-4D97-AF65-F5344CB8AC3E}">
        <p14:creationId xmlns:p14="http://schemas.microsoft.com/office/powerpoint/2010/main" val="582110754"/>
      </p:ext>
    </p:extLst>
  </p:cSld>
  <p:clrMapOvr>
    <a:masterClrMapping/>
  </p:clrMapOvr>
  <p:transition>
    <p:checker/>
    <p:sndAc>
      <p:stSnd>
        <p:snd r:embed="rId1" name="chimes.wav"/>
      </p:stSnd>
    </p:sndAc>
  </p:transition>
</p:sldLayout>
</file>

<file path=ppt/slideLayouts/slideLayout45.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A30B31-FD11-26B0-B7B0-0F696133FD9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C57E2F5-863B-4D3E-37B9-912FB74FE5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6E414C-B205-93D3-B688-610176AFE351}"/>
              </a:ext>
            </a:extLst>
          </p:cNvPr>
          <p:cNvSpPr>
            <a:spLocks noGrp="1"/>
          </p:cNvSpPr>
          <p:nvPr>
            <p:ph type="sldNum" sz="quarter" idx="12"/>
          </p:nvPr>
        </p:nvSpPr>
        <p:spPr/>
        <p:txBody>
          <a:bodyPr/>
          <a:lstStyle>
            <a:lvl1pPr>
              <a:defRPr/>
            </a:lvl1pPr>
          </a:lstStyle>
          <a:p>
            <a:pPr>
              <a:defRPr/>
            </a:pPr>
            <a:fld id="{F2713BC4-84B5-4C33-9237-98B32563A53F}" type="slidenum">
              <a:rPr lang="en-US" altLang="vi-VN"/>
              <a:pPr>
                <a:defRPr/>
              </a:pPr>
              <a:t>‹#›</a:t>
            </a:fld>
            <a:endParaRPr lang="en-US" altLang="vi-VN"/>
          </a:p>
        </p:txBody>
      </p:sp>
    </p:spTree>
    <p:extLst>
      <p:ext uri="{BB962C8B-B14F-4D97-AF65-F5344CB8AC3E}">
        <p14:creationId xmlns:p14="http://schemas.microsoft.com/office/powerpoint/2010/main" val="439183116"/>
      </p:ext>
    </p:extLst>
  </p:cSld>
  <p:clrMapOvr>
    <a:masterClrMapping/>
  </p:clrMapOvr>
  <p:transition>
    <p:checker/>
    <p:sndAc>
      <p:stSnd>
        <p:snd r:embed="rId1" name="chimes.wav"/>
      </p:stSnd>
    </p:sndAc>
  </p:transition>
</p:sldLayout>
</file>

<file path=ppt/slideLayouts/slideLayout46.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A0653-54F4-04CD-2B1D-827575976C5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F30A27E-9AEF-4170-258C-C4EC3014BB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8A8C18-A958-4B96-1FFC-91F90AA68D7E}"/>
              </a:ext>
            </a:extLst>
          </p:cNvPr>
          <p:cNvSpPr>
            <a:spLocks noGrp="1"/>
          </p:cNvSpPr>
          <p:nvPr>
            <p:ph type="sldNum" sz="quarter" idx="12"/>
          </p:nvPr>
        </p:nvSpPr>
        <p:spPr/>
        <p:txBody>
          <a:bodyPr/>
          <a:lstStyle>
            <a:lvl1pPr>
              <a:defRPr/>
            </a:lvl1pPr>
          </a:lstStyle>
          <a:p>
            <a:pPr>
              <a:defRPr/>
            </a:pPr>
            <a:fld id="{29C190B8-0542-4F9A-BC10-6CD15488DAA1}" type="slidenum">
              <a:rPr lang="en-US" altLang="vi-VN"/>
              <a:pPr>
                <a:defRPr/>
              </a:pPr>
              <a:t>‹#›</a:t>
            </a:fld>
            <a:endParaRPr lang="en-US" altLang="vi-VN"/>
          </a:p>
        </p:txBody>
      </p:sp>
    </p:spTree>
    <p:extLst>
      <p:ext uri="{BB962C8B-B14F-4D97-AF65-F5344CB8AC3E}">
        <p14:creationId xmlns:p14="http://schemas.microsoft.com/office/powerpoint/2010/main" val="1508157365"/>
      </p:ext>
    </p:extLst>
  </p:cSld>
  <p:clrMapOvr>
    <a:masterClrMapping/>
  </p:clrMapOvr>
  <p:transition>
    <p:checker/>
    <p:sndAc>
      <p:stSnd>
        <p:snd r:embed="rId1" name="chimes.wav"/>
      </p:stSnd>
    </p:sndAc>
  </p:transition>
</p:sldLayout>
</file>

<file path=ppt/slideLayouts/slideLayout47.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D590D-6B8E-A3BF-A087-E40E6CE5AE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BACDDD6-7237-D623-B0CA-034E952C9F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4D8778-5F2D-A2EB-5812-49B1A236AEAC}"/>
              </a:ext>
            </a:extLst>
          </p:cNvPr>
          <p:cNvSpPr>
            <a:spLocks noGrp="1"/>
          </p:cNvSpPr>
          <p:nvPr>
            <p:ph type="sldNum" sz="quarter" idx="12"/>
          </p:nvPr>
        </p:nvSpPr>
        <p:spPr/>
        <p:txBody>
          <a:bodyPr/>
          <a:lstStyle>
            <a:lvl1pPr>
              <a:defRPr/>
            </a:lvl1pPr>
          </a:lstStyle>
          <a:p>
            <a:pPr>
              <a:defRPr/>
            </a:pPr>
            <a:fld id="{30E922CE-116A-4DE6-BA9A-590E122F77E4}" type="slidenum">
              <a:rPr lang="en-US" altLang="vi-VN"/>
              <a:pPr>
                <a:defRPr/>
              </a:pPr>
              <a:t>‹#›</a:t>
            </a:fld>
            <a:endParaRPr lang="en-US" altLang="vi-VN"/>
          </a:p>
        </p:txBody>
      </p:sp>
    </p:spTree>
    <p:extLst>
      <p:ext uri="{BB962C8B-B14F-4D97-AF65-F5344CB8AC3E}">
        <p14:creationId xmlns:p14="http://schemas.microsoft.com/office/powerpoint/2010/main" val="3563872917"/>
      </p:ext>
    </p:extLst>
  </p:cSld>
  <p:clrMapOvr>
    <a:masterClrMapping/>
  </p:clrMapOvr>
  <p:transition>
    <p:checker/>
    <p:sndAc>
      <p:stSnd>
        <p:snd r:embed="rId1" name="chimes.wav"/>
      </p:stSnd>
    </p:sndAc>
  </p:transition>
</p:sldLayout>
</file>

<file path=ppt/slideLayouts/slideLayout48.xml><?xml version="1.0" encoding="utf-8"?>
<p:sldLayout xmlns:a="http://purl.oclc.org/ooxml/drawingml/main" xmlns:r="http://purl.oclc.org/ooxml/officeDocument/relationships" xmlns:p="http://purl.oclc.org/ooxml/presentationml/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E870A-9989-AE16-99F0-2E38DDA37D41}"/>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75671DE-49E0-495C-B8DC-46651B028D18}"/>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3CD2067-AC8A-ABD8-C49D-8F7FEC7D5B17}"/>
              </a:ext>
            </a:extLst>
          </p:cNvPr>
          <p:cNvSpPr>
            <a:spLocks noGrp="1"/>
          </p:cNvSpPr>
          <p:nvPr>
            <p:ph type="sldNum" sz="quarter" idx="12"/>
          </p:nvPr>
        </p:nvSpPr>
        <p:spPr>
          <a:xfrm>
            <a:off x="6553200" y="6245225"/>
            <a:ext cx="2133600" cy="476250"/>
          </a:xfrm>
        </p:spPr>
        <p:txBody>
          <a:bodyPr/>
          <a:lstStyle>
            <a:lvl1pPr>
              <a:defRPr smtClean="0"/>
            </a:lvl1pPr>
          </a:lstStyle>
          <a:p>
            <a:pPr>
              <a:defRPr/>
            </a:pPr>
            <a:fld id="{CD1A4CCF-8AAE-49B5-AC99-5A97DEAA407D}" type="slidenum">
              <a:rPr lang="en-US" altLang="vi-VN"/>
              <a:pPr>
                <a:defRPr/>
              </a:pPr>
              <a:t>‹#›</a:t>
            </a:fld>
            <a:endParaRPr lang="en-US" altLang="vi-VN"/>
          </a:p>
        </p:txBody>
      </p:sp>
    </p:spTree>
    <p:extLst>
      <p:ext uri="{BB962C8B-B14F-4D97-AF65-F5344CB8AC3E}">
        <p14:creationId xmlns:p14="http://schemas.microsoft.com/office/powerpoint/2010/main" val="3985482657"/>
      </p:ext>
    </p:extLst>
  </p:cSld>
  <p:clrMapOvr>
    <a:masterClrMapping/>
  </p:clrMapOvr>
  <p:transition>
    <p:checker/>
    <p:sndAc>
      <p:stSnd>
        <p:snd r:embed="rId1" name="chimes.wav"/>
      </p:stSnd>
    </p:sndAc>
  </p:transition>
</p:sldLayout>
</file>

<file path=ppt/slideLayouts/slideLayout49.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B6102EEE-6E2E-582E-B3D0-C8DF07993B58}"/>
              </a:ext>
            </a:extLst>
          </p:cNvPr>
          <p:cNvSpPr>
            <a:spLocks noGrp="1"/>
          </p:cNvSpPr>
          <p:nvPr>
            <p:ph type="dt" sz="half" idx="10"/>
          </p:nvPr>
        </p:nvSpPr>
        <p:spPr/>
        <p:txBody>
          <a:bodyPr/>
          <a:lstStyle>
            <a:lvl1pPr algn="ctr">
              <a:defRPr>
                <a:latin typeface="VNI-Times" pitchFamily="2" charset="0"/>
              </a:defRPr>
            </a:lvl1pPr>
          </a:lstStyle>
          <a:p>
            <a:pPr>
              <a:defRPr/>
            </a:pPr>
            <a:fld id="{217058CF-4454-453F-9D34-DFA07E176496}" type="datetimeFigureOut">
              <a:rPr lang="en-US"/>
              <a:pPr>
                <a:defRPr/>
              </a:pPr>
              <a:t>5/8/2024</a:t>
            </a:fld>
            <a:endParaRPr lang="en-US"/>
          </a:p>
        </p:txBody>
      </p:sp>
      <p:sp>
        <p:nvSpPr>
          <p:cNvPr id="5" name="Footer Placeholder 4">
            <a:extLst>
              <a:ext uri="{FF2B5EF4-FFF2-40B4-BE49-F238E27FC236}">
                <a16:creationId xmlns:a16="http://schemas.microsoft.com/office/drawing/2014/main" id="{D2D366C7-DA04-70CB-8E62-4055A1742E5D}"/>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4593DF96-8B01-A5DC-BC70-E5C8460B0909}"/>
              </a:ext>
            </a:extLst>
          </p:cNvPr>
          <p:cNvSpPr>
            <a:spLocks noGrp="1"/>
          </p:cNvSpPr>
          <p:nvPr>
            <p:ph type="sldNum" sz="quarter" idx="12"/>
          </p:nvPr>
        </p:nvSpPr>
        <p:spPr/>
        <p:txBody>
          <a:bodyPr/>
          <a:lstStyle>
            <a:lvl1pPr>
              <a:defRPr smtClean="0">
                <a:latin typeface="VNI-Times" pitchFamily="2" charset="0"/>
              </a:defRPr>
            </a:lvl1pPr>
          </a:lstStyle>
          <a:p>
            <a:pPr>
              <a:defRPr/>
            </a:pPr>
            <a:fld id="{29E22972-3605-45DD-8555-07FEE38864A3}" type="slidenum">
              <a:rPr lang="en-US" altLang="vi-VN"/>
              <a:pPr>
                <a:defRPr/>
              </a:pPr>
              <a:t>‹#›</a:t>
            </a:fld>
            <a:endParaRPr lang="en-US" altLang="vi-VN"/>
          </a:p>
        </p:txBody>
      </p:sp>
    </p:spTree>
    <p:extLst>
      <p:ext uri="{BB962C8B-B14F-4D97-AF65-F5344CB8AC3E}">
        <p14:creationId xmlns:p14="http://schemas.microsoft.com/office/powerpoint/2010/main" val="2321457090"/>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3F637E9-73D3-28AA-4A46-9CCD06D6B75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05C804-8C74-0F15-867B-77F660D1D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073DE8-3DD6-B882-F781-DD2356842F7D}"/>
              </a:ext>
            </a:extLst>
          </p:cNvPr>
          <p:cNvSpPr>
            <a:spLocks noGrp="1" noChangeArrowheads="1"/>
          </p:cNvSpPr>
          <p:nvPr>
            <p:ph type="sldNum" sz="quarter" idx="12"/>
          </p:nvPr>
        </p:nvSpPr>
        <p:spPr>
          <a:ln/>
        </p:spPr>
        <p:txBody>
          <a:bodyPr/>
          <a:lstStyle>
            <a:lvl1pPr>
              <a:defRPr/>
            </a:lvl1pPr>
          </a:lstStyle>
          <a:p>
            <a:pPr>
              <a:defRPr/>
            </a:pPr>
            <a:fld id="{6D3C879C-EDCB-4096-A66A-472A3BAFE46F}" type="slidenum">
              <a:rPr lang="en-US" altLang="vi-VN"/>
              <a:pPr>
                <a:defRPr/>
              </a:pPr>
              <a:t>‹#›</a:t>
            </a:fld>
            <a:endParaRPr lang="en-US" altLang="vi-VN"/>
          </a:p>
        </p:txBody>
      </p:sp>
    </p:spTree>
    <p:extLst>
      <p:ext uri="{BB962C8B-B14F-4D97-AF65-F5344CB8AC3E}">
        <p14:creationId xmlns:p14="http://schemas.microsoft.com/office/powerpoint/2010/main" val="713125707"/>
      </p:ext>
    </p:extLst>
  </p:cSld>
  <p:clrMapOvr>
    <a:masterClrMapping/>
  </p:clrMapOvr>
  <p:transition>
    <p:checker/>
    <p:sndAc>
      <p:stSnd>
        <p:snd r:embed="rId1" name="chimes.wav"/>
      </p:stSnd>
    </p:sndAc>
  </p:transition>
</p:sldLayout>
</file>

<file path=ppt/slideLayouts/slideLayout50.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6E620-97D3-10F6-36DD-39E6272D10BE}"/>
              </a:ext>
            </a:extLst>
          </p:cNvPr>
          <p:cNvSpPr>
            <a:spLocks noGrp="1"/>
          </p:cNvSpPr>
          <p:nvPr>
            <p:ph type="dt" sz="half" idx="10"/>
          </p:nvPr>
        </p:nvSpPr>
        <p:spPr/>
        <p:txBody>
          <a:bodyPr/>
          <a:lstStyle>
            <a:lvl1pPr algn="ctr">
              <a:defRPr>
                <a:latin typeface="VNI-Times" pitchFamily="2" charset="0"/>
              </a:defRPr>
            </a:lvl1pPr>
          </a:lstStyle>
          <a:p>
            <a:pPr>
              <a:defRPr/>
            </a:pPr>
            <a:fld id="{40077938-5991-4847-BF9F-4B38CB9D2EBD}" type="datetimeFigureOut">
              <a:rPr lang="en-US"/>
              <a:pPr>
                <a:defRPr/>
              </a:pPr>
              <a:t>5/8/2024</a:t>
            </a:fld>
            <a:endParaRPr lang="en-US"/>
          </a:p>
        </p:txBody>
      </p:sp>
      <p:sp>
        <p:nvSpPr>
          <p:cNvPr id="5" name="Footer Placeholder 4">
            <a:extLst>
              <a:ext uri="{FF2B5EF4-FFF2-40B4-BE49-F238E27FC236}">
                <a16:creationId xmlns:a16="http://schemas.microsoft.com/office/drawing/2014/main" id="{6E9017D4-ABC8-78F5-AF79-CEC776456303}"/>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766619D8-FF94-1F04-5AFC-BDE00578D9E7}"/>
              </a:ext>
            </a:extLst>
          </p:cNvPr>
          <p:cNvSpPr>
            <a:spLocks noGrp="1"/>
          </p:cNvSpPr>
          <p:nvPr>
            <p:ph type="sldNum" sz="quarter" idx="12"/>
          </p:nvPr>
        </p:nvSpPr>
        <p:spPr/>
        <p:txBody>
          <a:bodyPr/>
          <a:lstStyle>
            <a:lvl1pPr>
              <a:defRPr smtClean="0">
                <a:latin typeface="VNI-Times" pitchFamily="2" charset="0"/>
              </a:defRPr>
            </a:lvl1pPr>
          </a:lstStyle>
          <a:p>
            <a:pPr>
              <a:defRPr/>
            </a:pPr>
            <a:fld id="{D2A5C2DC-9989-4CB0-BEE1-CCDCF3F6B74B}" type="slidenum">
              <a:rPr lang="en-US" altLang="vi-VN"/>
              <a:pPr>
                <a:defRPr/>
              </a:pPr>
              <a:t>‹#›</a:t>
            </a:fld>
            <a:endParaRPr lang="en-US" altLang="vi-VN"/>
          </a:p>
        </p:txBody>
      </p:sp>
    </p:spTree>
    <p:extLst>
      <p:ext uri="{BB962C8B-B14F-4D97-AF65-F5344CB8AC3E}">
        <p14:creationId xmlns:p14="http://schemas.microsoft.com/office/powerpoint/2010/main" val="2398884155"/>
      </p:ext>
    </p:extLst>
  </p:cSld>
  <p:clrMapOvr>
    <a:masterClrMapping/>
  </p:clrMapOvr>
</p:sldLayout>
</file>

<file path=ppt/slideLayouts/slideLayout51.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00D207FA-2C2C-4269-37E9-72E3152FDAA0}"/>
              </a:ext>
            </a:extLst>
          </p:cNvPr>
          <p:cNvSpPr>
            <a:spLocks noGrp="1"/>
          </p:cNvSpPr>
          <p:nvPr>
            <p:ph type="dt" sz="half" idx="10"/>
          </p:nvPr>
        </p:nvSpPr>
        <p:spPr/>
        <p:txBody>
          <a:bodyPr/>
          <a:lstStyle>
            <a:lvl1pPr algn="ctr">
              <a:defRPr>
                <a:latin typeface="VNI-Times" pitchFamily="2" charset="0"/>
              </a:defRPr>
            </a:lvl1pPr>
          </a:lstStyle>
          <a:p>
            <a:pPr>
              <a:defRPr/>
            </a:pPr>
            <a:fld id="{390A3AA0-6C15-4771-B6DB-83F4CB64067E}" type="datetimeFigureOut">
              <a:rPr lang="en-US"/>
              <a:pPr>
                <a:defRPr/>
              </a:pPr>
              <a:t>5/8/2024</a:t>
            </a:fld>
            <a:endParaRPr lang="en-US"/>
          </a:p>
        </p:txBody>
      </p:sp>
      <p:sp>
        <p:nvSpPr>
          <p:cNvPr id="5" name="Footer Placeholder 4">
            <a:extLst>
              <a:ext uri="{FF2B5EF4-FFF2-40B4-BE49-F238E27FC236}">
                <a16:creationId xmlns:a16="http://schemas.microsoft.com/office/drawing/2014/main" id="{4A622584-3138-BE15-5F6E-54600F21C33A}"/>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17D6F5EE-59A4-D82C-9543-4CFE931CD66C}"/>
              </a:ext>
            </a:extLst>
          </p:cNvPr>
          <p:cNvSpPr>
            <a:spLocks noGrp="1"/>
          </p:cNvSpPr>
          <p:nvPr>
            <p:ph type="sldNum" sz="quarter" idx="12"/>
          </p:nvPr>
        </p:nvSpPr>
        <p:spPr/>
        <p:txBody>
          <a:bodyPr/>
          <a:lstStyle>
            <a:lvl1pPr>
              <a:defRPr smtClean="0">
                <a:latin typeface="VNI-Times" pitchFamily="2" charset="0"/>
              </a:defRPr>
            </a:lvl1pPr>
          </a:lstStyle>
          <a:p>
            <a:pPr>
              <a:defRPr/>
            </a:pPr>
            <a:fld id="{FAD1A27A-A4FB-4A1C-835D-67E2669306E7}" type="slidenum">
              <a:rPr lang="en-US" altLang="vi-VN"/>
              <a:pPr>
                <a:defRPr/>
              </a:pPr>
              <a:t>‹#›</a:t>
            </a:fld>
            <a:endParaRPr lang="en-US" altLang="vi-VN"/>
          </a:p>
        </p:txBody>
      </p:sp>
    </p:spTree>
    <p:extLst>
      <p:ext uri="{BB962C8B-B14F-4D97-AF65-F5344CB8AC3E}">
        <p14:creationId xmlns:p14="http://schemas.microsoft.com/office/powerpoint/2010/main" val="10847061"/>
      </p:ext>
    </p:extLst>
  </p:cSld>
  <p:clrMapOvr>
    <a:masterClrMapping/>
  </p:clrMapOvr>
</p:sldLayout>
</file>

<file path=ppt/slideLayouts/slideLayout52.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68AB6-E012-4E96-CA6B-49C563216D9B}"/>
              </a:ext>
            </a:extLst>
          </p:cNvPr>
          <p:cNvSpPr>
            <a:spLocks noGrp="1"/>
          </p:cNvSpPr>
          <p:nvPr>
            <p:ph type="dt" sz="half" idx="10"/>
          </p:nvPr>
        </p:nvSpPr>
        <p:spPr/>
        <p:txBody>
          <a:bodyPr/>
          <a:lstStyle>
            <a:lvl1pPr algn="ctr">
              <a:defRPr>
                <a:latin typeface="VNI-Times" pitchFamily="2" charset="0"/>
              </a:defRPr>
            </a:lvl1pPr>
          </a:lstStyle>
          <a:p>
            <a:pPr>
              <a:defRPr/>
            </a:pPr>
            <a:fld id="{5EF3B4D4-7A62-4F16-B8DB-9729A620E2A9}" type="datetimeFigureOut">
              <a:rPr lang="en-US"/>
              <a:pPr>
                <a:defRPr/>
              </a:pPr>
              <a:t>5/8/2024</a:t>
            </a:fld>
            <a:endParaRPr lang="en-US"/>
          </a:p>
        </p:txBody>
      </p:sp>
      <p:sp>
        <p:nvSpPr>
          <p:cNvPr id="6" name="Footer Placeholder 5">
            <a:extLst>
              <a:ext uri="{FF2B5EF4-FFF2-40B4-BE49-F238E27FC236}">
                <a16:creationId xmlns:a16="http://schemas.microsoft.com/office/drawing/2014/main" id="{E06378D6-14B9-AE7A-24D3-1F5E5B5B5675}"/>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7B0C6323-986F-3989-26E3-4DBCC9E890D5}"/>
              </a:ext>
            </a:extLst>
          </p:cNvPr>
          <p:cNvSpPr>
            <a:spLocks noGrp="1"/>
          </p:cNvSpPr>
          <p:nvPr>
            <p:ph type="sldNum" sz="quarter" idx="12"/>
          </p:nvPr>
        </p:nvSpPr>
        <p:spPr/>
        <p:txBody>
          <a:bodyPr/>
          <a:lstStyle>
            <a:lvl1pPr>
              <a:defRPr smtClean="0">
                <a:latin typeface="VNI-Times" pitchFamily="2" charset="0"/>
              </a:defRPr>
            </a:lvl1pPr>
          </a:lstStyle>
          <a:p>
            <a:pPr>
              <a:defRPr/>
            </a:pPr>
            <a:fld id="{6E5BE891-47E1-4B8F-948D-8083032BDCD5}" type="slidenum">
              <a:rPr lang="en-US" altLang="vi-VN"/>
              <a:pPr>
                <a:defRPr/>
              </a:pPr>
              <a:t>‹#›</a:t>
            </a:fld>
            <a:endParaRPr lang="en-US" altLang="vi-VN"/>
          </a:p>
        </p:txBody>
      </p:sp>
    </p:spTree>
    <p:extLst>
      <p:ext uri="{BB962C8B-B14F-4D97-AF65-F5344CB8AC3E}">
        <p14:creationId xmlns:p14="http://schemas.microsoft.com/office/powerpoint/2010/main" val="1600902297"/>
      </p:ext>
    </p:extLst>
  </p:cSld>
  <p:clrMapOvr>
    <a:masterClrMapping/>
  </p:clrMapOvr>
</p:sldLayout>
</file>

<file path=ppt/slideLayouts/slideLayout53.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6C13F4-F4D6-51AB-29FA-38D9F7501EA9}"/>
              </a:ext>
            </a:extLst>
          </p:cNvPr>
          <p:cNvSpPr>
            <a:spLocks noGrp="1"/>
          </p:cNvSpPr>
          <p:nvPr>
            <p:ph type="dt" sz="half" idx="10"/>
          </p:nvPr>
        </p:nvSpPr>
        <p:spPr/>
        <p:txBody>
          <a:bodyPr/>
          <a:lstStyle>
            <a:lvl1pPr algn="ctr">
              <a:defRPr>
                <a:latin typeface="VNI-Times" pitchFamily="2" charset="0"/>
              </a:defRPr>
            </a:lvl1pPr>
          </a:lstStyle>
          <a:p>
            <a:pPr>
              <a:defRPr/>
            </a:pPr>
            <a:fld id="{E457216F-D8C5-42C7-9AAC-8FD5417DB0A8}" type="datetimeFigureOut">
              <a:rPr lang="en-US"/>
              <a:pPr>
                <a:defRPr/>
              </a:pPr>
              <a:t>5/8/2024</a:t>
            </a:fld>
            <a:endParaRPr lang="en-US"/>
          </a:p>
        </p:txBody>
      </p:sp>
      <p:sp>
        <p:nvSpPr>
          <p:cNvPr id="8" name="Footer Placeholder 7">
            <a:extLst>
              <a:ext uri="{FF2B5EF4-FFF2-40B4-BE49-F238E27FC236}">
                <a16:creationId xmlns:a16="http://schemas.microsoft.com/office/drawing/2014/main" id="{0309911F-FCF6-0047-5C85-CA3EB4B771AA}"/>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9" name="Slide Number Placeholder 8">
            <a:extLst>
              <a:ext uri="{FF2B5EF4-FFF2-40B4-BE49-F238E27FC236}">
                <a16:creationId xmlns:a16="http://schemas.microsoft.com/office/drawing/2014/main" id="{B33D3006-F121-E430-105D-9E343A9596A4}"/>
              </a:ext>
            </a:extLst>
          </p:cNvPr>
          <p:cNvSpPr>
            <a:spLocks noGrp="1"/>
          </p:cNvSpPr>
          <p:nvPr>
            <p:ph type="sldNum" sz="quarter" idx="12"/>
          </p:nvPr>
        </p:nvSpPr>
        <p:spPr/>
        <p:txBody>
          <a:bodyPr/>
          <a:lstStyle>
            <a:lvl1pPr>
              <a:defRPr smtClean="0">
                <a:latin typeface="VNI-Times" pitchFamily="2" charset="0"/>
              </a:defRPr>
            </a:lvl1pPr>
          </a:lstStyle>
          <a:p>
            <a:pPr>
              <a:defRPr/>
            </a:pPr>
            <a:fld id="{D4A5A409-06F8-4505-9AB7-28974FCE7C05}" type="slidenum">
              <a:rPr lang="en-US" altLang="vi-VN"/>
              <a:pPr>
                <a:defRPr/>
              </a:pPr>
              <a:t>‹#›</a:t>
            </a:fld>
            <a:endParaRPr lang="en-US" altLang="vi-VN"/>
          </a:p>
        </p:txBody>
      </p:sp>
    </p:spTree>
    <p:extLst>
      <p:ext uri="{BB962C8B-B14F-4D97-AF65-F5344CB8AC3E}">
        <p14:creationId xmlns:p14="http://schemas.microsoft.com/office/powerpoint/2010/main" val="530205529"/>
      </p:ext>
    </p:extLst>
  </p:cSld>
  <p:clrMapOvr>
    <a:masterClrMapping/>
  </p:clrMapOvr>
</p:sldLayout>
</file>

<file path=ppt/slideLayouts/slideLayout54.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199C9-8C89-62BD-9994-CBDD252B3BE6}"/>
              </a:ext>
            </a:extLst>
          </p:cNvPr>
          <p:cNvSpPr>
            <a:spLocks noGrp="1"/>
          </p:cNvSpPr>
          <p:nvPr>
            <p:ph type="dt" sz="half" idx="10"/>
          </p:nvPr>
        </p:nvSpPr>
        <p:spPr/>
        <p:txBody>
          <a:bodyPr/>
          <a:lstStyle>
            <a:lvl1pPr algn="ctr">
              <a:defRPr>
                <a:latin typeface="VNI-Times" pitchFamily="2" charset="0"/>
              </a:defRPr>
            </a:lvl1pPr>
          </a:lstStyle>
          <a:p>
            <a:pPr>
              <a:defRPr/>
            </a:pPr>
            <a:fld id="{2A3042F2-9687-4DDE-B745-1D109E568DB5}" type="datetimeFigureOut">
              <a:rPr lang="en-US"/>
              <a:pPr>
                <a:defRPr/>
              </a:pPr>
              <a:t>5/8/2024</a:t>
            </a:fld>
            <a:endParaRPr lang="en-US"/>
          </a:p>
        </p:txBody>
      </p:sp>
      <p:sp>
        <p:nvSpPr>
          <p:cNvPr id="4" name="Footer Placeholder 3">
            <a:extLst>
              <a:ext uri="{FF2B5EF4-FFF2-40B4-BE49-F238E27FC236}">
                <a16:creationId xmlns:a16="http://schemas.microsoft.com/office/drawing/2014/main" id="{BB1F955C-DCC1-EAA4-0454-F90ACD9E340D}"/>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5" name="Slide Number Placeholder 4">
            <a:extLst>
              <a:ext uri="{FF2B5EF4-FFF2-40B4-BE49-F238E27FC236}">
                <a16:creationId xmlns:a16="http://schemas.microsoft.com/office/drawing/2014/main" id="{35D09374-602B-6683-79B4-BF792D75FEE7}"/>
              </a:ext>
            </a:extLst>
          </p:cNvPr>
          <p:cNvSpPr>
            <a:spLocks noGrp="1"/>
          </p:cNvSpPr>
          <p:nvPr>
            <p:ph type="sldNum" sz="quarter" idx="12"/>
          </p:nvPr>
        </p:nvSpPr>
        <p:spPr/>
        <p:txBody>
          <a:bodyPr/>
          <a:lstStyle>
            <a:lvl1pPr>
              <a:defRPr smtClean="0">
                <a:latin typeface="VNI-Times" pitchFamily="2" charset="0"/>
              </a:defRPr>
            </a:lvl1pPr>
          </a:lstStyle>
          <a:p>
            <a:pPr>
              <a:defRPr/>
            </a:pPr>
            <a:fld id="{DBD7DCC8-59B4-40EE-ABC1-98BD1F277650}" type="slidenum">
              <a:rPr lang="en-US" altLang="vi-VN"/>
              <a:pPr>
                <a:defRPr/>
              </a:pPr>
              <a:t>‹#›</a:t>
            </a:fld>
            <a:endParaRPr lang="en-US" altLang="vi-VN"/>
          </a:p>
        </p:txBody>
      </p:sp>
    </p:spTree>
    <p:extLst>
      <p:ext uri="{BB962C8B-B14F-4D97-AF65-F5344CB8AC3E}">
        <p14:creationId xmlns:p14="http://schemas.microsoft.com/office/powerpoint/2010/main" val="1424985649"/>
      </p:ext>
    </p:extLst>
  </p:cSld>
  <p:clrMapOvr>
    <a:masterClrMapping/>
  </p:clrMapOvr>
</p:sldLayout>
</file>

<file path=ppt/slideLayouts/slideLayout55.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DC94A-628E-A234-A988-F6D1A5FB5C9D}"/>
              </a:ext>
            </a:extLst>
          </p:cNvPr>
          <p:cNvSpPr>
            <a:spLocks noGrp="1"/>
          </p:cNvSpPr>
          <p:nvPr>
            <p:ph type="dt" sz="half" idx="10"/>
          </p:nvPr>
        </p:nvSpPr>
        <p:spPr/>
        <p:txBody>
          <a:bodyPr/>
          <a:lstStyle>
            <a:lvl1pPr algn="ctr">
              <a:defRPr>
                <a:latin typeface="VNI-Times" pitchFamily="2" charset="0"/>
              </a:defRPr>
            </a:lvl1pPr>
          </a:lstStyle>
          <a:p>
            <a:pPr>
              <a:defRPr/>
            </a:pPr>
            <a:fld id="{C0307081-A0B9-4959-993E-98BFA3939C5B}" type="datetimeFigureOut">
              <a:rPr lang="en-US"/>
              <a:pPr>
                <a:defRPr/>
              </a:pPr>
              <a:t>5/8/2024</a:t>
            </a:fld>
            <a:endParaRPr lang="en-US"/>
          </a:p>
        </p:txBody>
      </p:sp>
      <p:sp>
        <p:nvSpPr>
          <p:cNvPr id="3" name="Footer Placeholder 2">
            <a:extLst>
              <a:ext uri="{FF2B5EF4-FFF2-40B4-BE49-F238E27FC236}">
                <a16:creationId xmlns:a16="http://schemas.microsoft.com/office/drawing/2014/main" id="{C8DE099B-BA5D-4156-EFF5-CA1ECA9017CD}"/>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4" name="Slide Number Placeholder 3">
            <a:extLst>
              <a:ext uri="{FF2B5EF4-FFF2-40B4-BE49-F238E27FC236}">
                <a16:creationId xmlns:a16="http://schemas.microsoft.com/office/drawing/2014/main" id="{F55EBA2A-3C3E-B12C-C33D-2A62EA928E36}"/>
              </a:ext>
            </a:extLst>
          </p:cNvPr>
          <p:cNvSpPr>
            <a:spLocks noGrp="1"/>
          </p:cNvSpPr>
          <p:nvPr>
            <p:ph type="sldNum" sz="quarter" idx="12"/>
          </p:nvPr>
        </p:nvSpPr>
        <p:spPr/>
        <p:txBody>
          <a:bodyPr/>
          <a:lstStyle>
            <a:lvl1pPr>
              <a:defRPr smtClean="0">
                <a:latin typeface="VNI-Times" pitchFamily="2" charset="0"/>
              </a:defRPr>
            </a:lvl1pPr>
          </a:lstStyle>
          <a:p>
            <a:pPr>
              <a:defRPr/>
            </a:pPr>
            <a:fld id="{C5EE222C-1491-4BD8-B4BA-C848373B1BCC}" type="slidenum">
              <a:rPr lang="en-US" altLang="vi-VN"/>
              <a:pPr>
                <a:defRPr/>
              </a:pPr>
              <a:t>‹#›</a:t>
            </a:fld>
            <a:endParaRPr lang="en-US" altLang="vi-VN"/>
          </a:p>
        </p:txBody>
      </p:sp>
    </p:spTree>
    <p:extLst>
      <p:ext uri="{BB962C8B-B14F-4D97-AF65-F5344CB8AC3E}">
        <p14:creationId xmlns:p14="http://schemas.microsoft.com/office/powerpoint/2010/main" val="838567869"/>
      </p:ext>
    </p:extLst>
  </p:cSld>
  <p:clrMapOvr>
    <a:masterClrMapping/>
  </p:clrMapOvr>
</p:sldLayout>
</file>

<file path=ppt/slideLayouts/slideLayout56.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096E3C1-0C9B-B284-2594-FFE5EE7F380D}"/>
              </a:ext>
            </a:extLst>
          </p:cNvPr>
          <p:cNvSpPr>
            <a:spLocks noGrp="1"/>
          </p:cNvSpPr>
          <p:nvPr>
            <p:ph type="dt" sz="half" idx="10"/>
          </p:nvPr>
        </p:nvSpPr>
        <p:spPr/>
        <p:txBody>
          <a:bodyPr/>
          <a:lstStyle>
            <a:lvl1pPr algn="ctr">
              <a:defRPr>
                <a:latin typeface="VNI-Times" pitchFamily="2" charset="0"/>
              </a:defRPr>
            </a:lvl1pPr>
          </a:lstStyle>
          <a:p>
            <a:pPr>
              <a:defRPr/>
            </a:pPr>
            <a:fld id="{565E7E0C-D560-4388-91EC-79F2D0279250}" type="datetimeFigureOut">
              <a:rPr lang="en-US"/>
              <a:pPr>
                <a:defRPr/>
              </a:pPr>
              <a:t>5/8/2024</a:t>
            </a:fld>
            <a:endParaRPr lang="en-US"/>
          </a:p>
        </p:txBody>
      </p:sp>
      <p:sp>
        <p:nvSpPr>
          <p:cNvPr id="6" name="Footer Placeholder 5">
            <a:extLst>
              <a:ext uri="{FF2B5EF4-FFF2-40B4-BE49-F238E27FC236}">
                <a16:creationId xmlns:a16="http://schemas.microsoft.com/office/drawing/2014/main" id="{DE687DCD-BF48-0883-90B2-C767564F3736}"/>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0386D50B-CB00-ECB9-4AD7-36B552F41D1A}"/>
              </a:ext>
            </a:extLst>
          </p:cNvPr>
          <p:cNvSpPr>
            <a:spLocks noGrp="1"/>
          </p:cNvSpPr>
          <p:nvPr>
            <p:ph type="sldNum" sz="quarter" idx="12"/>
          </p:nvPr>
        </p:nvSpPr>
        <p:spPr/>
        <p:txBody>
          <a:bodyPr/>
          <a:lstStyle>
            <a:lvl1pPr>
              <a:defRPr smtClean="0">
                <a:latin typeface="VNI-Times" pitchFamily="2" charset="0"/>
              </a:defRPr>
            </a:lvl1pPr>
          </a:lstStyle>
          <a:p>
            <a:pPr>
              <a:defRPr/>
            </a:pPr>
            <a:fld id="{AA2F7475-0705-4A5A-84F9-6CA6F8BD1701}" type="slidenum">
              <a:rPr lang="en-US" altLang="vi-VN"/>
              <a:pPr>
                <a:defRPr/>
              </a:pPr>
              <a:t>‹#›</a:t>
            </a:fld>
            <a:endParaRPr lang="en-US" altLang="vi-VN"/>
          </a:p>
        </p:txBody>
      </p:sp>
    </p:spTree>
    <p:extLst>
      <p:ext uri="{BB962C8B-B14F-4D97-AF65-F5344CB8AC3E}">
        <p14:creationId xmlns:p14="http://schemas.microsoft.com/office/powerpoint/2010/main" val="3278664581"/>
      </p:ext>
    </p:extLst>
  </p:cSld>
  <p:clrMapOvr>
    <a:masterClrMapping/>
  </p:clrMapOvr>
</p:sldLayout>
</file>

<file path=ppt/slideLayouts/slideLayout57.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9EE33B6-62A8-00FA-463E-35991C59CFE6}"/>
              </a:ext>
            </a:extLst>
          </p:cNvPr>
          <p:cNvSpPr>
            <a:spLocks noGrp="1"/>
          </p:cNvSpPr>
          <p:nvPr>
            <p:ph type="dt" sz="half" idx="10"/>
          </p:nvPr>
        </p:nvSpPr>
        <p:spPr/>
        <p:txBody>
          <a:bodyPr/>
          <a:lstStyle>
            <a:lvl1pPr algn="ctr">
              <a:defRPr>
                <a:latin typeface="VNI-Times" pitchFamily="2" charset="0"/>
              </a:defRPr>
            </a:lvl1pPr>
          </a:lstStyle>
          <a:p>
            <a:pPr>
              <a:defRPr/>
            </a:pPr>
            <a:fld id="{183EBF33-D320-4DAF-9406-AD3F934B7AF3}" type="datetimeFigureOut">
              <a:rPr lang="en-US"/>
              <a:pPr>
                <a:defRPr/>
              </a:pPr>
              <a:t>5/8/2024</a:t>
            </a:fld>
            <a:endParaRPr lang="en-US"/>
          </a:p>
        </p:txBody>
      </p:sp>
      <p:sp>
        <p:nvSpPr>
          <p:cNvPr id="6" name="Footer Placeholder 5">
            <a:extLst>
              <a:ext uri="{FF2B5EF4-FFF2-40B4-BE49-F238E27FC236}">
                <a16:creationId xmlns:a16="http://schemas.microsoft.com/office/drawing/2014/main" id="{36961615-294F-8F69-E57A-61A35734017F}"/>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90E5717F-46FF-B4AE-455F-5EEC305997EA}"/>
              </a:ext>
            </a:extLst>
          </p:cNvPr>
          <p:cNvSpPr>
            <a:spLocks noGrp="1"/>
          </p:cNvSpPr>
          <p:nvPr>
            <p:ph type="sldNum" sz="quarter" idx="12"/>
          </p:nvPr>
        </p:nvSpPr>
        <p:spPr/>
        <p:txBody>
          <a:bodyPr/>
          <a:lstStyle>
            <a:lvl1pPr>
              <a:defRPr smtClean="0">
                <a:latin typeface="VNI-Times" pitchFamily="2" charset="0"/>
              </a:defRPr>
            </a:lvl1pPr>
          </a:lstStyle>
          <a:p>
            <a:pPr>
              <a:defRPr/>
            </a:pPr>
            <a:fld id="{8D1A1363-6DB1-4734-9F7F-3494715B97E4}" type="slidenum">
              <a:rPr lang="en-US" altLang="vi-VN"/>
              <a:pPr>
                <a:defRPr/>
              </a:pPr>
              <a:t>‹#›</a:t>
            </a:fld>
            <a:endParaRPr lang="en-US" altLang="vi-VN"/>
          </a:p>
        </p:txBody>
      </p:sp>
    </p:spTree>
    <p:extLst>
      <p:ext uri="{BB962C8B-B14F-4D97-AF65-F5344CB8AC3E}">
        <p14:creationId xmlns:p14="http://schemas.microsoft.com/office/powerpoint/2010/main" val="939661399"/>
      </p:ext>
    </p:extLst>
  </p:cSld>
  <p:clrMapOvr>
    <a:masterClrMapping/>
  </p:clrMapOvr>
</p:sldLayout>
</file>

<file path=ppt/slideLayouts/slideLayout58.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15A59-8A42-4770-2DAC-F65E9EA58881}"/>
              </a:ext>
            </a:extLst>
          </p:cNvPr>
          <p:cNvSpPr>
            <a:spLocks noGrp="1"/>
          </p:cNvSpPr>
          <p:nvPr>
            <p:ph type="dt" sz="half" idx="10"/>
          </p:nvPr>
        </p:nvSpPr>
        <p:spPr/>
        <p:txBody>
          <a:bodyPr/>
          <a:lstStyle>
            <a:lvl1pPr algn="ctr">
              <a:defRPr>
                <a:latin typeface="VNI-Times" pitchFamily="2" charset="0"/>
              </a:defRPr>
            </a:lvl1pPr>
          </a:lstStyle>
          <a:p>
            <a:pPr>
              <a:defRPr/>
            </a:pPr>
            <a:fld id="{D2069439-B8A0-44B1-9809-76A7BFCD9789}" type="datetimeFigureOut">
              <a:rPr lang="en-US"/>
              <a:pPr>
                <a:defRPr/>
              </a:pPr>
              <a:t>5/8/2024</a:t>
            </a:fld>
            <a:endParaRPr lang="en-US"/>
          </a:p>
        </p:txBody>
      </p:sp>
      <p:sp>
        <p:nvSpPr>
          <p:cNvPr id="5" name="Footer Placeholder 4">
            <a:extLst>
              <a:ext uri="{FF2B5EF4-FFF2-40B4-BE49-F238E27FC236}">
                <a16:creationId xmlns:a16="http://schemas.microsoft.com/office/drawing/2014/main" id="{C00C47D3-480F-1F82-982F-0D9AA2EC53F2}"/>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A33BC328-FF88-1C89-88CC-FC024C0615C7}"/>
              </a:ext>
            </a:extLst>
          </p:cNvPr>
          <p:cNvSpPr>
            <a:spLocks noGrp="1"/>
          </p:cNvSpPr>
          <p:nvPr>
            <p:ph type="sldNum" sz="quarter" idx="12"/>
          </p:nvPr>
        </p:nvSpPr>
        <p:spPr/>
        <p:txBody>
          <a:bodyPr/>
          <a:lstStyle>
            <a:lvl1pPr>
              <a:defRPr smtClean="0">
                <a:latin typeface="VNI-Times" pitchFamily="2" charset="0"/>
              </a:defRPr>
            </a:lvl1pPr>
          </a:lstStyle>
          <a:p>
            <a:pPr>
              <a:defRPr/>
            </a:pPr>
            <a:fld id="{7E544664-B9CD-4018-8999-6E7635AFDFF4}" type="slidenum">
              <a:rPr lang="en-US" altLang="vi-VN"/>
              <a:pPr>
                <a:defRPr/>
              </a:pPr>
              <a:t>‹#›</a:t>
            </a:fld>
            <a:endParaRPr lang="en-US" altLang="vi-VN"/>
          </a:p>
        </p:txBody>
      </p:sp>
    </p:spTree>
    <p:extLst>
      <p:ext uri="{BB962C8B-B14F-4D97-AF65-F5344CB8AC3E}">
        <p14:creationId xmlns:p14="http://schemas.microsoft.com/office/powerpoint/2010/main" val="292309047"/>
      </p:ext>
    </p:extLst>
  </p:cSld>
  <p:clrMapOvr>
    <a:masterClrMapping/>
  </p:clrMapOvr>
</p:sldLayout>
</file>

<file path=ppt/slideLayouts/slideLayout59.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CBE30-F5E2-26F3-3676-5718564EFF08}"/>
              </a:ext>
            </a:extLst>
          </p:cNvPr>
          <p:cNvSpPr>
            <a:spLocks noGrp="1"/>
          </p:cNvSpPr>
          <p:nvPr>
            <p:ph type="dt" sz="half" idx="10"/>
          </p:nvPr>
        </p:nvSpPr>
        <p:spPr/>
        <p:txBody>
          <a:bodyPr/>
          <a:lstStyle>
            <a:lvl1pPr algn="ctr">
              <a:defRPr>
                <a:latin typeface="VNI-Times" pitchFamily="2" charset="0"/>
              </a:defRPr>
            </a:lvl1pPr>
          </a:lstStyle>
          <a:p>
            <a:pPr>
              <a:defRPr/>
            </a:pPr>
            <a:fld id="{10A102EF-11E7-4122-A653-6E0D8EA69163}" type="datetimeFigureOut">
              <a:rPr lang="en-US"/>
              <a:pPr>
                <a:defRPr/>
              </a:pPr>
              <a:t>5/8/2024</a:t>
            </a:fld>
            <a:endParaRPr lang="en-US"/>
          </a:p>
        </p:txBody>
      </p:sp>
      <p:sp>
        <p:nvSpPr>
          <p:cNvPr id="5" name="Footer Placeholder 4">
            <a:extLst>
              <a:ext uri="{FF2B5EF4-FFF2-40B4-BE49-F238E27FC236}">
                <a16:creationId xmlns:a16="http://schemas.microsoft.com/office/drawing/2014/main" id="{810D00BE-1C40-9E89-A986-9EDE7D8A423B}"/>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4CAAAF85-1E68-41F2-8CA4-BC6561D78743}"/>
              </a:ext>
            </a:extLst>
          </p:cNvPr>
          <p:cNvSpPr>
            <a:spLocks noGrp="1"/>
          </p:cNvSpPr>
          <p:nvPr>
            <p:ph type="sldNum" sz="quarter" idx="12"/>
          </p:nvPr>
        </p:nvSpPr>
        <p:spPr/>
        <p:txBody>
          <a:bodyPr/>
          <a:lstStyle>
            <a:lvl1pPr>
              <a:defRPr smtClean="0">
                <a:latin typeface="VNI-Times" pitchFamily="2" charset="0"/>
              </a:defRPr>
            </a:lvl1pPr>
          </a:lstStyle>
          <a:p>
            <a:pPr>
              <a:defRPr/>
            </a:pPr>
            <a:fld id="{DE967D83-0DD6-42FA-B0D4-CB83F7420B2C}" type="slidenum">
              <a:rPr lang="en-US" altLang="vi-VN"/>
              <a:pPr>
                <a:defRPr/>
              </a:pPr>
              <a:t>‹#›</a:t>
            </a:fld>
            <a:endParaRPr lang="en-US" altLang="vi-VN"/>
          </a:p>
        </p:txBody>
      </p:sp>
    </p:spTree>
    <p:extLst>
      <p:ext uri="{BB962C8B-B14F-4D97-AF65-F5344CB8AC3E}">
        <p14:creationId xmlns:p14="http://schemas.microsoft.com/office/powerpoint/2010/main" val="2602477378"/>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779330-5B8E-F2D9-7B1E-1E55A8B3BE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5E831D-6F64-BE41-59F3-C3F5F30AD2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5AFADA0-F4D0-545B-4505-64ACF7DBBA94}"/>
              </a:ext>
            </a:extLst>
          </p:cNvPr>
          <p:cNvSpPr>
            <a:spLocks noGrp="1" noChangeArrowheads="1"/>
          </p:cNvSpPr>
          <p:nvPr>
            <p:ph type="sldNum" sz="quarter" idx="12"/>
          </p:nvPr>
        </p:nvSpPr>
        <p:spPr>
          <a:ln/>
        </p:spPr>
        <p:txBody>
          <a:bodyPr/>
          <a:lstStyle>
            <a:lvl1pPr>
              <a:defRPr/>
            </a:lvl1pPr>
          </a:lstStyle>
          <a:p>
            <a:pPr>
              <a:defRPr/>
            </a:pPr>
            <a:fld id="{E9AF9CC9-94B4-42EF-BF73-10502D335AB5}" type="slidenum">
              <a:rPr lang="en-US" altLang="vi-VN"/>
              <a:pPr>
                <a:defRPr/>
              </a:pPr>
              <a:t>‹#›</a:t>
            </a:fld>
            <a:endParaRPr lang="en-US" altLang="vi-VN"/>
          </a:p>
        </p:txBody>
      </p:sp>
    </p:spTree>
    <p:extLst>
      <p:ext uri="{BB962C8B-B14F-4D97-AF65-F5344CB8AC3E}">
        <p14:creationId xmlns:p14="http://schemas.microsoft.com/office/powerpoint/2010/main" val="3802381266"/>
      </p:ext>
    </p:extLst>
  </p:cSld>
  <p:clrMapOvr>
    <a:masterClrMapping/>
  </p:clrMapOvr>
  <p:transition>
    <p:checker/>
    <p:sndAc>
      <p:stSnd>
        <p:snd r:embed="rId1" name="chimes.wav"/>
      </p:stSnd>
    </p:sndAc>
  </p:transition>
</p:sldLayout>
</file>

<file path=ppt/slideLayouts/slideLayout60.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DD5E9E-442C-C10D-0C6F-314246270D56}"/>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69B1CABC-00D0-5235-85A8-7D5D3360DCDE}"/>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F2700935-6DAE-ABE6-95D4-89CA15A45E16}"/>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8791CD82-4C1C-4EFA-B740-212794544EEF}" type="slidenum">
              <a:rPr lang="en-US" altLang="vi-VN"/>
              <a:pPr>
                <a:defRPr/>
              </a:pPr>
              <a:t>‹#›</a:t>
            </a:fld>
            <a:endParaRPr lang="en-US" altLang="vi-VN"/>
          </a:p>
        </p:txBody>
      </p:sp>
    </p:spTree>
    <p:extLst>
      <p:ext uri="{BB962C8B-B14F-4D97-AF65-F5344CB8AC3E}">
        <p14:creationId xmlns:p14="http://schemas.microsoft.com/office/powerpoint/2010/main" val="1588443207"/>
      </p:ext>
    </p:extLst>
  </p:cSld>
  <p:clrMapOvr>
    <a:masterClrMapping/>
  </p:clrMapOvr>
</p:sldLayout>
</file>

<file path=ppt/slideLayouts/slideLayout61.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E29254-A834-E961-B27D-A3C15F33BBD6}"/>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3E809097-FF2E-5AB9-BBDB-3B4F739ADC6C}"/>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FD75A1B5-C86F-EDCD-3EE7-05DC0E7FB0B4}"/>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225A8E25-A450-4098-AE4A-DEE43150F962}" type="slidenum">
              <a:rPr lang="en-US" altLang="vi-VN"/>
              <a:pPr>
                <a:defRPr/>
              </a:pPr>
              <a:t>‹#›</a:t>
            </a:fld>
            <a:endParaRPr lang="en-US" altLang="vi-VN"/>
          </a:p>
        </p:txBody>
      </p:sp>
    </p:spTree>
    <p:extLst>
      <p:ext uri="{BB962C8B-B14F-4D97-AF65-F5344CB8AC3E}">
        <p14:creationId xmlns:p14="http://schemas.microsoft.com/office/powerpoint/2010/main" val="2242997368"/>
      </p:ext>
    </p:extLst>
  </p:cSld>
  <p:clrMapOvr>
    <a:masterClrMapping/>
  </p:clrMapOvr>
</p:sldLayout>
</file>

<file path=ppt/slideLayouts/slideLayout62.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74512D-7727-AFB3-7136-A7D409AA1AAB}"/>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0F3D1112-5FE6-472A-4423-35FB90436A21}"/>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ABEC387B-940D-869B-FDAD-AE4B87EF3E47}"/>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2ED088E9-156B-45E7-A051-372A2491EC0C}" type="slidenum">
              <a:rPr lang="en-US" altLang="vi-VN"/>
              <a:pPr>
                <a:defRPr/>
              </a:pPr>
              <a:t>‹#›</a:t>
            </a:fld>
            <a:endParaRPr lang="en-US" altLang="vi-VN"/>
          </a:p>
        </p:txBody>
      </p:sp>
    </p:spTree>
    <p:extLst>
      <p:ext uri="{BB962C8B-B14F-4D97-AF65-F5344CB8AC3E}">
        <p14:creationId xmlns:p14="http://schemas.microsoft.com/office/powerpoint/2010/main" val="1625295798"/>
      </p:ext>
    </p:extLst>
  </p:cSld>
  <p:clrMapOvr>
    <a:masterClrMapping/>
  </p:clrMapOvr>
</p:sldLayout>
</file>

<file path=ppt/slideLayouts/slideLayout63.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11BEA8-88DD-85E8-8D8A-C16EE142A3E5}"/>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9B50F89D-DB3A-D489-24E9-3915D3D6770C}"/>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CD8F1739-81A9-CCE3-1F47-36BEDADE2093}"/>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2FD6A0F5-58F2-464B-947C-8B76B3672C55}" type="slidenum">
              <a:rPr lang="en-US" altLang="vi-VN"/>
              <a:pPr>
                <a:defRPr/>
              </a:pPr>
              <a:t>‹#›</a:t>
            </a:fld>
            <a:endParaRPr lang="en-US" altLang="vi-VN"/>
          </a:p>
        </p:txBody>
      </p:sp>
    </p:spTree>
    <p:extLst>
      <p:ext uri="{BB962C8B-B14F-4D97-AF65-F5344CB8AC3E}">
        <p14:creationId xmlns:p14="http://schemas.microsoft.com/office/powerpoint/2010/main" val="3141562066"/>
      </p:ext>
    </p:extLst>
  </p:cSld>
  <p:clrMapOvr>
    <a:masterClrMapping/>
  </p:clrMapOvr>
</p:sldLayout>
</file>

<file path=ppt/slideLayouts/slideLayout64.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2DB0FB-2A8E-0BA6-51AA-3ED36FE5D184}"/>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8" name="Rectangle 5">
            <a:extLst>
              <a:ext uri="{FF2B5EF4-FFF2-40B4-BE49-F238E27FC236}">
                <a16:creationId xmlns:a16="http://schemas.microsoft.com/office/drawing/2014/main" id="{65BD87BE-13AC-E989-1AFC-03905F53B38B}"/>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9" name="Rectangle 6">
            <a:extLst>
              <a:ext uri="{FF2B5EF4-FFF2-40B4-BE49-F238E27FC236}">
                <a16:creationId xmlns:a16="http://schemas.microsoft.com/office/drawing/2014/main" id="{27C3089A-9F76-7CC7-7728-8CB7DC1AF17C}"/>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DE29D442-8E6A-4FEB-8ED7-9653DC4EB144}" type="slidenum">
              <a:rPr lang="en-US" altLang="vi-VN"/>
              <a:pPr>
                <a:defRPr/>
              </a:pPr>
              <a:t>‹#›</a:t>
            </a:fld>
            <a:endParaRPr lang="en-US" altLang="vi-VN"/>
          </a:p>
        </p:txBody>
      </p:sp>
    </p:spTree>
    <p:extLst>
      <p:ext uri="{BB962C8B-B14F-4D97-AF65-F5344CB8AC3E}">
        <p14:creationId xmlns:p14="http://schemas.microsoft.com/office/powerpoint/2010/main" val="2271546041"/>
      </p:ext>
    </p:extLst>
  </p:cSld>
  <p:clrMapOvr>
    <a:masterClrMapping/>
  </p:clrMapOvr>
</p:sldLayout>
</file>

<file path=ppt/slideLayouts/slideLayout65.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35F364F-54F4-4DB5-F4EF-0DD5FA89A8D4}"/>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4" name="Rectangle 5">
            <a:extLst>
              <a:ext uri="{FF2B5EF4-FFF2-40B4-BE49-F238E27FC236}">
                <a16:creationId xmlns:a16="http://schemas.microsoft.com/office/drawing/2014/main" id="{3B712CAE-1D19-147F-7EFF-D58893887269}"/>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5" name="Rectangle 6">
            <a:extLst>
              <a:ext uri="{FF2B5EF4-FFF2-40B4-BE49-F238E27FC236}">
                <a16:creationId xmlns:a16="http://schemas.microsoft.com/office/drawing/2014/main" id="{8E9E1FF1-1500-EA08-CE11-970733E35CEB}"/>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3A875C3F-DDC4-4071-B7CB-2918918E3B43}" type="slidenum">
              <a:rPr lang="en-US" altLang="vi-VN"/>
              <a:pPr>
                <a:defRPr/>
              </a:pPr>
              <a:t>‹#›</a:t>
            </a:fld>
            <a:endParaRPr lang="en-US" altLang="vi-VN"/>
          </a:p>
        </p:txBody>
      </p:sp>
    </p:spTree>
    <p:extLst>
      <p:ext uri="{BB962C8B-B14F-4D97-AF65-F5344CB8AC3E}">
        <p14:creationId xmlns:p14="http://schemas.microsoft.com/office/powerpoint/2010/main" val="2664413782"/>
      </p:ext>
    </p:extLst>
  </p:cSld>
  <p:clrMapOvr>
    <a:masterClrMapping/>
  </p:clrMapOvr>
</p:sldLayout>
</file>

<file path=ppt/slideLayouts/slideLayout66.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F28BDF-1BE7-1987-FF69-F1FEB734B26D}"/>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3" name="Rectangle 5">
            <a:extLst>
              <a:ext uri="{FF2B5EF4-FFF2-40B4-BE49-F238E27FC236}">
                <a16:creationId xmlns:a16="http://schemas.microsoft.com/office/drawing/2014/main" id="{ABD0A19D-D419-CEA0-B1EC-687BADE63BDA}"/>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4" name="Rectangle 6">
            <a:extLst>
              <a:ext uri="{FF2B5EF4-FFF2-40B4-BE49-F238E27FC236}">
                <a16:creationId xmlns:a16="http://schemas.microsoft.com/office/drawing/2014/main" id="{4EADDBCE-F62B-927D-8A3A-DF5330277383}"/>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45F573D6-F9F7-48DF-8CB8-CD71BD382847}" type="slidenum">
              <a:rPr lang="en-US" altLang="vi-VN"/>
              <a:pPr>
                <a:defRPr/>
              </a:pPr>
              <a:t>‹#›</a:t>
            </a:fld>
            <a:endParaRPr lang="en-US" altLang="vi-VN"/>
          </a:p>
        </p:txBody>
      </p:sp>
    </p:spTree>
    <p:extLst>
      <p:ext uri="{BB962C8B-B14F-4D97-AF65-F5344CB8AC3E}">
        <p14:creationId xmlns:p14="http://schemas.microsoft.com/office/powerpoint/2010/main" val="2872138399"/>
      </p:ext>
    </p:extLst>
  </p:cSld>
  <p:clrMapOvr>
    <a:masterClrMapping/>
  </p:clrMapOvr>
</p:sldLayout>
</file>

<file path=ppt/slideLayouts/slideLayout67.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6E896E7-79A5-2A1C-17EC-A07955648F75}"/>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B2599F99-4695-FCCC-86BD-473EEE5CF447}"/>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697A7043-9687-FFCC-6C5C-9FE7A94D5CBC}"/>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B6BE065B-14F6-4CE1-8FC3-3E4943F127DA}" type="slidenum">
              <a:rPr lang="en-US" altLang="vi-VN"/>
              <a:pPr>
                <a:defRPr/>
              </a:pPr>
              <a:t>‹#›</a:t>
            </a:fld>
            <a:endParaRPr lang="en-US" altLang="vi-VN"/>
          </a:p>
        </p:txBody>
      </p:sp>
    </p:spTree>
    <p:extLst>
      <p:ext uri="{BB962C8B-B14F-4D97-AF65-F5344CB8AC3E}">
        <p14:creationId xmlns:p14="http://schemas.microsoft.com/office/powerpoint/2010/main" val="3983549279"/>
      </p:ext>
    </p:extLst>
  </p:cSld>
  <p:clrMapOvr>
    <a:masterClrMapping/>
  </p:clrMapOvr>
</p:sldLayout>
</file>

<file path=ppt/slideLayouts/slideLayout68.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D9CD463-E3D6-B340-45CD-21E55F3B7CED}"/>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9EBA1DE2-5BFD-A8D4-B062-7E1B75761CEF}"/>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C0B41C60-1C69-0B2E-D41D-616A21C7C930}"/>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685BA60A-28FC-424B-81E8-5802B27B2D29}" type="slidenum">
              <a:rPr lang="en-US" altLang="vi-VN"/>
              <a:pPr>
                <a:defRPr/>
              </a:pPr>
              <a:t>‹#›</a:t>
            </a:fld>
            <a:endParaRPr lang="en-US" altLang="vi-VN"/>
          </a:p>
        </p:txBody>
      </p:sp>
    </p:spTree>
    <p:extLst>
      <p:ext uri="{BB962C8B-B14F-4D97-AF65-F5344CB8AC3E}">
        <p14:creationId xmlns:p14="http://schemas.microsoft.com/office/powerpoint/2010/main" val="2481592557"/>
      </p:ext>
    </p:extLst>
  </p:cSld>
  <p:clrMapOvr>
    <a:masterClrMapping/>
  </p:clrMapOvr>
</p:sldLayout>
</file>

<file path=ppt/slideLayouts/slideLayout69.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B8F7EB-8F1A-0943-054D-88B2590F41ED}"/>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7BEF4377-ACAC-8E25-7EBC-76301912376C}"/>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898D8F95-5BF7-C7BC-1701-56C7BD3B10DB}"/>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37F7C2E1-A832-4B58-B8DF-6B2A300A2A6A}" type="slidenum">
              <a:rPr lang="en-US" altLang="vi-VN"/>
              <a:pPr>
                <a:defRPr/>
              </a:pPr>
              <a:t>‹#›</a:t>
            </a:fld>
            <a:endParaRPr lang="en-US" altLang="vi-VN"/>
          </a:p>
        </p:txBody>
      </p:sp>
    </p:spTree>
    <p:extLst>
      <p:ext uri="{BB962C8B-B14F-4D97-AF65-F5344CB8AC3E}">
        <p14:creationId xmlns:p14="http://schemas.microsoft.com/office/powerpoint/2010/main" val="3958665437"/>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99D449-DFB1-9F4A-36B9-8496451E95A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6D24EB-3729-25F9-194C-EE1272C5EF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1F2D4FA-EFA0-8395-8B0A-BF2A0785C5A3}"/>
              </a:ext>
            </a:extLst>
          </p:cNvPr>
          <p:cNvSpPr>
            <a:spLocks noGrp="1" noChangeArrowheads="1"/>
          </p:cNvSpPr>
          <p:nvPr>
            <p:ph type="sldNum" sz="quarter" idx="12"/>
          </p:nvPr>
        </p:nvSpPr>
        <p:spPr>
          <a:ln/>
        </p:spPr>
        <p:txBody>
          <a:bodyPr/>
          <a:lstStyle>
            <a:lvl1pPr>
              <a:defRPr/>
            </a:lvl1pPr>
          </a:lstStyle>
          <a:p>
            <a:pPr>
              <a:defRPr/>
            </a:pPr>
            <a:fld id="{74A509E1-8398-46AB-A3FF-6DCB0C44A95D}" type="slidenum">
              <a:rPr lang="en-US" altLang="vi-VN"/>
              <a:pPr>
                <a:defRPr/>
              </a:pPr>
              <a:t>‹#›</a:t>
            </a:fld>
            <a:endParaRPr lang="en-US" altLang="vi-VN"/>
          </a:p>
        </p:txBody>
      </p:sp>
    </p:spTree>
    <p:extLst>
      <p:ext uri="{BB962C8B-B14F-4D97-AF65-F5344CB8AC3E}">
        <p14:creationId xmlns:p14="http://schemas.microsoft.com/office/powerpoint/2010/main" val="1564161128"/>
      </p:ext>
    </p:extLst>
  </p:cSld>
  <p:clrMapOvr>
    <a:masterClrMapping/>
  </p:clrMapOvr>
  <p:transition>
    <p:checker/>
    <p:sndAc>
      <p:stSnd>
        <p:snd r:embed="rId1" name="chimes.wav"/>
      </p:stSnd>
    </p:sndAc>
  </p:transition>
</p:sldLayout>
</file>

<file path=ppt/slideLayouts/slideLayout70.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E26946-09A1-0F46-749E-25F7C1AF54B4}"/>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5" name="Rectangle 5">
            <a:extLst>
              <a:ext uri="{FF2B5EF4-FFF2-40B4-BE49-F238E27FC236}">
                <a16:creationId xmlns:a16="http://schemas.microsoft.com/office/drawing/2014/main" id="{3A39CFD6-FB88-A349-3BAC-D90852313C8D}"/>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6" name="Rectangle 6">
            <a:extLst>
              <a:ext uri="{FF2B5EF4-FFF2-40B4-BE49-F238E27FC236}">
                <a16:creationId xmlns:a16="http://schemas.microsoft.com/office/drawing/2014/main" id="{576D4794-A530-709D-C4A3-0A5C63F8DBCD}"/>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B22B3D3A-F029-40F2-A2FF-9C14ED143D3A}" type="slidenum">
              <a:rPr lang="en-US" altLang="vi-VN"/>
              <a:pPr>
                <a:defRPr/>
              </a:pPr>
              <a:t>‹#›</a:t>
            </a:fld>
            <a:endParaRPr lang="en-US" altLang="vi-VN"/>
          </a:p>
        </p:txBody>
      </p:sp>
    </p:spTree>
    <p:extLst>
      <p:ext uri="{BB962C8B-B14F-4D97-AF65-F5344CB8AC3E}">
        <p14:creationId xmlns:p14="http://schemas.microsoft.com/office/powerpoint/2010/main" val="2896741855"/>
      </p:ext>
    </p:extLst>
  </p:cSld>
  <p:clrMapOvr>
    <a:masterClrMapping/>
  </p:clrMapOvr>
</p:sldLayout>
</file>

<file path=ppt/slideLayouts/slideLayout71.xml><?xml version="1.0" encoding="utf-8"?>
<p:sldLayout xmlns:a="http://purl.oclc.org/ooxml/drawingml/main" xmlns:r="http://purl.oclc.org/ooxml/officeDocument/relationships" xmlns:p="http://purl.oclc.org/ooxml/presentationml/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162A4-A0D6-0A60-66F6-088C842D8B14}"/>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6" name="Footer Placeholder 5">
            <a:extLst>
              <a:ext uri="{FF2B5EF4-FFF2-40B4-BE49-F238E27FC236}">
                <a16:creationId xmlns:a16="http://schemas.microsoft.com/office/drawing/2014/main" id="{B91F0DF4-D7B3-16D6-CCCB-BA15A23D1C2D}"/>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931E92B2-2673-D3EF-5081-0328ADDAFA9E}"/>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973D133C-4FC4-4F10-8288-60F62F63C06F}" type="slidenum">
              <a:rPr lang="en-US" altLang="vi-VN"/>
              <a:pPr>
                <a:defRPr/>
              </a:pPr>
              <a:t>‹#›</a:t>
            </a:fld>
            <a:endParaRPr lang="en-US" altLang="vi-VN"/>
          </a:p>
        </p:txBody>
      </p:sp>
    </p:spTree>
    <p:extLst>
      <p:ext uri="{BB962C8B-B14F-4D97-AF65-F5344CB8AC3E}">
        <p14:creationId xmlns:p14="http://schemas.microsoft.com/office/powerpoint/2010/main" val="322167908"/>
      </p:ext>
    </p:extLst>
  </p:cSld>
  <p:clrMapOvr>
    <a:masterClrMapping/>
  </p:clrMapOvr>
</p:sldLayout>
</file>

<file path=ppt/slideLayouts/slideLayout72.xml><?xml version="1.0" encoding="utf-8"?>
<p:sldLayout xmlns:a="http://purl.oclc.org/ooxml/drawingml/main" xmlns:r="http://purl.oclc.org/ooxml/officeDocument/relationships" xmlns:p="http://purl.oclc.org/ooxml/presentationml/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E4736D7-2E83-EB8C-F34F-0CB1A4A2DA9A}"/>
              </a:ext>
            </a:extLst>
          </p:cNvPr>
          <p:cNvSpPr>
            <a:spLocks noGrp="1" noChangeArrowheads="1"/>
          </p:cNvSpPr>
          <p:nvPr>
            <p:ph type="dt" sz="half" idx="10"/>
          </p:nvPr>
        </p:nvSpPr>
        <p:spPr/>
        <p:txBody>
          <a:bodyPr/>
          <a:lstStyle>
            <a:lvl1pPr algn="ctr">
              <a:defRPr>
                <a:latin typeface="VNI-Times" pitchFamily="2" charset="0"/>
              </a:defRPr>
            </a:lvl1pPr>
          </a:lstStyle>
          <a:p>
            <a:pPr>
              <a:defRPr/>
            </a:pPr>
            <a:endParaRPr lang="en-US"/>
          </a:p>
        </p:txBody>
      </p:sp>
      <p:sp>
        <p:nvSpPr>
          <p:cNvPr id="7" name="Rectangle 5">
            <a:extLst>
              <a:ext uri="{FF2B5EF4-FFF2-40B4-BE49-F238E27FC236}">
                <a16:creationId xmlns:a16="http://schemas.microsoft.com/office/drawing/2014/main" id="{3F74D375-3EB8-EBE0-5927-2DA89F1F84C2}"/>
              </a:ext>
            </a:extLst>
          </p:cNvPr>
          <p:cNvSpPr>
            <a:spLocks noGrp="1" noChangeArrowheads="1"/>
          </p:cNvSpPr>
          <p:nvPr>
            <p:ph type="ftr" sz="quarter" idx="11"/>
          </p:nvPr>
        </p:nvSpPr>
        <p:spPr/>
        <p:txBody>
          <a:bodyPr/>
          <a:lstStyle>
            <a:lvl1pPr>
              <a:defRPr>
                <a:latin typeface="VNI-Times" pitchFamily="2" charset="0"/>
              </a:defRPr>
            </a:lvl1pPr>
          </a:lstStyle>
          <a:p>
            <a:pPr>
              <a:defRPr/>
            </a:pPr>
            <a:endParaRPr lang="en-US"/>
          </a:p>
        </p:txBody>
      </p:sp>
      <p:sp>
        <p:nvSpPr>
          <p:cNvPr id="8" name="Rectangle 6">
            <a:extLst>
              <a:ext uri="{FF2B5EF4-FFF2-40B4-BE49-F238E27FC236}">
                <a16:creationId xmlns:a16="http://schemas.microsoft.com/office/drawing/2014/main" id="{6BA67435-71FE-B59E-0ADE-709372C61844}"/>
              </a:ext>
            </a:extLst>
          </p:cNvPr>
          <p:cNvSpPr>
            <a:spLocks noGrp="1" noChangeArrowheads="1"/>
          </p:cNvSpPr>
          <p:nvPr>
            <p:ph type="sldNum" sz="quarter" idx="12"/>
          </p:nvPr>
        </p:nvSpPr>
        <p:spPr/>
        <p:txBody>
          <a:bodyPr/>
          <a:lstStyle>
            <a:lvl1pPr>
              <a:defRPr smtClean="0">
                <a:latin typeface="VNI-Times" pitchFamily="2" charset="0"/>
              </a:defRPr>
            </a:lvl1pPr>
          </a:lstStyle>
          <a:p>
            <a:pPr>
              <a:defRPr/>
            </a:pPr>
            <a:fld id="{49552873-BC17-4DE6-93A2-4A74DF63F9F3}" type="slidenum">
              <a:rPr lang="en-US" altLang="vi-VN"/>
              <a:pPr>
                <a:defRPr/>
              </a:pPr>
              <a:t>‹#›</a:t>
            </a:fld>
            <a:endParaRPr lang="en-US" altLang="vi-VN"/>
          </a:p>
        </p:txBody>
      </p:sp>
    </p:spTree>
    <p:extLst>
      <p:ext uri="{BB962C8B-B14F-4D97-AF65-F5344CB8AC3E}">
        <p14:creationId xmlns:p14="http://schemas.microsoft.com/office/powerpoint/2010/main" val="13992077"/>
      </p:ext>
    </p:extLst>
  </p:cSld>
  <p:clrMapOvr>
    <a:masterClrMapping/>
  </p:clrMapOvr>
</p:sldLayout>
</file>

<file path=ppt/slideLayouts/slideLayout73.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65420B22-EBC6-C0BE-CEA9-255824B08F14}"/>
              </a:ext>
            </a:extLst>
          </p:cNvPr>
          <p:cNvSpPr>
            <a:spLocks noGrp="1"/>
          </p:cNvSpPr>
          <p:nvPr>
            <p:ph type="dt" sz="half" idx="10"/>
          </p:nvPr>
        </p:nvSpPr>
        <p:spPr/>
        <p:txBody>
          <a:bodyPr/>
          <a:lstStyle>
            <a:lvl1pPr algn="ctr">
              <a:defRPr>
                <a:latin typeface="VNI-Times" pitchFamily="2" charset="0"/>
              </a:defRPr>
            </a:lvl1pPr>
          </a:lstStyle>
          <a:p>
            <a:pPr>
              <a:defRPr/>
            </a:pPr>
            <a:fld id="{7694FE32-118C-4BDF-A914-4E1831DF3659}" type="datetimeFigureOut">
              <a:rPr lang="en-US"/>
              <a:pPr>
                <a:defRPr/>
              </a:pPr>
              <a:t>5/8/2024</a:t>
            </a:fld>
            <a:endParaRPr lang="en-US"/>
          </a:p>
        </p:txBody>
      </p:sp>
      <p:sp>
        <p:nvSpPr>
          <p:cNvPr id="5" name="Footer Placeholder 4">
            <a:extLst>
              <a:ext uri="{FF2B5EF4-FFF2-40B4-BE49-F238E27FC236}">
                <a16:creationId xmlns:a16="http://schemas.microsoft.com/office/drawing/2014/main" id="{253F7B4A-C855-05F0-751F-B7D441598F1E}"/>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FB074134-7FBF-8CF6-F3E0-85502A463F0D}"/>
              </a:ext>
            </a:extLst>
          </p:cNvPr>
          <p:cNvSpPr>
            <a:spLocks noGrp="1"/>
          </p:cNvSpPr>
          <p:nvPr>
            <p:ph type="sldNum" sz="quarter" idx="12"/>
          </p:nvPr>
        </p:nvSpPr>
        <p:spPr/>
        <p:txBody>
          <a:bodyPr/>
          <a:lstStyle>
            <a:lvl1pPr>
              <a:defRPr smtClean="0">
                <a:latin typeface="VNI-Times" pitchFamily="2" charset="0"/>
              </a:defRPr>
            </a:lvl1pPr>
          </a:lstStyle>
          <a:p>
            <a:pPr>
              <a:defRPr/>
            </a:pPr>
            <a:fld id="{4E97D291-80A9-4D12-95E1-428D766401B7}" type="slidenum">
              <a:rPr lang="en-US" altLang="vi-VN"/>
              <a:pPr>
                <a:defRPr/>
              </a:pPr>
              <a:t>‹#›</a:t>
            </a:fld>
            <a:endParaRPr lang="en-US" altLang="vi-VN"/>
          </a:p>
        </p:txBody>
      </p:sp>
    </p:spTree>
    <p:extLst>
      <p:ext uri="{BB962C8B-B14F-4D97-AF65-F5344CB8AC3E}">
        <p14:creationId xmlns:p14="http://schemas.microsoft.com/office/powerpoint/2010/main" val="2710132356"/>
      </p:ext>
    </p:extLst>
  </p:cSld>
  <p:clrMapOvr>
    <a:masterClrMapping/>
  </p:clrMapOvr>
</p:sldLayout>
</file>

<file path=ppt/slideLayouts/slideLayout74.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DE0C8112-CE44-5916-8FAD-F321645AB6C8}"/>
              </a:ext>
            </a:extLst>
          </p:cNvPr>
          <p:cNvSpPr>
            <a:spLocks noGrp="1"/>
          </p:cNvSpPr>
          <p:nvPr>
            <p:ph type="dt" sz="half" idx="10"/>
          </p:nvPr>
        </p:nvSpPr>
        <p:spPr/>
        <p:txBody>
          <a:bodyPr/>
          <a:lstStyle>
            <a:lvl1pPr algn="ctr">
              <a:defRPr>
                <a:latin typeface="VNI-Times" pitchFamily="2" charset="0"/>
              </a:defRPr>
            </a:lvl1pPr>
          </a:lstStyle>
          <a:p>
            <a:pPr>
              <a:defRPr/>
            </a:pPr>
            <a:fld id="{4A25EF24-7070-4244-9A11-A1292573F23D}" type="datetimeFigureOut">
              <a:rPr lang="en-US"/>
              <a:pPr>
                <a:defRPr/>
              </a:pPr>
              <a:t>5/8/2024</a:t>
            </a:fld>
            <a:endParaRPr lang="en-US"/>
          </a:p>
        </p:txBody>
      </p:sp>
      <p:sp>
        <p:nvSpPr>
          <p:cNvPr id="5" name="Footer Placeholder 4">
            <a:extLst>
              <a:ext uri="{FF2B5EF4-FFF2-40B4-BE49-F238E27FC236}">
                <a16:creationId xmlns:a16="http://schemas.microsoft.com/office/drawing/2014/main" id="{1453721D-26F0-1842-2F63-665671898B30}"/>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9963B499-074B-FC60-25E0-FD7AE5E66EED}"/>
              </a:ext>
            </a:extLst>
          </p:cNvPr>
          <p:cNvSpPr>
            <a:spLocks noGrp="1"/>
          </p:cNvSpPr>
          <p:nvPr>
            <p:ph type="sldNum" sz="quarter" idx="12"/>
          </p:nvPr>
        </p:nvSpPr>
        <p:spPr/>
        <p:txBody>
          <a:bodyPr/>
          <a:lstStyle>
            <a:lvl1pPr>
              <a:defRPr smtClean="0">
                <a:latin typeface="VNI-Times" pitchFamily="2" charset="0"/>
              </a:defRPr>
            </a:lvl1pPr>
          </a:lstStyle>
          <a:p>
            <a:pPr>
              <a:defRPr/>
            </a:pPr>
            <a:fld id="{3E4E1613-0B38-4F49-8723-F2133F8BFA28}" type="slidenum">
              <a:rPr lang="en-US" altLang="vi-VN"/>
              <a:pPr>
                <a:defRPr/>
              </a:pPr>
              <a:t>‹#›</a:t>
            </a:fld>
            <a:endParaRPr lang="en-US" altLang="vi-VN"/>
          </a:p>
        </p:txBody>
      </p:sp>
    </p:spTree>
    <p:extLst>
      <p:ext uri="{BB962C8B-B14F-4D97-AF65-F5344CB8AC3E}">
        <p14:creationId xmlns:p14="http://schemas.microsoft.com/office/powerpoint/2010/main" val="3880599617"/>
      </p:ext>
    </p:extLst>
  </p:cSld>
  <p:clrMapOvr>
    <a:masterClrMapping/>
  </p:clrMapOvr>
</p:sldLayout>
</file>

<file path=ppt/slideLayouts/slideLayout75.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1B825-CC81-D0EF-1382-FF8DC324B4EC}"/>
              </a:ext>
            </a:extLst>
          </p:cNvPr>
          <p:cNvSpPr>
            <a:spLocks noGrp="1"/>
          </p:cNvSpPr>
          <p:nvPr>
            <p:ph type="dt" sz="half" idx="10"/>
          </p:nvPr>
        </p:nvSpPr>
        <p:spPr/>
        <p:txBody>
          <a:bodyPr/>
          <a:lstStyle>
            <a:lvl1pPr algn="ctr">
              <a:defRPr>
                <a:latin typeface="VNI-Times" pitchFamily="2" charset="0"/>
              </a:defRPr>
            </a:lvl1pPr>
          </a:lstStyle>
          <a:p>
            <a:pPr>
              <a:defRPr/>
            </a:pPr>
            <a:fld id="{E73D3A2B-B1FC-4053-A4CD-E298D634A134}" type="datetimeFigureOut">
              <a:rPr lang="en-US"/>
              <a:pPr>
                <a:defRPr/>
              </a:pPr>
              <a:t>5/8/2024</a:t>
            </a:fld>
            <a:endParaRPr lang="en-US"/>
          </a:p>
        </p:txBody>
      </p:sp>
      <p:sp>
        <p:nvSpPr>
          <p:cNvPr id="6" name="Footer Placeholder 5">
            <a:extLst>
              <a:ext uri="{FF2B5EF4-FFF2-40B4-BE49-F238E27FC236}">
                <a16:creationId xmlns:a16="http://schemas.microsoft.com/office/drawing/2014/main" id="{297ABE97-7FEC-64E4-C801-7BFB6405690E}"/>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E47C8D03-5667-43FD-EEA9-8AF17406F358}"/>
              </a:ext>
            </a:extLst>
          </p:cNvPr>
          <p:cNvSpPr>
            <a:spLocks noGrp="1"/>
          </p:cNvSpPr>
          <p:nvPr>
            <p:ph type="sldNum" sz="quarter" idx="12"/>
          </p:nvPr>
        </p:nvSpPr>
        <p:spPr/>
        <p:txBody>
          <a:bodyPr/>
          <a:lstStyle>
            <a:lvl1pPr>
              <a:defRPr smtClean="0">
                <a:latin typeface="VNI-Times" pitchFamily="2" charset="0"/>
              </a:defRPr>
            </a:lvl1pPr>
          </a:lstStyle>
          <a:p>
            <a:pPr>
              <a:defRPr/>
            </a:pPr>
            <a:fld id="{F97687F2-D367-49A6-9D03-362C494C51AC}" type="slidenum">
              <a:rPr lang="en-US" altLang="vi-VN"/>
              <a:pPr>
                <a:defRPr/>
              </a:pPr>
              <a:t>‹#›</a:t>
            </a:fld>
            <a:endParaRPr lang="en-US" altLang="vi-VN"/>
          </a:p>
        </p:txBody>
      </p:sp>
    </p:spTree>
    <p:extLst>
      <p:ext uri="{BB962C8B-B14F-4D97-AF65-F5344CB8AC3E}">
        <p14:creationId xmlns:p14="http://schemas.microsoft.com/office/powerpoint/2010/main" val="2790584191"/>
      </p:ext>
    </p:extLst>
  </p:cSld>
  <p:clrMapOvr>
    <a:masterClrMapping/>
  </p:clrMapOvr>
</p:sldLayout>
</file>

<file path=ppt/slideLayouts/slideLayout7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F3C83-05A1-F771-5939-764830C8671E}"/>
              </a:ext>
            </a:extLst>
          </p:cNvPr>
          <p:cNvSpPr>
            <a:spLocks noGrp="1"/>
          </p:cNvSpPr>
          <p:nvPr>
            <p:ph type="dt" sz="half" idx="10"/>
          </p:nvPr>
        </p:nvSpPr>
        <p:spPr/>
        <p:txBody>
          <a:bodyPr/>
          <a:lstStyle>
            <a:lvl1pPr algn="ctr">
              <a:defRPr>
                <a:latin typeface="VNI-Times" pitchFamily="2" charset="0"/>
              </a:defRPr>
            </a:lvl1pPr>
          </a:lstStyle>
          <a:p>
            <a:pPr>
              <a:defRPr/>
            </a:pPr>
            <a:fld id="{ADA093ED-DFCF-4A8E-B07A-900D1E72A708}" type="datetimeFigureOut">
              <a:rPr lang="en-US"/>
              <a:pPr>
                <a:defRPr/>
              </a:pPr>
              <a:t>5/8/2024</a:t>
            </a:fld>
            <a:endParaRPr lang="en-US"/>
          </a:p>
        </p:txBody>
      </p:sp>
      <p:sp>
        <p:nvSpPr>
          <p:cNvPr id="8" name="Footer Placeholder 7">
            <a:extLst>
              <a:ext uri="{FF2B5EF4-FFF2-40B4-BE49-F238E27FC236}">
                <a16:creationId xmlns:a16="http://schemas.microsoft.com/office/drawing/2014/main" id="{B3207166-03D2-69F2-1A84-158791F348D7}"/>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9" name="Slide Number Placeholder 8">
            <a:extLst>
              <a:ext uri="{FF2B5EF4-FFF2-40B4-BE49-F238E27FC236}">
                <a16:creationId xmlns:a16="http://schemas.microsoft.com/office/drawing/2014/main" id="{2BDC93DD-B92D-674A-30C1-2A7633794DF8}"/>
              </a:ext>
            </a:extLst>
          </p:cNvPr>
          <p:cNvSpPr>
            <a:spLocks noGrp="1"/>
          </p:cNvSpPr>
          <p:nvPr>
            <p:ph type="sldNum" sz="quarter" idx="12"/>
          </p:nvPr>
        </p:nvSpPr>
        <p:spPr/>
        <p:txBody>
          <a:bodyPr/>
          <a:lstStyle>
            <a:lvl1pPr>
              <a:defRPr smtClean="0">
                <a:latin typeface="VNI-Times" pitchFamily="2" charset="0"/>
              </a:defRPr>
            </a:lvl1pPr>
          </a:lstStyle>
          <a:p>
            <a:pPr>
              <a:defRPr/>
            </a:pPr>
            <a:fld id="{9223A88C-A6BD-46FD-8E06-D85E3EA483C9}" type="slidenum">
              <a:rPr lang="en-US" altLang="vi-VN"/>
              <a:pPr>
                <a:defRPr/>
              </a:pPr>
              <a:t>‹#›</a:t>
            </a:fld>
            <a:endParaRPr lang="en-US" altLang="vi-VN"/>
          </a:p>
        </p:txBody>
      </p:sp>
    </p:spTree>
    <p:extLst>
      <p:ext uri="{BB962C8B-B14F-4D97-AF65-F5344CB8AC3E}">
        <p14:creationId xmlns:p14="http://schemas.microsoft.com/office/powerpoint/2010/main" val="1725339420"/>
      </p:ext>
    </p:extLst>
  </p:cSld>
  <p:clrMapOvr>
    <a:masterClrMapping/>
  </p:clrMapOvr>
</p:sldLayout>
</file>

<file path=ppt/slideLayouts/slideLayout77.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6C8906-EF34-038D-8DBA-EFF72602AEC5}"/>
              </a:ext>
            </a:extLst>
          </p:cNvPr>
          <p:cNvSpPr>
            <a:spLocks noGrp="1"/>
          </p:cNvSpPr>
          <p:nvPr>
            <p:ph type="dt" sz="half" idx="10"/>
          </p:nvPr>
        </p:nvSpPr>
        <p:spPr/>
        <p:txBody>
          <a:bodyPr/>
          <a:lstStyle>
            <a:lvl1pPr algn="ctr">
              <a:defRPr>
                <a:latin typeface="VNI-Times" pitchFamily="2" charset="0"/>
              </a:defRPr>
            </a:lvl1pPr>
          </a:lstStyle>
          <a:p>
            <a:pPr>
              <a:defRPr/>
            </a:pPr>
            <a:fld id="{0CF98EE8-6D8F-4CA8-885D-6B51DDD6280D}" type="datetimeFigureOut">
              <a:rPr lang="en-US"/>
              <a:pPr>
                <a:defRPr/>
              </a:pPr>
              <a:t>5/8/2024</a:t>
            </a:fld>
            <a:endParaRPr lang="en-US"/>
          </a:p>
        </p:txBody>
      </p:sp>
      <p:sp>
        <p:nvSpPr>
          <p:cNvPr id="4" name="Footer Placeholder 3">
            <a:extLst>
              <a:ext uri="{FF2B5EF4-FFF2-40B4-BE49-F238E27FC236}">
                <a16:creationId xmlns:a16="http://schemas.microsoft.com/office/drawing/2014/main" id="{C1DD8603-75D5-8BD5-879B-EAAD660DFD2C}"/>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5" name="Slide Number Placeholder 4">
            <a:extLst>
              <a:ext uri="{FF2B5EF4-FFF2-40B4-BE49-F238E27FC236}">
                <a16:creationId xmlns:a16="http://schemas.microsoft.com/office/drawing/2014/main" id="{6D361683-6BF5-DD9C-79A6-94489E85CA0C}"/>
              </a:ext>
            </a:extLst>
          </p:cNvPr>
          <p:cNvSpPr>
            <a:spLocks noGrp="1"/>
          </p:cNvSpPr>
          <p:nvPr>
            <p:ph type="sldNum" sz="quarter" idx="12"/>
          </p:nvPr>
        </p:nvSpPr>
        <p:spPr/>
        <p:txBody>
          <a:bodyPr/>
          <a:lstStyle>
            <a:lvl1pPr>
              <a:defRPr smtClean="0">
                <a:latin typeface="VNI-Times" pitchFamily="2" charset="0"/>
              </a:defRPr>
            </a:lvl1pPr>
          </a:lstStyle>
          <a:p>
            <a:pPr>
              <a:defRPr/>
            </a:pPr>
            <a:fld id="{E6ADBBAB-C1B2-41A4-BEDA-378CF7F58CAE}" type="slidenum">
              <a:rPr lang="en-US" altLang="vi-VN"/>
              <a:pPr>
                <a:defRPr/>
              </a:pPr>
              <a:t>‹#›</a:t>
            </a:fld>
            <a:endParaRPr lang="en-US" altLang="vi-VN"/>
          </a:p>
        </p:txBody>
      </p:sp>
    </p:spTree>
    <p:extLst>
      <p:ext uri="{BB962C8B-B14F-4D97-AF65-F5344CB8AC3E}">
        <p14:creationId xmlns:p14="http://schemas.microsoft.com/office/powerpoint/2010/main" val="3159531168"/>
      </p:ext>
    </p:extLst>
  </p:cSld>
  <p:clrMapOvr>
    <a:masterClrMapping/>
  </p:clrMapOvr>
</p:sldLayout>
</file>

<file path=ppt/slideLayouts/slideLayout78.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F318B-AFFC-F4C5-FE2C-DF477C8C0FC9}"/>
              </a:ext>
            </a:extLst>
          </p:cNvPr>
          <p:cNvSpPr>
            <a:spLocks noGrp="1"/>
          </p:cNvSpPr>
          <p:nvPr>
            <p:ph type="dt" sz="half" idx="10"/>
          </p:nvPr>
        </p:nvSpPr>
        <p:spPr/>
        <p:txBody>
          <a:bodyPr/>
          <a:lstStyle>
            <a:lvl1pPr algn="ctr">
              <a:defRPr>
                <a:latin typeface="VNI-Times" pitchFamily="2" charset="0"/>
              </a:defRPr>
            </a:lvl1pPr>
          </a:lstStyle>
          <a:p>
            <a:pPr>
              <a:defRPr/>
            </a:pPr>
            <a:fld id="{42BFBB36-89CB-4E84-B669-C51D0785D866}" type="datetimeFigureOut">
              <a:rPr lang="en-US"/>
              <a:pPr>
                <a:defRPr/>
              </a:pPr>
              <a:t>5/8/2024</a:t>
            </a:fld>
            <a:endParaRPr lang="en-US"/>
          </a:p>
        </p:txBody>
      </p:sp>
      <p:sp>
        <p:nvSpPr>
          <p:cNvPr id="3" name="Footer Placeholder 2">
            <a:extLst>
              <a:ext uri="{FF2B5EF4-FFF2-40B4-BE49-F238E27FC236}">
                <a16:creationId xmlns:a16="http://schemas.microsoft.com/office/drawing/2014/main" id="{13DF9810-5F55-712D-1238-05E3AB79E76B}"/>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4" name="Slide Number Placeholder 3">
            <a:extLst>
              <a:ext uri="{FF2B5EF4-FFF2-40B4-BE49-F238E27FC236}">
                <a16:creationId xmlns:a16="http://schemas.microsoft.com/office/drawing/2014/main" id="{E897B280-C5F1-87FE-DE25-FB99AEA617F0}"/>
              </a:ext>
            </a:extLst>
          </p:cNvPr>
          <p:cNvSpPr>
            <a:spLocks noGrp="1"/>
          </p:cNvSpPr>
          <p:nvPr>
            <p:ph type="sldNum" sz="quarter" idx="12"/>
          </p:nvPr>
        </p:nvSpPr>
        <p:spPr/>
        <p:txBody>
          <a:bodyPr/>
          <a:lstStyle>
            <a:lvl1pPr>
              <a:defRPr smtClean="0">
                <a:latin typeface="VNI-Times" pitchFamily="2" charset="0"/>
              </a:defRPr>
            </a:lvl1pPr>
          </a:lstStyle>
          <a:p>
            <a:pPr>
              <a:defRPr/>
            </a:pPr>
            <a:fld id="{C4BD672D-0B55-4D15-A22B-F92D26E51DE4}" type="slidenum">
              <a:rPr lang="en-US" altLang="vi-VN"/>
              <a:pPr>
                <a:defRPr/>
              </a:pPr>
              <a:t>‹#›</a:t>
            </a:fld>
            <a:endParaRPr lang="en-US" altLang="vi-VN"/>
          </a:p>
        </p:txBody>
      </p:sp>
    </p:spTree>
    <p:extLst>
      <p:ext uri="{BB962C8B-B14F-4D97-AF65-F5344CB8AC3E}">
        <p14:creationId xmlns:p14="http://schemas.microsoft.com/office/powerpoint/2010/main" val="957184673"/>
      </p:ext>
    </p:extLst>
  </p:cSld>
  <p:clrMapOvr>
    <a:masterClrMapping/>
  </p:clrMapOvr>
</p:sldLayout>
</file>

<file path=ppt/slideLayouts/slideLayout79.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30A36F8-F490-9119-EE96-9F30A5F8BDD4}"/>
              </a:ext>
            </a:extLst>
          </p:cNvPr>
          <p:cNvSpPr>
            <a:spLocks noGrp="1"/>
          </p:cNvSpPr>
          <p:nvPr>
            <p:ph type="dt" sz="half" idx="10"/>
          </p:nvPr>
        </p:nvSpPr>
        <p:spPr/>
        <p:txBody>
          <a:bodyPr/>
          <a:lstStyle>
            <a:lvl1pPr algn="ctr">
              <a:defRPr>
                <a:latin typeface="VNI-Times" pitchFamily="2" charset="0"/>
              </a:defRPr>
            </a:lvl1pPr>
          </a:lstStyle>
          <a:p>
            <a:pPr>
              <a:defRPr/>
            </a:pPr>
            <a:fld id="{30856DD5-335A-4630-A925-0153E7B8DE4C}" type="datetimeFigureOut">
              <a:rPr lang="en-US"/>
              <a:pPr>
                <a:defRPr/>
              </a:pPr>
              <a:t>5/8/2024</a:t>
            </a:fld>
            <a:endParaRPr lang="en-US"/>
          </a:p>
        </p:txBody>
      </p:sp>
      <p:sp>
        <p:nvSpPr>
          <p:cNvPr id="6" name="Footer Placeholder 5">
            <a:extLst>
              <a:ext uri="{FF2B5EF4-FFF2-40B4-BE49-F238E27FC236}">
                <a16:creationId xmlns:a16="http://schemas.microsoft.com/office/drawing/2014/main" id="{C8D42F76-3BCB-B6FF-C621-507F30CA784B}"/>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5F21370B-1D43-9EBF-C0B1-23EFCF765BFA}"/>
              </a:ext>
            </a:extLst>
          </p:cNvPr>
          <p:cNvSpPr>
            <a:spLocks noGrp="1"/>
          </p:cNvSpPr>
          <p:nvPr>
            <p:ph type="sldNum" sz="quarter" idx="12"/>
          </p:nvPr>
        </p:nvSpPr>
        <p:spPr/>
        <p:txBody>
          <a:bodyPr/>
          <a:lstStyle>
            <a:lvl1pPr>
              <a:defRPr smtClean="0">
                <a:latin typeface="VNI-Times" pitchFamily="2" charset="0"/>
              </a:defRPr>
            </a:lvl1pPr>
          </a:lstStyle>
          <a:p>
            <a:pPr>
              <a:defRPr/>
            </a:pPr>
            <a:fld id="{63A8A0D9-E34D-4E88-AF5B-FBF485ED3895}" type="slidenum">
              <a:rPr lang="en-US" altLang="vi-VN"/>
              <a:pPr>
                <a:defRPr/>
              </a:pPr>
              <a:t>‹#›</a:t>
            </a:fld>
            <a:endParaRPr lang="en-US" altLang="vi-VN"/>
          </a:p>
        </p:txBody>
      </p:sp>
    </p:spTree>
    <p:extLst>
      <p:ext uri="{BB962C8B-B14F-4D97-AF65-F5344CB8AC3E}">
        <p14:creationId xmlns:p14="http://schemas.microsoft.com/office/powerpoint/2010/main" val="3246915060"/>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67365B-2367-3BE5-1411-3049263F06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E55273-8580-8D36-7C85-CC0E7CCE5B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50A534-1E84-AC47-CBE7-CC188C21B1F7}"/>
              </a:ext>
            </a:extLst>
          </p:cNvPr>
          <p:cNvSpPr>
            <a:spLocks noGrp="1" noChangeArrowheads="1"/>
          </p:cNvSpPr>
          <p:nvPr>
            <p:ph type="sldNum" sz="quarter" idx="12"/>
          </p:nvPr>
        </p:nvSpPr>
        <p:spPr>
          <a:ln/>
        </p:spPr>
        <p:txBody>
          <a:bodyPr/>
          <a:lstStyle>
            <a:lvl1pPr>
              <a:defRPr/>
            </a:lvl1pPr>
          </a:lstStyle>
          <a:p>
            <a:pPr>
              <a:defRPr/>
            </a:pPr>
            <a:fld id="{63F9223A-0B4C-4C04-B408-77AB598E43B1}" type="slidenum">
              <a:rPr lang="en-US" altLang="vi-VN"/>
              <a:pPr>
                <a:defRPr/>
              </a:pPr>
              <a:t>‹#›</a:t>
            </a:fld>
            <a:endParaRPr lang="en-US" altLang="vi-VN"/>
          </a:p>
        </p:txBody>
      </p:sp>
    </p:spTree>
    <p:extLst>
      <p:ext uri="{BB962C8B-B14F-4D97-AF65-F5344CB8AC3E}">
        <p14:creationId xmlns:p14="http://schemas.microsoft.com/office/powerpoint/2010/main" val="2684817759"/>
      </p:ext>
    </p:extLst>
  </p:cSld>
  <p:clrMapOvr>
    <a:masterClrMapping/>
  </p:clrMapOvr>
  <p:transition>
    <p:checker/>
    <p:sndAc>
      <p:stSnd>
        <p:snd r:embed="rId1" name="chimes.wav"/>
      </p:stSnd>
    </p:sndAc>
  </p:transition>
</p:sldLayout>
</file>

<file path=ppt/slideLayouts/slideLayout80.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34AEA1E-93A0-EA9B-7D4F-277387526E16}"/>
              </a:ext>
            </a:extLst>
          </p:cNvPr>
          <p:cNvSpPr>
            <a:spLocks noGrp="1"/>
          </p:cNvSpPr>
          <p:nvPr>
            <p:ph type="dt" sz="half" idx="10"/>
          </p:nvPr>
        </p:nvSpPr>
        <p:spPr/>
        <p:txBody>
          <a:bodyPr/>
          <a:lstStyle>
            <a:lvl1pPr algn="ctr">
              <a:defRPr>
                <a:latin typeface="VNI-Times" pitchFamily="2" charset="0"/>
              </a:defRPr>
            </a:lvl1pPr>
          </a:lstStyle>
          <a:p>
            <a:pPr>
              <a:defRPr/>
            </a:pPr>
            <a:fld id="{69141953-7428-42A0-861A-A0FBA2FD2C55}" type="datetimeFigureOut">
              <a:rPr lang="en-US"/>
              <a:pPr>
                <a:defRPr/>
              </a:pPr>
              <a:t>5/8/2024</a:t>
            </a:fld>
            <a:endParaRPr lang="en-US"/>
          </a:p>
        </p:txBody>
      </p:sp>
      <p:sp>
        <p:nvSpPr>
          <p:cNvPr id="6" name="Footer Placeholder 5">
            <a:extLst>
              <a:ext uri="{FF2B5EF4-FFF2-40B4-BE49-F238E27FC236}">
                <a16:creationId xmlns:a16="http://schemas.microsoft.com/office/drawing/2014/main" id="{5A265A09-9264-F1A1-8BFC-C930567128DE}"/>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7" name="Slide Number Placeholder 6">
            <a:extLst>
              <a:ext uri="{FF2B5EF4-FFF2-40B4-BE49-F238E27FC236}">
                <a16:creationId xmlns:a16="http://schemas.microsoft.com/office/drawing/2014/main" id="{821D9DF8-223E-0C44-8C37-42A1EABD8F28}"/>
              </a:ext>
            </a:extLst>
          </p:cNvPr>
          <p:cNvSpPr>
            <a:spLocks noGrp="1"/>
          </p:cNvSpPr>
          <p:nvPr>
            <p:ph type="sldNum" sz="quarter" idx="12"/>
          </p:nvPr>
        </p:nvSpPr>
        <p:spPr/>
        <p:txBody>
          <a:bodyPr/>
          <a:lstStyle>
            <a:lvl1pPr>
              <a:defRPr smtClean="0">
                <a:latin typeface="VNI-Times" pitchFamily="2" charset="0"/>
              </a:defRPr>
            </a:lvl1pPr>
          </a:lstStyle>
          <a:p>
            <a:pPr>
              <a:defRPr/>
            </a:pPr>
            <a:fld id="{E1DCFE4B-E159-41C5-AEF4-A4F349194EBF}" type="slidenum">
              <a:rPr lang="en-US" altLang="vi-VN"/>
              <a:pPr>
                <a:defRPr/>
              </a:pPr>
              <a:t>‹#›</a:t>
            </a:fld>
            <a:endParaRPr lang="en-US" altLang="vi-VN"/>
          </a:p>
        </p:txBody>
      </p:sp>
    </p:spTree>
    <p:extLst>
      <p:ext uri="{BB962C8B-B14F-4D97-AF65-F5344CB8AC3E}">
        <p14:creationId xmlns:p14="http://schemas.microsoft.com/office/powerpoint/2010/main" val="251206873"/>
      </p:ext>
    </p:extLst>
  </p:cSld>
  <p:clrMapOvr>
    <a:masterClrMapping/>
  </p:clrMapOvr>
</p:sldLayout>
</file>

<file path=ppt/slideLayouts/slideLayout81.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D9580-4DA2-5837-5832-BD2B2DF54000}"/>
              </a:ext>
            </a:extLst>
          </p:cNvPr>
          <p:cNvSpPr>
            <a:spLocks noGrp="1"/>
          </p:cNvSpPr>
          <p:nvPr>
            <p:ph type="dt" sz="half" idx="10"/>
          </p:nvPr>
        </p:nvSpPr>
        <p:spPr/>
        <p:txBody>
          <a:bodyPr/>
          <a:lstStyle>
            <a:lvl1pPr algn="ctr">
              <a:defRPr>
                <a:latin typeface="VNI-Times" pitchFamily="2" charset="0"/>
              </a:defRPr>
            </a:lvl1pPr>
          </a:lstStyle>
          <a:p>
            <a:pPr>
              <a:defRPr/>
            </a:pPr>
            <a:fld id="{F31237AD-2618-45C8-81AD-3A4BFAB35861}" type="datetimeFigureOut">
              <a:rPr lang="en-US"/>
              <a:pPr>
                <a:defRPr/>
              </a:pPr>
              <a:t>5/8/2024</a:t>
            </a:fld>
            <a:endParaRPr lang="en-US"/>
          </a:p>
        </p:txBody>
      </p:sp>
      <p:sp>
        <p:nvSpPr>
          <p:cNvPr id="5" name="Footer Placeholder 4">
            <a:extLst>
              <a:ext uri="{FF2B5EF4-FFF2-40B4-BE49-F238E27FC236}">
                <a16:creationId xmlns:a16="http://schemas.microsoft.com/office/drawing/2014/main" id="{831627FB-198F-72CB-FFBA-6E74D89046AB}"/>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4DA39813-64E5-6B81-510D-1337F1483D90}"/>
              </a:ext>
            </a:extLst>
          </p:cNvPr>
          <p:cNvSpPr>
            <a:spLocks noGrp="1"/>
          </p:cNvSpPr>
          <p:nvPr>
            <p:ph type="sldNum" sz="quarter" idx="12"/>
          </p:nvPr>
        </p:nvSpPr>
        <p:spPr/>
        <p:txBody>
          <a:bodyPr/>
          <a:lstStyle>
            <a:lvl1pPr>
              <a:defRPr smtClean="0">
                <a:latin typeface="VNI-Times" pitchFamily="2" charset="0"/>
              </a:defRPr>
            </a:lvl1pPr>
          </a:lstStyle>
          <a:p>
            <a:pPr>
              <a:defRPr/>
            </a:pPr>
            <a:fld id="{EB2D66E0-098D-41D2-9345-B5228ABF137E}" type="slidenum">
              <a:rPr lang="en-US" altLang="vi-VN"/>
              <a:pPr>
                <a:defRPr/>
              </a:pPr>
              <a:t>‹#›</a:t>
            </a:fld>
            <a:endParaRPr lang="en-US" altLang="vi-VN"/>
          </a:p>
        </p:txBody>
      </p:sp>
    </p:spTree>
    <p:extLst>
      <p:ext uri="{BB962C8B-B14F-4D97-AF65-F5344CB8AC3E}">
        <p14:creationId xmlns:p14="http://schemas.microsoft.com/office/powerpoint/2010/main" val="86008334"/>
      </p:ext>
    </p:extLst>
  </p:cSld>
  <p:clrMapOvr>
    <a:masterClrMapping/>
  </p:clrMapOvr>
</p:sldLayout>
</file>

<file path=ppt/slideLayouts/slideLayout82.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C3C03-1AEA-E691-FD82-9CD4E1875FDD}"/>
              </a:ext>
            </a:extLst>
          </p:cNvPr>
          <p:cNvSpPr>
            <a:spLocks noGrp="1"/>
          </p:cNvSpPr>
          <p:nvPr>
            <p:ph type="dt" sz="half" idx="10"/>
          </p:nvPr>
        </p:nvSpPr>
        <p:spPr/>
        <p:txBody>
          <a:bodyPr/>
          <a:lstStyle>
            <a:lvl1pPr algn="ctr">
              <a:defRPr>
                <a:latin typeface="VNI-Times" pitchFamily="2" charset="0"/>
              </a:defRPr>
            </a:lvl1pPr>
          </a:lstStyle>
          <a:p>
            <a:pPr>
              <a:defRPr/>
            </a:pPr>
            <a:fld id="{C78FA7D7-2613-4591-A68D-9C592FEE92C3}" type="datetimeFigureOut">
              <a:rPr lang="en-US"/>
              <a:pPr>
                <a:defRPr/>
              </a:pPr>
              <a:t>5/8/2024</a:t>
            </a:fld>
            <a:endParaRPr lang="en-US"/>
          </a:p>
        </p:txBody>
      </p:sp>
      <p:sp>
        <p:nvSpPr>
          <p:cNvPr id="5" name="Footer Placeholder 4">
            <a:extLst>
              <a:ext uri="{FF2B5EF4-FFF2-40B4-BE49-F238E27FC236}">
                <a16:creationId xmlns:a16="http://schemas.microsoft.com/office/drawing/2014/main" id="{CF575A96-438B-51C4-2F5F-C7968A4EC604}"/>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6" name="Slide Number Placeholder 5">
            <a:extLst>
              <a:ext uri="{FF2B5EF4-FFF2-40B4-BE49-F238E27FC236}">
                <a16:creationId xmlns:a16="http://schemas.microsoft.com/office/drawing/2014/main" id="{2DC2283A-773F-3914-6BBD-7E75F4635C14}"/>
              </a:ext>
            </a:extLst>
          </p:cNvPr>
          <p:cNvSpPr>
            <a:spLocks noGrp="1"/>
          </p:cNvSpPr>
          <p:nvPr>
            <p:ph type="sldNum" sz="quarter" idx="12"/>
          </p:nvPr>
        </p:nvSpPr>
        <p:spPr/>
        <p:txBody>
          <a:bodyPr/>
          <a:lstStyle>
            <a:lvl1pPr>
              <a:defRPr smtClean="0">
                <a:latin typeface="VNI-Times" pitchFamily="2" charset="0"/>
              </a:defRPr>
            </a:lvl1pPr>
          </a:lstStyle>
          <a:p>
            <a:pPr>
              <a:defRPr/>
            </a:pPr>
            <a:fld id="{3B1FAA04-28D1-4915-94C9-1DD041412BCE}" type="slidenum">
              <a:rPr lang="en-US" altLang="vi-VN"/>
              <a:pPr>
                <a:defRPr/>
              </a:pPr>
              <a:t>‹#›</a:t>
            </a:fld>
            <a:endParaRPr lang="en-US" altLang="vi-VN"/>
          </a:p>
        </p:txBody>
      </p:sp>
    </p:spTree>
    <p:extLst>
      <p:ext uri="{BB962C8B-B14F-4D97-AF65-F5344CB8AC3E}">
        <p14:creationId xmlns:p14="http://schemas.microsoft.com/office/powerpoint/2010/main" val="3169332426"/>
      </p:ext>
    </p:extLst>
  </p:cSld>
  <p:clrMapOvr>
    <a:masterClrMapping/>
  </p:clrMapOvr>
</p:sldLayout>
</file>

<file path=ppt/slideLayouts/slideLayout83.xml><?xml version="1.0" encoding="utf-8"?>
<p:sldLayout xmlns:a="http://purl.oclc.org/ooxml/drawingml/main" xmlns:r="http://purl.oclc.org/ooxml/officeDocument/relationships" xmlns:p="http://purl.oclc.org/ooxml/presentationml/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CE04352-30F8-65B6-9386-154F2F157056}"/>
              </a:ext>
            </a:extLst>
          </p:cNvPr>
          <p:cNvSpPr>
            <a:spLocks noGrp="1"/>
          </p:cNvSpPr>
          <p:nvPr>
            <p:ph type="dt" sz="half" idx="10"/>
          </p:nvPr>
        </p:nvSpPr>
        <p:spPr/>
        <p:txBody>
          <a:bodyPr/>
          <a:lstStyle>
            <a:lvl1pPr algn="ctr">
              <a:defRPr>
                <a:latin typeface="VNI-Times" pitchFamily="2" charset="0"/>
              </a:defRPr>
            </a:lvl1pPr>
          </a:lstStyle>
          <a:p>
            <a:pPr>
              <a:defRPr/>
            </a:pPr>
            <a:fld id="{4B6EF05D-41E8-4206-9546-F3A104DEE193}" type="datetimeFigureOut">
              <a:rPr lang="en-US"/>
              <a:pPr>
                <a:defRPr/>
              </a:pPr>
              <a:t>5/8/2024</a:t>
            </a:fld>
            <a:endParaRPr lang="en-US"/>
          </a:p>
        </p:txBody>
      </p:sp>
      <p:sp>
        <p:nvSpPr>
          <p:cNvPr id="4" name="Footer Placeholder 3">
            <a:extLst>
              <a:ext uri="{FF2B5EF4-FFF2-40B4-BE49-F238E27FC236}">
                <a16:creationId xmlns:a16="http://schemas.microsoft.com/office/drawing/2014/main" id="{FD455A72-ED1E-C5E1-5FD4-B4FE7675BDB2}"/>
              </a:ext>
            </a:extLst>
          </p:cNvPr>
          <p:cNvSpPr>
            <a:spLocks noGrp="1"/>
          </p:cNvSpPr>
          <p:nvPr>
            <p:ph type="ftr" sz="quarter" idx="11"/>
          </p:nvPr>
        </p:nvSpPr>
        <p:spPr/>
        <p:txBody>
          <a:bodyPr/>
          <a:lstStyle>
            <a:lvl1pPr>
              <a:defRPr>
                <a:latin typeface="VNI-Times" pitchFamily="2" charset="0"/>
              </a:defRPr>
            </a:lvl1pPr>
          </a:lstStyle>
          <a:p>
            <a:pPr>
              <a:defRPr/>
            </a:pPr>
            <a:endParaRPr lang="en-US"/>
          </a:p>
        </p:txBody>
      </p:sp>
      <p:sp>
        <p:nvSpPr>
          <p:cNvPr id="5" name="Slide Number Placeholder 4">
            <a:extLst>
              <a:ext uri="{FF2B5EF4-FFF2-40B4-BE49-F238E27FC236}">
                <a16:creationId xmlns:a16="http://schemas.microsoft.com/office/drawing/2014/main" id="{B33DB8EA-0177-21F4-FD55-6BFB811AA8CE}"/>
              </a:ext>
            </a:extLst>
          </p:cNvPr>
          <p:cNvSpPr>
            <a:spLocks noGrp="1"/>
          </p:cNvSpPr>
          <p:nvPr>
            <p:ph type="sldNum" sz="quarter" idx="12"/>
          </p:nvPr>
        </p:nvSpPr>
        <p:spPr/>
        <p:txBody>
          <a:bodyPr/>
          <a:lstStyle>
            <a:lvl1pPr>
              <a:defRPr smtClean="0">
                <a:latin typeface="VNI-Times" pitchFamily="2" charset="0"/>
              </a:defRPr>
            </a:lvl1pPr>
          </a:lstStyle>
          <a:p>
            <a:pPr>
              <a:defRPr/>
            </a:pPr>
            <a:fld id="{7DF2D568-EFB5-4E16-9F22-B34C01B094AE}" type="slidenum">
              <a:rPr lang="en-US" altLang="vi-VN"/>
              <a:pPr>
                <a:defRPr/>
              </a:pPr>
              <a:t>‹#›</a:t>
            </a:fld>
            <a:endParaRPr lang="en-US" altLang="vi-VN"/>
          </a:p>
        </p:txBody>
      </p:sp>
    </p:spTree>
    <p:extLst>
      <p:ext uri="{BB962C8B-B14F-4D97-AF65-F5344CB8AC3E}">
        <p14:creationId xmlns:p14="http://schemas.microsoft.com/office/powerpoint/2010/main" val="188723397"/>
      </p:ext>
    </p:extLst>
  </p:cSld>
  <p:clrMapOvr>
    <a:masterClrMapping/>
  </p:clrMapOvr>
</p:sldLayout>
</file>

<file path=ppt/slideLayouts/slideLayout84.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E1AC214-DAA0-FAE8-8FB6-463F78F58FC2}"/>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D0400F83-9A0F-D4AB-55DA-C5B076CCFB8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C44D34-9F63-0C9F-16EE-8B1E37A50108}"/>
              </a:ext>
            </a:extLst>
          </p:cNvPr>
          <p:cNvSpPr>
            <a:spLocks noGrp="1" noChangeArrowheads="1"/>
          </p:cNvSpPr>
          <p:nvPr>
            <p:ph type="sldNum" sz="quarter" idx="12"/>
          </p:nvPr>
        </p:nvSpPr>
        <p:spPr/>
        <p:txBody>
          <a:bodyPr/>
          <a:lstStyle>
            <a:lvl1pPr>
              <a:defRPr smtClean="0"/>
            </a:lvl1pPr>
          </a:lstStyle>
          <a:p>
            <a:pPr>
              <a:defRPr/>
            </a:pPr>
            <a:fld id="{01C46FE6-CD80-437D-B59C-C9218B1BB1B4}" type="slidenum">
              <a:rPr lang="en-US" altLang="vi-VN"/>
              <a:pPr>
                <a:defRPr/>
              </a:pPr>
              <a:t>‹#›</a:t>
            </a:fld>
            <a:endParaRPr lang="en-US" altLang="vi-VN"/>
          </a:p>
        </p:txBody>
      </p:sp>
    </p:spTree>
    <p:extLst>
      <p:ext uri="{BB962C8B-B14F-4D97-AF65-F5344CB8AC3E}">
        <p14:creationId xmlns:p14="http://schemas.microsoft.com/office/powerpoint/2010/main" val="3891070191"/>
      </p:ext>
    </p:extLst>
  </p:cSld>
  <p:clrMapOvr>
    <a:masterClrMapping/>
  </p:clrMapOvr>
</p:sldLayout>
</file>

<file path=ppt/slideLayouts/slideLayout85.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8FFF43-CE7F-337D-0006-4A767930726E}"/>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C2062576-366D-7D9E-CF80-D1293CA1163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B77E3A-6499-D56E-B59E-72F5FB885CE2}"/>
              </a:ext>
            </a:extLst>
          </p:cNvPr>
          <p:cNvSpPr>
            <a:spLocks noGrp="1" noChangeArrowheads="1"/>
          </p:cNvSpPr>
          <p:nvPr>
            <p:ph type="sldNum" sz="quarter" idx="12"/>
          </p:nvPr>
        </p:nvSpPr>
        <p:spPr/>
        <p:txBody>
          <a:bodyPr/>
          <a:lstStyle>
            <a:lvl1pPr>
              <a:defRPr smtClean="0"/>
            </a:lvl1pPr>
          </a:lstStyle>
          <a:p>
            <a:pPr>
              <a:defRPr/>
            </a:pPr>
            <a:fld id="{CA055B60-B684-49D5-8F1B-6665F18704D7}" type="slidenum">
              <a:rPr lang="en-US" altLang="vi-VN"/>
              <a:pPr>
                <a:defRPr/>
              </a:pPr>
              <a:t>‹#›</a:t>
            </a:fld>
            <a:endParaRPr lang="en-US" altLang="vi-VN"/>
          </a:p>
        </p:txBody>
      </p:sp>
    </p:spTree>
    <p:extLst>
      <p:ext uri="{BB962C8B-B14F-4D97-AF65-F5344CB8AC3E}">
        <p14:creationId xmlns:p14="http://schemas.microsoft.com/office/powerpoint/2010/main" val="355781742"/>
      </p:ext>
    </p:extLst>
  </p:cSld>
  <p:clrMapOvr>
    <a:masterClrMapping/>
  </p:clrMapOvr>
</p:sldLayout>
</file>

<file path=ppt/slideLayouts/slideLayout86.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B8CDD0E-D299-91C9-8AD4-233FD29A77FB}"/>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C5608AEE-77CF-5D78-D410-B92BD781F24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490B0B-C2ED-4999-FB7F-3DECC2D0A44E}"/>
              </a:ext>
            </a:extLst>
          </p:cNvPr>
          <p:cNvSpPr>
            <a:spLocks noGrp="1" noChangeArrowheads="1"/>
          </p:cNvSpPr>
          <p:nvPr>
            <p:ph type="sldNum" sz="quarter" idx="12"/>
          </p:nvPr>
        </p:nvSpPr>
        <p:spPr/>
        <p:txBody>
          <a:bodyPr/>
          <a:lstStyle>
            <a:lvl1pPr>
              <a:defRPr smtClean="0"/>
            </a:lvl1pPr>
          </a:lstStyle>
          <a:p>
            <a:pPr>
              <a:defRPr/>
            </a:pPr>
            <a:fld id="{7138DF99-CC03-4F22-9822-A05569DD7679}" type="slidenum">
              <a:rPr lang="en-US" altLang="vi-VN"/>
              <a:pPr>
                <a:defRPr/>
              </a:pPr>
              <a:t>‹#›</a:t>
            </a:fld>
            <a:endParaRPr lang="en-US" altLang="vi-VN"/>
          </a:p>
        </p:txBody>
      </p:sp>
    </p:spTree>
    <p:extLst>
      <p:ext uri="{BB962C8B-B14F-4D97-AF65-F5344CB8AC3E}">
        <p14:creationId xmlns:p14="http://schemas.microsoft.com/office/powerpoint/2010/main" val="2068478860"/>
      </p:ext>
    </p:extLst>
  </p:cSld>
  <p:clrMapOvr>
    <a:masterClrMapping/>
  </p:clrMapOvr>
</p:sldLayout>
</file>

<file path=ppt/slideLayouts/slideLayout87.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D088AE-FEB0-1DBF-F3EA-031A09022D49}"/>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0D96A19A-1A39-AD0C-EB1D-F908C3AF524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CE78977-73A0-3A59-4329-516572937E6C}"/>
              </a:ext>
            </a:extLst>
          </p:cNvPr>
          <p:cNvSpPr>
            <a:spLocks noGrp="1" noChangeArrowheads="1"/>
          </p:cNvSpPr>
          <p:nvPr>
            <p:ph type="sldNum" sz="quarter" idx="12"/>
          </p:nvPr>
        </p:nvSpPr>
        <p:spPr/>
        <p:txBody>
          <a:bodyPr/>
          <a:lstStyle>
            <a:lvl1pPr>
              <a:defRPr smtClean="0"/>
            </a:lvl1pPr>
          </a:lstStyle>
          <a:p>
            <a:pPr>
              <a:defRPr/>
            </a:pPr>
            <a:fld id="{FDECB98B-156A-4BAB-8E6A-BA3677E0DFAE}" type="slidenum">
              <a:rPr lang="en-US" altLang="vi-VN"/>
              <a:pPr>
                <a:defRPr/>
              </a:pPr>
              <a:t>‹#›</a:t>
            </a:fld>
            <a:endParaRPr lang="en-US" altLang="vi-VN"/>
          </a:p>
        </p:txBody>
      </p:sp>
    </p:spTree>
    <p:extLst>
      <p:ext uri="{BB962C8B-B14F-4D97-AF65-F5344CB8AC3E}">
        <p14:creationId xmlns:p14="http://schemas.microsoft.com/office/powerpoint/2010/main" val="4200472734"/>
      </p:ext>
    </p:extLst>
  </p:cSld>
  <p:clrMapOvr>
    <a:masterClrMapping/>
  </p:clrMapOvr>
</p:sldLayout>
</file>

<file path=ppt/slideLayouts/slideLayout88.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0DB1AA-D9DF-68C7-8848-7117DE2CB69D}"/>
              </a:ext>
            </a:extLst>
          </p:cNvPr>
          <p:cNvSpPr>
            <a:spLocks noGrp="1" noChangeArrowheads="1"/>
          </p:cNvSpPr>
          <p:nvPr>
            <p:ph type="dt" sz="half" idx="10"/>
          </p:nvPr>
        </p:nvSpPr>
        <p:spPr/>
        <p:txBody>
          <a:bodyPr/>
          <a:lstStyle>
            <a:lvl1pPr algn="ctr">
              <a:defRPr/>
            </a:lvl1pPr>
          </a:lstStyle>
          <a:p>
            <a:pPr>
              <a:defRPr/>
            </a:pPr>
            <a:endParaRPr lang="en-US"/>
          </a:p>
        </p:txBody>
      </p:sp>
      <p:sp>
        <p:nvSpPr>
          <p:cNvPr id="8" name="Rectangle 5">
            <a:extLst>
              <a:ext uri="{FF2B5EF4-FFF2-40B4-BE49-F238E27FC236}">
                <a16:creationId xmlns:a16="http://schemas.microsoft.com/office/drawing/2014/main" id="{A479A93C-D36E-830B-7080-0FE243AF9EBE}"/>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76C01DC-BCD6-0E36-3FBA-017ACE18C919}"/>
              </a:ext>
            </a:extLst>
          </p:cNvPr>
          <p:cNvSpPr>
            <a:spLocks noGrp="1" noChangeArrowheads="1"/>
          </p:cNvSpPr>
          <p:nvPr>
            <p:ph type="sldNum" sz="quarter" idx="12"/>
          </p:nvPr>
        </p:nvSpPr>
        <p:spPr/>
        <p:txBody>
          <a:bodyPr/>
          <a:lstStyle>
            <a:lvl1pPr>
              <a:defRPr smtClean="0"/>
            </a:lvl1pPr>
          </a:lstStyle>
          <a:p>
            <a:pPr>
              <a:defRPr/>
            </a:pPr>
            <a:fld id="{29CEA577-D657-4CE8-A104-C779EAA0E478}" type="slidenum">
              <a:rPr lang="en-US" altLang="vi-VN"/>
              <a:pPr>
                <a:defRPr/>
              </a:pPr>
              <a:t>‹#›</a:t>
            </a:fld>
            <a:endParaRPr lang="en-US" altLang="vi-VN"/>
          </a:p>
        </p:txBody>
      </p:sp>
    </p:spTree>
    <p:extLst>
      <p:ext uri="{BB962C8B-B14F-4D97-AF65-F5344CB8AC3E}">
        <p14:creationId xmlns:p14="http://schemas.microsoft.com/office/powerpoint/2010/main" val="3111991500"/>
      </p:ext>
    </p:extLst>
  </p:cSld>
  <p:clrMapOvr>
    <a:masterClrMapping/>
  </p:clrMapOvr>
</p:sldLayout>
</file>

<file path=ppt/slideLayouts/slideLayout89.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E2C7BD-0C69-D144-B4CB-98163ECA1F80}"/>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E63568DA-68FA-C24C-EC06-739261D5F2A0}"/>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78CB41D-51E5-BDA3-89E4-AC76FE3A4F5E}"/>
              </a:ext>
            </a:extLst>
          </p:cNvPr>
          <p:cNvSpPr>
            <a:spLocks noGrp="1" noChangeArrowheads="1"/>
          </p:cNvSpPr>
          <p:nvPr>
            <p:ph type="sldNum" sz="quarter" idx="12"/>
          </p:nvPr>
        </p:nvSpPr>
        <p:spPr/>
        <p:txBody>
          <a:bodyPr/>
          <a:lstStyle>
            <a:lvl1pPr>
              <a:defRPr smtClean="0"/>
            </a:lvl1pPr>
          </a:lstStyle>
          <a:p>
            <a:pPr>
              <a:defRPr/>
            </a:pPr>
            <a:fld id="{5B7E028E-1C5B-4117-ACF3-1DC248729637}" type="slidenum">
              <a:rPr lang="en-US" altLang="vi-VN"/>
              <a:pPr>
                <a:defRPr/>
              </a:pPr>
              <a:t>‹#›</a:t>
            </a:fld>
            <a:endParaRPr lang="en-US" altLang="vi-VN"/>
          </a:p>
        </p:txBody>
      </p:sp>
    </p:spTree>
    <p:extLst>
      <p:ext uri="{BB962C8B-B14F-4D97-AF65-F5344CB8AC3E}">
        <p14:creationId xmlns:p14="http://schemas.microsoft.com/office/powerpoint/2010/main" val="3616651148"/>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BCAFB6-22A6-F069-EC8B-C6F2AC5222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BBE912-C08C-ED8A-837C-9AA1498774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BCF208-EDC2-CB77-2C2B-CB84B6847E01}"/>
              </a:ext>
            </a:extLst>
          </p:cNvPr>
          <p:cNvSpPr>
            <a:spLocks noGrp="1" noChangeArrowheads="1"/>
          </p:cNvSpPr>
          <p:nvPr>
            <p:ph type="sldNum" sz="quarter" idx="12"/>
          </p:nvPr>
        </p:nvSpPr>
        <p:spPr>
          <a:ln/>
        </p:spPr>
        <p:txBody>
          <a:bodyPr/>
          <a:lstStyle>
            <a:lvl1pPr>
              <a:defRPr/>
            </a:lvl1pPr>
          </a:lstStyle>
          <a:p>
            <a:pPr>
              <a:defRPr/>
            </a:pPr>
            <a:fld id="{84D29DCA-272A-4764-8D82-CFAF6B02121D}" type="slidenum">
              <a:rPr lang="en-US" altLang="vi-VN"/>
              <a:pPr>
                <a:defRPr/>
              </a:pPr>
              <a:t>‹#›</a:t>
            </a:fld>
            <a:endParaRPr lang="en-US" altLang="vi-VN"/>
          </a:p>
        </p:txBody>
      </p:sp>
    </p:spTree>
    <p:extLst>
      <p:ext uri="{BB962C8B-B14F-4D97-AF65-F5344CB8AC3E}">
        <p14:creationId xmlns:p14="http://schemas.microsoft.com/office/powerpoint/2010/main" val="1754035255"/>
      </p:ext>
    </p:extLst>
  </p:cSld>
  <p:clrMapOvr>
    <a:masterClrMapping/>
  </p:clrMapOvr>
  <p:transition>
    <p:checker/>
    <p:sndAc>
      <p:stSnd>
        <p:snd r:embed="rId1" name="chimes.wav"/>
      </p:stSnd>
    </p:sndAc>
  </p:transition>
</p:sldLayout>
</file>

<file path=ppt/slideLayouts/slideLayout90.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4B5F55-E635-1B46-B0BE-A86CE0C0AF5D}"/>
              </a:ext>
            </a:extLst>
          </p:cNvPr>
          <p:cNvSpPr>
            <a:spLocks noGrp="1" noChangeArrowheads="1"/>
          </p:cNvSpPr>
          <p:nvPr>
            <p:ph type="dt" sz="half" idx="10"/>
          </p:nvPr>
        </p:nvSpPr>
        <p:spPr/>
        <p:txBody>
          <a:bodyPr/>
          <a:lstStyle>
            <a:lvl1pPr algn="ctr">
              <a:defRPr/>
            </a:lvl1pPr>
          </a:lstStyle>
          <a:p>
            <a:pPr>
              <a:defRPr/>
            </a:pPr>
            <a:endParaRPr lang="en-US"/>
          </a:p>
        </p:txBody>
      </p:sp>
      <p:sp>
        <p:nvSpPr>
          <p:cNvPr id="3" name="Rectangle 5">
            <a:extLst>
              <a:ext uri="{FF2B5EF4-FFF2-40B4-BE49-F238E27FC236}">
                <a16:creationId xmlns:a16="http://schemas.microsoft.com/office/drawing/2014/main" id="{42E99E5C-60D3-35EA-66C8-7EF72DCBE64F}"/>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358B93-1C98-8A83-9054-2A9A1DCF7ACF}"/>
              </a:ext>
            </a:extLst>
          </p:cNvPr>
          <p:cNvSpPr>
            <a:spLocks noGrp="1" noChangeArrowheads="1"/>
          </p:cNvSpPr>
          <p:nvPr>
            <p:ph type="sldNum" sz="quarter" idx="12"/>
          </p:nvPr>
        </p:nvSpPr>
        <p:spPr/>
        <p:txBody>
          <a:bodyPr/>
          <a:lstStyle>
            <a:lvl1pPr>
              <a:defRPr smtClean="0"/>
            </a:lvl1pPr>
          </a:lstStyle>
          <a:p>
            <a:pPr>
              <a:defRPr/>
            </a:pPr>
            <a:fld id="{065F271B-4D86-487F-96F3-8554CC77CDEF}" type="slidenum">
              <a:rPr lang="en-US" altLang="vi-VN"/>
              <a:pPr>
                <a:defRPr/>
              </a:pPr>
              <a:t>‹#›</a:t>
            </a:fld>
            <a:endParaRPr lang="en-US" altLang="vi-VN"/>
          </a:p>
        </p:txBody>
      </p:sp>
    </p:spTree>
    <p:extLst>
      <p:ext uri="{BB962C8B-B14F-4D97-AF65-F5344CB8AC3E}">
        <p14:creationId xmlns:p14="http://schemas.microsoft.com/office/powerpoint/2010/main" val="3527684986"/>
      </p:ext>
    </p:extLst>
  </p:cSld>
  <p:clrMapOvr>
    <a:masterClrMapping/>
  </p:clrMapOvr>
</p:sldLayout>
</file>

<file path=ppt/slideLayouts/slideLayout91.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3BF050E-73D8-FA6A-B49B-997CF51C4C56}"/>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9E445315-B077-B1BF-CAB7-B8422EE140B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59BF866-E4CF-9B34-3DD5-54DDC9A6866A}"/>
              </a:ext>
            </a:extLst>
          </p:cNvPr>
          <p:cNvSpPr>
            <a:spLocks noGrp="1" noChangeArrowheads="1"/>
          </p:cNvSpPr>
          <p:nvPr>
            <p:ph type="sldNum" sz="quarter" idx="12"/>
          </p:nvPr>
        </p:nvSpPr>
        <p:spPr/>
        <p:txBody>
          <a:bodyPr/>
          <a:lstStyle>
            <a:lvl1pPr>
              <a:defRPr smtClean="0"/>
            </a:lvl1pPr>
          </a:lstStyle>
          <a:p>
            <a:pPr>
              <a:defRPr/>
            </a:pPr>
            <a:fld id="{DFEFAAF1-B71B-405D-892D-997D71AE03B0}" type="slidenum">
              <a:rPr lang="en-US" altLang="vi-VN"/>
              <a:pPr>
                <a:defRPr/>
              </a:pPr>
              <a:t>‹#›</a:t>
            </a:fld>
            <a:endParaRPr lang="en-US" altLang="vi-VN"/>
          </a:p>
        </p:txBody>
      </p:sp>
    </p:spTree>
    <p:extLst>
      <p:ext uri="{BB962C8B-B14F-4D97-AF65-F5344CB8AC3E}">
        <p14:creationId xmlns:p14="http://schemas.microsoft.com/office/powerpoint/2010/main" val="882655875"/>
      </p:ext>
    </p:extLst>
  </p:cSld>
  <p:clrMapOvr>
    <a:masterClrMapping/>
  </p:clrMapOvr>
</p:sldLayout>
</file>

<file path=ppt/slideLayouts/slideLayout92.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1A2363F-0752-EF7D-2E89-C2BF9FAAA183}"/>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13EC38DD-5615-2229-2748-F37D71C074A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0A0B3B7-D37B-2D8A-BD02-D3A5BFB92EC6}"/>
              </a:ext>
            </a:extLst>
          </p:cNvPr>
          <p:cNvSpPr>
            <a:spLocks noGrp="1" noChangeArrowheads="1"/>
          </p:cNvSpPr>
          <p:nvPr>
            <p:ph type="sldNum" sz="quarter" idx="12"/>
          </p:nvPr>
        </p:nvSpPr>
        <p:spPr/>
        <p:txBody>
          <a:bodyPr/>
          <a:lstStyle>
            <a:lvl1pPr>
              <a:defRPr smtClean="0"/>
            </a:lvl1pPr>
          </a:lstStyle>
          <a:p>
            <a:pPr>
              <a:defRPr/>
            </a:pPr>
            <a:fld id="{FDC245A3-243C-43D7-8FAE-1477C507BAAF}" type="slidenum">
              <a:rPr lang="en-US" altLang="vi-VN"/>
              <a:pPr>
                <a:defRPr/>
              </a:pPr>
              <a:t>‹#›</a:t>
            </a:fld>
            <a:endParaRPr lang="en-US" altLang="vi-VN"/>
          </a:p>
        </p:txBody>
      </p:sp>
    </p:spTree>
    <p:extLst>
      <p:ext uri="{BB962C8B-B14F-4D97-AF65-F5344CB8AC3E}">
        <p14:creationId xmlns:p14="http://schemas.microsoft.com/office/powerpoint/2010/main" val="271032869"/>
      </p:ext>
    </p:extLst>
  </p:cSld>
  <p:clrMapOvr>
    <a:masterClrMapping/>
  </p:clrMapOvr>
</p:sldLayout>
</file>

<file path=ppt/slideLayouts/slideLayout93.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EED196-900C-9505-EE91-895F9F31FD8C}"/>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78B3F972-E409-D027-8319-1084B8C37F2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CEA259-912E-BEC1-D339-35D27546DE6C}"/>
              </a:ext>
            </a:extLst>
          </p:cNvPr>
          <p:cNvSpPr>
            <a:spLocks noGrp="1" noChangeArrowheads="1"/>
          </p:cNvSpPr>
          <p:nvPr>
            <p:ph type="sldNum" sz="quarter" idx="12"/>
          </p:nvPr>
        </p:nvSpPr>
        <p:spPr/>
        <p:txBody>
          <a:bodyPr/>
          <a:lstStyle>
            <a:lvl1pPr>
              <a:defRPr smtClean="0"/>
            </a:lvl1pPr>
          </a:lstStyle>
          <a:p>
            <a:pPr>
              <a:defRPr/>
            </a:pPr>
            <a:fld id="{3D711B0A-FB86-42C5-BCA4-CE15D8F368BA}" type="slidenum">
              <a:rPr lang="en-US" altLang="vi-VN"/>
              <a:pPr>
                <a:defRPr/>
              </a:pPr>
              <a:t>‹#›</a:t>
            </a:fld>
            <a:endParaRPr lang="en-US" altLang="vi-VN"/>
          </a:p>
        </p:txBody>
      </p:sp>
    </p:spTree>
    <p:extLst>
      <p:ext uri="{BB962C8B-B14F-4D97-AF65-F5344CB8AC3E}">
        <p14:creationId xmlns:p14="http://schemas.microsoft.com/office/powerpoint/2010/main" val="2947686915"/>
      </p:ext>
    </p:extLst>
  </p:cSld>
  <p:clrMapOvr>
    <a:masterClrMapping/>
  </p:clrMapOvr>
</p:sldLayout>
</file>

<file path=ppt/slideLayouts/slideLayout94.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77DF97-30D9-A529-BD7F-3B053A8CADAE}"/>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5ABFDA45-EBE0-023C-89FC-7D9F7CE0B5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E949B9-2437-486B-29F1-38D8E52BB734}"/>
              </a:ext>
            </a:extLst>
          </p:cNvPr>
          <p:cNvSpPr>
            <a:spLocks noGrp="1" noChangeArrowheads="1"/>
          </p:cNvSpPr>
          <p:nvPr>
            <p:ph type="sldNum" sz="quarter" idx="12"/>
          </p:nvPr>
        </p:nvSpPr>
        <p:spPr/>
        <p:txBody>
          <a:bodyPr/>
          <a:lstStyle>
            <a:lvl1pPr>
              <a:defRPr smtClean="0"/>
            </a:lvl1pPr>
          </a:lstStyle>
          <a:p>
            <a:pPr>
              <a:defRPr/>
            </a:pPr>
            <a:fld id="{61EE528F-0997-42BF-B07B-D36CC7507ED7}" type="slidenum">
              <a:rPr lang="en-US" altLang="vi-VN"/>
              <a:pPr>
                <a:defRPr/>
              </a:pPr>
              <a:t>‹#›</a:t>
            </a:fld>
            <a:endParaRPr lang="en-US" altLang="vi-VN"/>
          </a:p>
        </p:txBody>
      </p:sp>
    </p:spTree>
    <p:extLst>
      <p:ext uri="{BB962C8B-B14F-4D97-AF65-F5344CB8AC3E}">
        <p14:creationId xmlns:p14="http://schemas.microsoft.com/office/powerpoint/2010/main" val="3699798757"/>
      </p:ext>
    </p:extLst>
  </p:cSld>
  <p:clrMapOvr>
    <a:masterClrMapping/>
  </p:clrMapOvr>
</p:sldLayout>
</file>

<file path=ppt/slideLayouts/slideLayout95.xml><?xml version="1.0" encoding="utf-8"?>
<p:sldLayout xmlns:a="http://purl.oclc.org/ooxml/drawingml/main" xmlns:r="http://purl.oclc.org/ooxml/officeDocument/relationships" xmlns:p="http://purl.oclc.org/ooxml/presentationml/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AACD62E-0213-D38F-90F3-C96164BA3829}"/>
              </a:ext>
            </a:extLst>
          </p:cNvPr>
          <p:cNvSpPr>
            <a:spLocks noGrp="1" noChangeArrowheads="1"/>
          </p:cNvSpPr>
          <p:nvPr>
            <p:ph type="dt" sz="half" idx="10"/>
          </p:nvPr>
        </p:nvSpPr>
        <p:spPr/>
        <p:txBody>
          <a:bodyPr/>
          <a:lstStyle>
            <a:lvl1pPr algn="ctr">
              <a:defRPr/>
            </a:lvl1pPr>
          </a:lstStyle>
          <a:p>
            <a:pPr>
              <a:defRPr/>
            </a:pPr>
            <a:endParaRPr lang="en-US"/>
          </a:p>
        </p:txBody>
      </p:sp>
      <p:sp>
        <p:nvSpPr>
          <p:cNvPr id="4" name="Rectangle 5">
            <a:extLst>
              <a:ext uri="{FF2B5EF4-FFF2-40B4-BE49-F238E27FC236}">
                <a16:creationId xmlns:a16="http://schemas.microsoft.com/office/drawing/2014/main" id="{206228C1-8E5C-755B-8287-D56DB714322D}"/>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B426182-7ACE-F703-3374-6B3FAD8DE15F}"/>
              </a:ext>
            </a:extLst>
          </p:cNvPr>
          <p:cNvSpPr>
            <a:spLocks noGrp="1" noChangeArrowheads="1"/>
          </p:cNvSpPr>
          <p:nvPr>
            <p:ph type="sldNum" sz="quarter" idx="12"/>
          </p:nvPr>
        </p:nvSpPr>
        <p:spPr/>
        <p:txBody>
          <a:bodyPr/>
          <a:lstStyle>
            <a:lvl1pPr>
              <a:defRPr smtClean="0"/>
            </a:lvl1pPr>
          </a:lstStyle>
          <a:p>
            <a:pPr>
              <a:defRPr/>
            </a:pPr>
            <a:fld id="{B45FA3F6-01E4-48B5-8B93-49CDE31F92C2}" type="slidenum">
              <a:rPr lang="en-US" altLang="vi-VN"/>
              <a:pPr>
                <a:defRPr/>
              </a:pPr>
              <a:t>‹#›</a:t>
            </a:fld>
            <a:endParaRPr lang="en-US" altLang="vi-VN"/>
          </a:p>
        </p:txBody>
      </p:sp>
    </p:spTree>
    <p:extLst>
      <p:ext uri="{BB962C8B-B14F-4D97-AF65-F5344CB8AC3E}">
        <p14:creationId xmlns:p14="http://schemas.microsoft.com/office/powerpoint/2010/main" val="254445802"/>
      </p:ext>
    </p:extLst>
  </p:cSld>
  <p:clrMapOvr>
    <a:masterClrMapping/>
  </p:clrMapOvr>
</p:sldLayout>
</file>

<file path=ppt/slideLayouts/slideLayout96.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0C9FDAC-3938-0CAE-F0C9-177555ACBF58}"/>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46745D1C-D1F2-E6A4-A497-DDFC5F38D14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784BB6-CFE5-59F3-F196-4706B4632FD2}"/>
              </a:ext>
            </a:extLst>
          </p:cNvPr>
          <p:cNvSpPr>
            <a:spLocks noGrp="1" noChangeArrowheads="1"/>
          </p:cNvSpPr>
          <p:nvPr>
            <p:ph type="sldNum" sz="quarter" idx="12"/>
          </p:nvPr>
        </p:nvSpPr>
        <p:spPr/>
        <p:txBody>
          <a:bodyPr/>
          <a:lstStyle>
            <a:lvl1pPr>
              <a:defRPr smtClean="0"/>
            </a:lvl1pPr>
          </a:lstStyle>
          <a:p>
            <a:pPr>
              <a:defRPr/>
            </a:pPr>
            <a:fld id="{5EABA32D-9B70-4EA9-8F66-CB77614EBAEA}" type="slidenum">
              <a:rPr lang="en-US" altLang="vi-VN"/>
              <a:pPr>
                <a:defRPr/>
              </a:pPr>
              <a:t>‹#›</a:t>
            </a:fld>
            <a:endParaRPr lang="en-US" altLang="vi-VN"/>
          </a:p>
        </p:txBody>
      </p:sp>
    </p:spTree>
    <p:extLst>
      <p:ext uri="{BB962C8B-B14F-4D97-AF65-F5344CB8AC3E}">
        <p14:creationId xmlns:p14="http://schemas.microsoft.com/office/powerpoint/2010/main" val="67988814"/>
      </p:ext>
    </p:extLst>
  </p:cSld>
  <p:clrMapOvr>
    <a:masterClrMapping/>
  </p:clrMapOvr>
</p:sldLayout>
</file>

<file path=ppt/slideLayouts/slideLayout97.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CEC71F2-12F3-8838-DEB2-7EF9646B085D}"/>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5">
            <a:extLst>
              <a:ext uri="{FF2B5EF4-FFF2-40B4-BE49-F238E27FC236}">
                <a16:creationId xmlns:a16="http://schemas.microsoft.com/office/drawing/2014/main" id="{6768FCF0-8DAE-008B-20F9-6AF35E1644C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939FA6-897C-FAB2-E96C-406F375D5DE4}"/>
              </a:ext>
            </a:extLst>
          </p:cNvPr>
          <p:cNvSpPr>
            <a:spLocks noGrp="1" noChangeArrowheads="1"/>
          </p:cNvSpPr>
          <p:nvPr>
            <p:ph type="sldNum" sz="quarter" idx="12"/>
          </p:nvPr>
        </p:nvSpPr>
        <p:spPr/>
        <p:txBody>
          <a:bodyPr/>
          <a:lstStyle>
            <a:lvl1pPr>
              <a:defRPr smtClean="0"/>
            </a:lvl1pPr>
          </a:lstStyle>
          <a:p>
            <a:pPr>
              <a:defRPr/>
            </a:pPr>
            <a:fld id="{0EF2AE92-62A6-4BF2-BD7E-C5196794DF0A}" type="slidenum">
              <a:rPr lang="en-US" altLang="vi-VN"/>
              <a:pPr>
                <a:defRPr/>
              </a:pPr>
              <a:t>‹#›</a:t>
            </a:fld>
            <a:endParaRPr lang="en-US" altLang="vi-VN"/>
          </a:p>
        </p:txBody>
      </p:sp>
    </p:spTree>
    <p:extLst>
      <p:ext uri="{BB962C8B-B14F-4D97-AF65-F5344CB8AC3E}">
        <p14:creationId xmlns:p14="http://schemas.microsoft.com/office/powerpoint/2010/main" val="2296516356"/>
      </p:ext>
    </p:extLst>
  </p:cSld>
  <p:clrMapOvr>
    <a:masterClrMapping/>
  </p:clrMapOvr>
</p:sldLayout>
</file>

<file path=ppt/slideLayouts/slideLayout98.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DE5E1-B067-80C7-804A-09275EED6834}"/>
              </a:ext>
            </a:extLst>
          </p:cNvPr>
          <p:cNvSpPr>
            <a:spLocks noGrp="1" noChangeArrowheads="1"/>
          </p:cNvSpPr>
          <p:nvPr>
            <p:ph type="dt" sz="half" idx="10"/>
          </p:nvPr>
        </p:nvSpPr>
        <p:spPr/>
        <p:txBody>
          <a:bodyPr/>
          <a:lstStyle>
            <a:lvl1pPr algn="ctr">
              <a:defRPr/>
            </a:lvl1pPr>
          </a:lstStyle>
          <a:p>
            <a:pPr>
              <a:defRPr/>
            </a:pPr>
            <a:endParaRPr lang="en-US"/>
          </a:p>
        </p:txBody>
      </p:sp>
      <p:sp>
        <p:nvSpPr>
          <p:cNvPr id="6" name="Footer Placeholder 5">
            <a:extLst>
              <a:ext uri="{FF2B5EF4-FFF2-40B4-BE49-F238E27FC236}">
                <a16:creationId xmlns:a16="http://schemas.microsoft.com/office/drawing/2014/main" id="{B1AB34F4-B2AE-BDFB-BD94-D3A2A5D0714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E86DF5B-0A69-451A-B8FC-4A1471A6F0ED}"/>
              </a:ext>
            </a:extLst>
          </p:cNvPr>
          <p:cNvSpPr>
            <a:spLocks noGrp="1" noChangeArrowheads="1"/>
          </p:cNvSpPr>
          <p:nvPr>
            <p:ph type="sldNum" sz="quarter" idx="12"/>
          </p:nvPr>
        </p:nvSpPr>
        <p:spPr/>
        <p:txBody>
          <a:bodyPr/>
          <a:lstStyle>
            <a:lvl1pPr>
              <a:defRPr smtClean="0"/>
            </a:lvl1pPr>
          </a:lstStyle>
          <a:p>
            <a:pPr>
              <a:defRPr/>
            </a:pPr>
            <a:fld id="{F8CEA2D7-26F8-4498-8578-053B62524627}" type="slidenum">
              <a:rPr lang="en-US" altLang="vi-VN"/>
              <a:pPr>
                <a:defRPr/>
              </a:pPr>
              <a:t>‹#›</a:t>
            </a:fld>
            <a:endParaRPr lang="en-US" altLang="vi-VN"/>
          </a:p>
        </p:txBody>
      </p:sp>
    </p:spTree>
    <p:extLst>
      <p:ext uri="{BB962C8B-B14F-4D97-AF65-F5344CB8AC3E}">
        <p14:creationId xmlns:p14="http://schemas.microsoft.com/office/powerpoint/2010/main" val="189256454"/>
      </p:ext>
    </p:extLst>
  </p:cSld>
  <p:clrMapOvr>
    <a:masterClrMapping/>
  </p:clrMapOvr>
</p:sldLayout>
</file>

<file path=ppt/slideLayouts/slideLayout99.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C341808-2365-CD30-958C-90A506B4B462}"/>
              </a:ext>
            </a:extLst>
          </p:cNvPr>
          <p:cNvSpPr>
            <a:spLocks noGrp="1" noChangeArrowheads="1"/>
          </p:cNvSpPr>
          <p:nvPr>
            <p:ph type="dt" sz="half" idx="10"/>
          </p:nvPr>
        </p:nvSpPr>
        <p:spPr/>
        <p:txBody>
          <a:bodyPr/>
          <a:lstStyle>
            <a:lvl1pPr algn="ctr">
              <a:defRPr/>
            </a:lvl1pPr>
          </a:lstStyle>
          <a:p>
            <a:pPr>
              <a:defRPr/>
            </a:pPr>
            <a:endParaRPr lang="en-US"/>
          </a:p>
        </p:txBody>
      </p:sp>
      <p:sp>
        <p:nvSpPr>
          <p:cNvPr id="8" name="Rectangle 5">
            <a:extLst>
              <a:ext uri="{FF2B5EF4-FFF2-40B4-BE49-F238E27FC236}">
                <a16:creationId xmlns:a16="http://schemas.microsoft.com/office/drawing/2014/main" id="{CE110A5E-35C5-6711-63BB-0A45CAFDC1D6}"/>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2F2E89A-2513-D2A6-771C-06651378E3A1}"/>
              </a:ext>
            </a:extLst>
          </p:cNvPr>
          <p:cNvSpPr>
            <a:spLocks noGrp="1" noChangeArrowheads="1"/>
          </p:cNvSpPr>
          <p:nvPr>
            <p:ph type="sldNum" sz="quarter" idx="12"/>
          </p:nvPr>
        </p:nvSpPr>
        <p:spPr/>
        <p:txBody>
          <a:bodyPr/>
          <a:lstStyle>
            <a:lvl1pPr>
              <a:defRPr smtClean="0"/>
            </a:lvl1pPr>
          </a:lstStyle>
          <a:p>
            <a:pPr>
              <a:defRPr/>
            </a:pPr>
            <a:fld id="{07ED8790-4443-4E08-92E5-9DFC754D66CD}" type="slidenum">
              <a:rPr lang="en-US" altLang="vi-VN"/>
              <a:pPr>
                <a:defRPr/>
              </a:pPr>
              <a:t>‹#›</a:t>
            </a:fld>
            <a:endParaRPr lang="en-US" altLang="vi-VN"/>
          </a:p>
        </p:txBody>
      </p:sp>
    </p:spTree>
    <p:extLst>
      <p:ext uri="{BB962C8B-B14F-4D97-AF65-F5344CB8AC3E}">
        <p14:creationId xmlns:p14="http://schemas.microsoft.com/office/powerpoint/2010/main" val="1632622317"/>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theme" Target="../theme/theme1.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audio" Target="../media/audio1.wav"/></Relationships>
</file>

<file path=ppt/slideMasters/_rels/slideMaster10.xml.rels><?xml version="1.0" encoding="UTF-8" standalone="yes"?>
<Relationships xmlns="http://schemas.openxmlformats.org/package/2006/relationships"><Relationship Id="rId8" Type="http://purl.oclc.org/ooxml/officeDocument/relationships/slideLayout" Target="../slideLayouts/slideLayout114.xml"/><Relationship Id="rId13" Type="http://purl.oclc.org/ooxml/officeDocument/relationships/theme" Target="../theme/theme10.xml"/><Relationship Id="rId3" Type="http://purl.oclc.org/ooxml/officeDocument/relationships/slideLayout" Target="../slideLayouts/slideLayout109.xml"/><Relationship Id="rId7" Type="http://purl.oclc.org/ooxml/officeDocument/relationships/slideLayout" Target="../slideLayouts/slideLayout113.xml"/><Relationship Id="rId12" Type="http://purl.oclc.org/ooxml/officeDocument/relationships/slideLayout" Target="../slideLayouts/slideLayout118.xml"/><Relationship Id="rId2" Type="http://purl.oclc.org/ooxml/officeDocument/relationships/slideLayout" Target="../slideLayouts/slideLayout108.xml"/><Relationship Id="rId1" Type="http://purl.oclc.org/ooxml/officeDocument/relationships/slideLayout" Target="../slideLayouts/slideLayout107.xml"/><Relationship Id="rId6" Type="http://purl.oclc.org/ooxml/officeDocument/relationships/slideLayout" Target="../slideLayouts/slideLayout112.xml"/><Relationship Id="rId11" Type="http://purl.oclc.org/ooxml/officeDocument/relationships/slideLayout" Target="../slideLayouts/slideLayout117.xml"/><Relationship Id="rId5" Type="http://purl.oclc.org/ooxml/officeDocument/relationships/slideLayout" Target="../slideLayouts/slideLayout111.xml"/><Relationship Id="rId10" Type="http://purl.oclc.org/ooxml/officeDocument/relationships/slideLayout" Target="../slideLayouts/slideLayout116.xml"/><Relationship Id="rId4" Type="http://purl.oclc.org/ooxml/officeDocument/relationships/slideLayout" Target="../slideLayouts/slideLayout110.xml"/><Relationship Id="rId9" Type="http://purl.oclc.org/ooxml/officeDocument/relationships/slideLayout" Target="../slideLayouts/slideLayout115.xml"/></Relationships>
</file>

<file path=ppt/slideMasters/_rels/slideMaster11.xml.rels><?xml version="1.0" encoding="UTF-8" standalone="yes"?>
<Relationships xmlns="http://schemas.openxmlformats.org/package/2006/relationships"><Relationship Id="rId8" Type="http://purl.oclc.org/ooxml/officeDocument/relationships/slideLayout" Target="../slideLayouts/slideLayout126.xml"/><Relationship Id="rId13" Type="http://purl.oclc.org/ooxml/officeDocument/relationships/theme" Target="../theme/theme11.xml"/><Relationship Id="rId3" Type="http://purl.oclc.org/ooxml/officeDocument/relationships/slideLayout" Target="../slideLayouts/slideLayout121.xml"/><Relationship Id="rId7" Type="http://purl.oclc.org/ooxml/officeDocument/relationships/slideLayout" Target="../slideLayouts/slideLayout125.xml"/><Relationship Id="rId12" Type="http://purl.oclc.org/ooxml/officeDocument/relationships/slideLayout" Target="../slideLayouts/slideLayout130.xml"/><Relationship Id="rId2" Type="http://purl.oclc.org/ooxml/officeDocument/relationships/slideLayout" Target="../slideLayouts/slideLayout120.xml"/><Relationship Id="rId1" Type="http://purl.oclc.org/ooxml/officeDocument/relationships/slideLayout" Target="../slideLayouts/slideLayout119.xml"/><Relationship Id="rId6" Type="http://purl.oclc.org/ooxml/officeDocument/relationships/slideLayout" Target="../slideLayouts/slideLayout124.xml"/><Relationship Id="rId11" Type="http://purl.oclc.org/ooxml/officeDocument/relationships/slideLayout" Target="../slideLayouts/slideLayout129.xml"/><Relationship Id="rId5" Type="http://purl.oclc.org/ooxml/officeDocument/relationships/slideLayout" Target="../slideLayouts/slideLayout123.xml"/><Relationship Id="rId10" Type="http://purl.oclc.org/ooxml/officeDocument/relationships/slideLayout" Target="../slideLayouts/slideLayout128.xml"/><Relationship Id="rId4" Type="http://purl.oclc.org/ooxml/officeDocument/relationships/slideLayout" Target="../slideLayouts/slideLayout122.xml"/><Relationship Id="rId9" Type="http://purl.oclc.org/ooxml/officeDocument/relationships/slideLayout" Target="../slideLayouts/slideLayout127.xml"/></Relationships>
</file>

<file path=ppt/slideMasters/_rels/slideMaster12.xml.rels><?xml version="1.0" encoding="UTF-8" standalone="yes"?>
<Relationships xmlns="http://schemas.openxmlformats.org/package/2006/relationships"><Relationship Id="rId8" Type="http://purl.oclc.org/ooxml/officeDocument/relationships/slideLayout" Target="../slideLayouts/slideLayout138.xml"/><Relationship Id="rId3" Type="http://purl.oclc.org/ooxml/officeDocument/relationships/slideLayout" Target="../slideLayouts/slideLayout133.xml"/><Relationship Id="rId7" Type="http://purl.oclc.org/ooxml/officeDocument/relationships/slideLayout" Target="../slideLayouts/slideLayout137.xml"/><Relationship Id="rId12" Type="http://purl.oclc.org/ooxml/officeDocument/relationships/theme" Target="../theme/theme12.xml"/><Relationship Id="rId2" Type="http://purl.oclc.org/ooxml/officeDocument/relationships/slideLayout" Target="../slideLayouts/slideLayout132.xml"/><Relationship Id="rId1" Type="http://purl.oclc.org/ooxml/officeDocument/relationships/slideLayout" Target="../slideLayouts/slideLayout131.xml"/><Relationship Id="rId6" Type="http://purl.oclc.org/ooxml/officeDocument/relationships/slideLayout" Target="../slideLayouts/slideLayout136.xml"/><Relationship Id="rId11" Type="http://purl.oclc.org/ooxml/officeDocument/relationships/slideLayout" Target="../slideLayouts/slideLayout141.xml"/><Relationship Id="rId5" Type="http://purl.oclc.org/ooxml/officeDocument/relationships/slideLayout" Target="../slideLayouts/slideLayout135.xml"/><Relationship Id="rId10" Type="http://purl.oclc.org/ooxml/officeDocument/relationships/slideLayout" Target="../slideLayouts/slideLayout140.xml"/><Relationship Id="rId4" Type="http://purl.oclc.org/ooxml/officeDocument/relationships/slideLayout" Target="../slideLayouts/slideLayout134.xml"/><Relationship Id="rId9" Type="http://purl.oclc.org/ooxml/officeDocument/relationships/slideLayout" Target="../slideLayouts/slideLayout13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20.xml"/><Relationship Id="rId13" Type="http://purl.oclc.org/ooxml/officeDocument/relationships/slideLayout" Target="../slideLayouts/slideLayout25.xml"/><Relationship Id="rId3" Type="http://purl.oclc.org/ooxml/officeDocument/relationships/slideLayout" Target="../slideLayouts/slideLayout15.xml"/><Relationship Id="rId7" Type="http://purl.oclc.org/ooxml/officeDocument/relationships/slideLayout" Target="../slideLayouts/slideLayout19.xml"/><Relationship Id="rId12" Type="http://purl.oclc.org/ooxml/officeDocument/relationships/slideLayout" Target="../slideLayouts/slideLayout24.xml"/><Relationship Id="rId2" Type="http://purl.oclc.org/ooxml/officeDocument/relationships/slideLayout" Target="../slideLayouts/slideLayout14.xml"/><Relationship Id="rId1" Type="http://purl.oclc.org/ooxml/officeDocument/relationships/slideLayout" Target="../slideLayouts/slideLayout13.xml"/><Relationship Id="rId6" Type="http://purl.oclc.org/ooxml/officeDocument/relationships/slideLayout" Target="../slideLayouts/slideLayout18.xml"/><Relationship Id="rId11" Type="http://purl.oclc.org/ooxml/officeDocument/relationships/slideLayout" Target="../slideLayouts/slideLayout23.xml"/><Relationship Id="rId5" Type="http://purl.oclc.org/ooxml/officeDocument/relationships/slideLayout" Target="../slideLayouts/slideLayout17.xml"/><Relationship Id="rId10" Type="http://purl.oclc.org/ooxml/officeDocument/relationships/slideLayout" Target="../slideLayouts/slideLayout22.xml"/><Relationship Id="rId4" Type="http://purl.oclc.org/ooxml/officeDocument/relationships/slideLayout" Target="../slideLayouts/slideLayout16.xml"/><Relationship Id="rId9" Type="http://purl.oclc.org/ooxml/officeDocument/relationships/slideLayout" Target="../slideLayouts/slideLayout21.xml"/><Relationship Id="rId14" Type="http://purl.oclc.org/ooxml/officeDocument/relationships/theme" Target="../theme/theme2.xml"/></Relationships>
</file>

<file path=ppt/slideMasters/_rels/slideMaster3.xml.rels><?xml version="1.0" encoding="UTF-8" standalone="yes"?>
<Relationships xmlns="http://schemas.openxmlformats.org/package/2006/relationships"><Relationship Id="rId8" Type="http://purl.oclc.org/ooxml/officeDocument/relationships/slideLayout" Target="../slideLayouts/slideLayout33.xml"/><Relationship Id="rId3" Type="http://purl.oclc.org/ooxml/officeDocument/relationships/slideLayout" Target="../slideLayouts/slideLayout28.xml"/><Relationship Id="rId7" Type="http://purl.oclc.org/ooxml/officeDocument/relationships/slideLayout" Target="../slideLayouts/slideLayout32.xml"/><Relationship Id="rId12" Type="http://purl.oclc.org/ooxml/officeDocument/relationships/theme" Target="../theme/theme3.xml"/><Relationship Id="rId2" Type="http://purl.oclc.org/ooxml/officeDocument/relationships/slideLayout" Target="../slideLayouts/slideLayout27.xml"/><Relationship Id="rId1" Type="http://purl.oclc.org/ooxml/officeDocument/relationships/slideLayout" Target="../slideLayouts/slideLayout26.xml"/><Relationship Id="rId6" Type="http://purl.oclc.org/ooxml/officeDocument/relationships/slideLayout" Target="../slideLayouts/slideLayout31.xml"/><Relationship Id="rId11" Type="http://purl.oclc.org/ooxml/officeDocument/relationships/slideLayout" Target="../slideLayouts/slideLayout36.xml"/><Relationship Id="rId5" Type="http://purl.oclc.org/ooxml/officeDocument/relationships/slideLayout" Target="../slideLayouts/slideLayout30.xml"/><Relationship Id="rId10" Type="http://purl.oclc.org/ooxml/officeDocument/relationships/slideLayout" Target="../slideLayouts/slideLayout35.xml"/><Relationship Id="rId4" Type="http://purl.oclc.org/ooxml/officeDocument/relationships/slideLayout" Target="../slideLayouts/slideLayout29.xml"/><Relationship Id="rId9" Type="http://purl.oclc.org/ooxml/officeDocument/relationships/slideLayout" Target="../slideLayouts/slideLayout34.xml"/></Relationships>
</file>

<file path=ppt/slideMasters/_rels/slideMaster4.xml.rels><?xml version="1.0" encoding="UTF-8" standalone="yes"?>
<Relationships xmlns="http://schemas.openxmlformats.org/package/2006/relationships"><Relationship Id="rId8" Type="http://purl.oclc.org/ooxml/officeDocument/relationships/slideLayout" Target="../slideLayouts/slideLayout44.xml"/><Relationship Id="rId13" Type="http://purl.oclc.org/ooxml/officeDocument/relationships/theme" Target="../theme/theme4.xml"/><Relationship Id="rId3" Type="http://purl.oclc.org/ooxml/officeDocument/relationships/slideLayout" Target="../slideLayouts/slideLayout39.xml"/><Relationship Id="rId7" Type="http://purl.oclc.org/ooxml/officeDocument/relationships/slideLayout" Target="../slideLayouts/slideLayout43.xml"/><Relationship Id="rId12" Type="http://purl.oclc.org/ooxml/officeDocument/relationships/slideLayout" Target="../slideLayouts/slideLayout48.xml"/><Relationship Id="rId2" Type="http://purl.oclc.org/ooxml/officeDocument/relationships/slideLayout" Target="../slideLayouts/slideLayout38.xml"/><Relationship Id="rId1" Type="http://purl.oclc.org/ooxml/officeDocument/relationships/slideLayout" Target="../slideLayouts/slideLayout37.xml"/><Relationship Id="rId6" Type="http://purl.oclc.org/ooxml/officeDocument/relationships/slideLayout" Target="../slideLayouts/slideLayout42.xml"/><Relationship Id="rId11" Type="http://purl.oclc.org/ooxml/officeDocument/relationships/slideLayout" Target="../slideLayouts/slideLayout47.xml"/><Relationship Id="rId5" Type="http://purl.oclc.org/ooxml/officeDocument/relationships/slideLayout" Target="../slideLayouts/slideLayout41.xml"/><Relationship Id="rId10" Type="http://purl.oclc.org/ooxml/officeDocument/relationships/slideLayout" Target="../slideLayouts/slideLayout46.xml"/><Relationship Id="rId4" Type="http://purl.oclc.org/ooxml/officeDocument/relationships/slideLayout" Target="../slideLayouts/slideLayout40.xml"/><Relationship Id="rId9" Type="http://purl.oclc.org/ooxml/officeDocument/relationships/slideLayout" Target="../slideLayouts/slideLayout45.xml"/><Relationship Id="rId14" Type="http://purl.oclc.org/ooxml/officeDocument/relationships/audio" Target="../media/audio1.wav"/></Relationships>
</file>

<file path=ppt/slideMasters/_rels/slideMaster5.xml.rels><?xml version="1.0" encoding="UTF-8" standalone="yes"?>
<Relationships xmlns="http://schemas.openxmlformats.org/package/2006/relationships"><Relationship Id="rId8" Type="http://purl.oclc.org/ooxml/officeDocument/relationships/slideLayout" Target="../slideLayouts/slideLayout56.xml"/><Relationship Id="rId3" Type="http://purl.oclc.org/ooxml/officeDocument/relationships/slideLayout" Target="../slideLayouts/slideLayout51.xml"/><Relationship Id="rId7" Type="http://purl.oclc.org/ooxml/officeDocument/relationships/slideLayout" Target="../slideLayouts/slideLayout55.xml"/><Relationship Id="rId12" Type="http://purl.oclc.org/ooxml/officeDocument/relationships/theme" Target="../theme/theme5.xml"/><Relationship Id="rId2" Type="http://purl.oclc.org/ooxml/officeDocument/relationships/slideLayout" Target="../slideLayouts/slideLayout50.xml"/><Relationship Id="rId1" Type="http://purl.oclc.org/ooxml/officeDocument/relationships/slideLayout" Target="../slideLayouts/slideLayout49.xml"/><Relationship Id="rId6" Type="http://purl.oclc.org/ooxml/officeDocument/relationships/slideLayout" Target="../slideLayouts/slideLayout54.xml"/><Relationship Id="rId11" Type="http://purl.oclc.org/ooxml/officeDocument/relationships/slideLayout" Target="../slideLayouts/slideLayout59.xml"/><Relationship Id="rId5" Type="http://purl.oclc.org/ooxml/officeDocument/relationships/slideLayout" Target="../slideLayouts/slideLayout53.xml"/><Relationship Id="rId10" Type="http://purl.oclc.org/ooxml/officeDocument/relationships/slideLayout" Target="../slideLayouts/slideLayout58.xml"/><Relationship Id="rId4" Type="http://purl.oclc.org/ooxml/officeDocument/relationships/slideLayout" Target="../slideLayouts/slideLayout52.xml"/><Relationship Id="rId9" Type="http://purl.oclc.org/ooxml/officeDocument/relationships/slideLayout" Target="../slideLayouts/slideLayout57.xml"/></Relationships>
</file>

<file path=ppt/slideMasters/_rels/slideMaster6.xml.rels><?xml version="1.0" encoding="UTF-8" standalone="yes"?>
<Relationships xmlns="http://schemas.openxmlformats.org/package/2006/relationships"><Relationship Id="rId8" Type="http://purl.oclc.org/ooxml/officeDocument/relationships/slideLayout" Target="../slideLayouts/slideLayout67.xml"/><Relationship Id="rId13" Type="http://purl.oclc.org/ooxml/officeDocument/relationships/slideLayout" Target="../slideLayouts/slideLayout72.xml"/><Relationship Id="rId3" Type="http://purl.oclc.org/ooxml/officeDocument/relationships/slideLayout" Target="../slideLayouts/slideLayout62.xml"/><Relationship Id="rId7" Type="http://purl.oclc.org/ooxml/officeDocument/relationships/slideLayout" Target="../slideLayouts/slideLayout66.xml"/><Relationship Id="rId12" Type="http://purl.oclc.org/ooxml/officeDocument/relationships/slideLayout" Target="../slideLayouts/slideLayout71.xml"/><Relationship Id="rId2" Type="http://purl.oclc.org/ooxml/officeDocument/relationships/slideLayout" Target="../slideLayouts/slideLayout61.xml"/><Relationship Id="rId1" Type="http://purl.oclc.org/ooxml/officeDocument/relationships/slideLayout" Target="../slideLayouts/slideLayout60.xml"/><Relationship Id="rId6" Type="http://purl.oclc.org/ooxml/officeDocument/relationships/slideLayout" Target="../slideLayouts/slideLayout65.xml"/><Relationship Id="rId11" Type="http://purl.oclc.org/ooxml/officeDocument/relationships/slideLayout" Target="../slideLayouts/slideLayout70.xml"/><Relationship Id="rId5" Type="http://purl.oclc.org/ooxml/officeDocument/relationships/slideLayout" Target="../slideLayouts/slideLayout64.xml"/><Relationship Id="rId10" Type="http://purl.oclc.org/ooxml/officeDocument/relationships/slideLayout" Target="../slideLayouts/slideLayout69.xml"/><Relationship Id="rId4" Type="http://purl.oclc.org/ooxml/officeDocument/relationships/slideLayout" Target="../slideLayouts/slideLayout63.xml"/><Relationship Id="rId9" Type="http://purl.oclc.org/ooxml/officeDocument/relationships/slideLayout" Target="../slideLayouts/slideLayout68.xml"/><Relationship Id="rId14" Type="http://purl.oclc.org/ooxml/officeDocument/relationships/theme" Target="../theme/theme6.xml"/></Relationships>
</file>

<file path=ppt/slideMasters/_rels/slideMaster7.xml.rels><?xml version="1.0" encoding="UTF-8" standalone="yes"?>
<Relationships xmlns="http://schemas.openxmlformats.org/package/2006/relationships"><Relationship Id="rId8" Type="http://purl.oclc.org/ooxml/officeDocument/relationships/slideLayout" Target="../slideLayouts/slideLayout80.xml"/><Relationship Id="rId3" Type="http://purl.oclc.org/ooxml/officeDocument/relationships/slideLayout" Target="../slideLayouts/slideLayout75.xml"/><Relationship Id="rId7" Type="http://purl.oclc.org/ooxml/officeDocument/relationships/slideLayout" Target="../slideLayouts/slideLayout79.xml"/><Relationship Id="rId12" Type="http://purl.oclc.org/ooxml/officeDocument/relationships/theme" Target="../theme/theme7.xml"/><Relationship Id="rId2" Type="http://purl.oclc.org/ooxml/officeDocument/relationships/slideLayout" Target="../slideLayouts/slideLayout74.xml"/><Relationship Id="rId1" Type="http://purl.oclc.org/ooxml/officeDocument/relationships/slideLayout" Target="../slideLayouts/slideLayout73.xml"/><Relationship Id="rId6" Type="http://purl.oclc.org/ooxml/officeDocument/relationships/slideLayout" Target="../slideLayouts/slideLayout78.xml"/><Relationship Id="rId11" Type="http://purl.oclc.org/ooxml/officeDocument/relationships/slideLayout" Target="../slideLayouts/slideLayout83.xml"/><Relationship Id="rId5" Type="http://purl.oclc.org/ooxml/officeDocument/relationships/slideLayout" Target="../slideLayouts/slideLayout77.xml"/><Relationship Id="rId10" Type="http://purl.oclc.org/ooxml/officeDocument/relationships/slideLayout" Target="../slideLayouts/slideLayout82.xml"/><Relationship Id="rId4" Type="http://purl.oclc.org/ooxml/officeDocument/relationships/slideLayout" Target="../slideLayouts/slideLayout76.xml"/><Relationship Id="rId9" Type="http://purl.oclc.org/ooxml/officeDocument/relationships/slideLayout" Target="../slideLayouts/slideLayout81.xml"/></Relationships>
</file>

<file path=ppt/slideMasters/_rels/slideMaster8.xml.rels><?xml version="1.0" encoding="UTF-8" standalone="yes"?>
<Relationships xmlns="http://schemas.openxmlformats.org/package/2006/relationships"><Relationship Id="rId8" Type="http://purl.oclc.org/ooxml/officeDocument/relationships/slideLayout" Target="../slideLayouts/slideLayout91.xml"/><Relationship Id="rId13" Type="http://purl.oclc.org/ooxml/officeDocument/relationships/theme" Target="../theme/theme8.xml"/><Relationship Id="rId3" Type="http://purl.oclc.org/ooxml/officeDocument/relationships/slideLayout" Target="../slideLayouts/slideLayout86.xml"/><Relationship Id="rId7" Type="http://purl.oclc.org/ooxml/officeDocument/relationships/slideLayout" Target="../slideLayouts/slideLayout90.xml"/><Relationship Id="rId12" Type="http://purl.oclc.org/ooxml/officeDocument/relationships/slideLayout" Target="../slideLayouts/slideLayout95.xml"/><Relationship Id="rId2" Type="http://purl.oclc.org/ooxml/officeDocument/relationships/slideLayout" Target="../slideLayouts/slideLayout85.xml"/><Relationship Id="rId1" Type="http://purl.oclc.org/ooxml/officeDocument/relationships/slideLayout" Target="../slideLayouts/slideLayout84.xml"/><Relationship Id="rId6" Type="http://purl.oclc.org/ooxml/officeDocument/relationships/slideLayout" Target="../slideLayouts/slideLayout89.xml"/><Relationship Id="rId11" Type="http://purl.oclc.org/ooxml/officeDocument/relationships/slideLayout" Target="../slideLayouts/slideLayout94.xml"/><Relationship Id="rId5" Type="http://purl.oclc.org/ooxml/officeDocument/relationships/slideLayout" Target="../slideLayouts/slideLayout88.xml"/><Relationship Id="rId10" Type="http://purl.oclc.org/ooxml/officeDocument/relationships/slideLayout" Target="../slideLayouts/slideLayout93.xml"/><Relationship Id="rId4" Type="http://purl.oclc.org/ooxml/officeDocument/relationships/slideLayout" Target="../slideLayouts/slideLayout87.xml"/><Relationship Id="rId9" Type="http://purl.oclc.org/ooxml/officeDocument/relationships/slideLayout" Target="../slideLayouts/slideLayout92.xml"/></Relationships>
</file>

<file path=ppt/slideMasters/_rels/slideMaster9.xml.rels><?xml version="1.0" encoding="UTF-8" standalone="yes"?>
<Relationships xmlns="http://schemas.openxmlformats.org/package/2006/relationships"><Relationship Id="rId8" Type="http://purl.oclc.org/ooxml/officeDocument/relationships/slideLayout" Target="../slideLayouts/slideLayout103.xml"/><Relationship Id="rId3" Type="http://purl.oclc.org/ooxml/officeDocument/relationships/slideLayout" Target="../slideLayouts/slideLayout98.xml"/><Relationship Id="rId7" Type="http://purl.oclc.org/ooxml/officeDocument/relationships/slideLayout" Target="../slideLayouts/slideLayout102.xml"/><Relationship Id="rId12" Type="http://purl.oclc.org/ooxml/officeDocument/relationships/theme" Target="../theme/theme9.xml"/><Relationship Id="rId2" Type="http://purl.oclc.org/ooxml/officeDocument/relationships/slideLayout" Target="../slideLayouts/slideLayout97.xml"/><Relationship Id="rId1" Type="http://purl.oclc.org/ooxml/officeDocument/relationships/slideLayout" Target="../slideLayouts/slideLayout96.xml"/><Relationship Id="rId6" Type="http://purl.oclc.org/ooxml/officeDocument/relationships/slideLayout" Target="../slideLayouts/slideLayout101.xml"/><Relationship Id="rId11" Type="http://purl.oclc.org/ooxml/officeDocument/relationships/slideLayout" Target="../slideLayouts/slideLayout106.xml"/><Relationship Id="rId5" Type="http://purl.oclc.org/ooxml/officeDocument/relationships/slideLayout" Target="../slideLayouts/slideLayout100.xml"/><Relationship Id="rId10" Type="http://purl.oclc.org/ooxml/officeDocument/relationships/slideLayout" Target="../slideLayouts/slideLayout105.xml"/><Relationship Id="rId4" Type="http://purl.oclc.org/ooxml/officeDocument/relationships/slideLayout" Target="../slideLayouts/slideLayout99.xml"/><Relationship Id="rId9" Type="http://purl.oclc.org/ooxml/officeDocument/relationships/slideLayout" Target="../slideLayouts/slideLayout104.xml"/></Relationships>
</file>

<file path=ppt/slideMasters/slideMaster1.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B6C121-51B4-F3FF-976F-3AA230FB712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B0687C17-944A-97EE-FEC2-22C5E21AB89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E631E1AD-544C-ED39-7709-B743467313F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8C7BB97E-B653-63FB-9C37-53D3A2CFAB4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611810C7-2B2B-E526-FB38-30DDF91CD97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E7834866-4E23-4DF0-8E38-9AE81F103F47}"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06" r:id="rId1"/>
    <p:sldLayoutId id="2147494007" r:id="rId2"/>
    <p:sldLayoutId id="2147494008" r:id="rId3"/>
    <p:sldLayoutId id="2147494009" r:id="rId4"/>
    <p:sldLayoutId id="2147494010" r:id="rId5"/>
    <p:sldLayoutId id="2147494011" r:id="rId6"/>
    <p:sldLayoutId id="2147494012" r:id="rId7"/>
    <p:sldLayoutId id="2147494013" r:id="rId8"/>
    <p:sldLayoutId id="2147494014" r:id="rId9"/>
    <p:sldLayoutId id="2147494015" r:id="rId10"/>
    <p:sldLayoutId id="2147494016" r:id="rId11"/>
    <p:sldLayoutId id="2147494017" r:id="rId12"/>
  </p:sldLayoutIdLst>
  <p:transition>
    <p:checker/>
    <p:sndAc>
      <p:stSnd>
        <p:snd r:embed="rId14" name="chim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defRPr>
      </a:lvl2pPr>
      <a:lvl3pPr marL="1143000" indent="-228600" algn="l" rtl="0" eaLnBrk="0" fontAlgn="base" hangingPunct="0">
        <a:spcBef>
          <a:spcPct val="20%"/>
        </a:spcBef>
        <a:spcAft>
          <a:spcPct val="0%"/>
        </a:spcAft>
        <a:buChar char="•"/>
        <a:defRPr sz="2400">
          <a:solidFill>
            <a:schemeClr val="tx1"/>
          </a:solidFill>
          <a:latin typeface="+mn-lt"/>
        </a:defRPr>
      </a:lvl3pPr>
      <a:lvl4pPr marL="1600200" indent="-228600" algn="l" rtl="0" eaLnBrk="0" fontAlgn="base" hangingPunct="0">
        <a:spcBef>
          <a:spcPct val="20%"/>
        </a:spcBef>
        <a:spcAft>
          <a:spcPct val="0%"/>
        </a:spcAft>
        <a:buChar char="–"/>
        <a:defRPr sz="2000">
          <a:solidFill>
            <a:schemeClr val="tx1"/>
          </a:solidFill>
          <a:latin typeface="+mn-lt"/>
        </a:defRPr>
      </a:lvl4pPr>
      <a:lvl5pPr marL="2057400" indent="-228600" algn="l" rtl="0" eaLnBrk="0" fontAlgn="base" hangingPunct="0">
        <a:spcBef>
          <a:spcPct val="20%"/>
        </a:spcBef>
        <a:spcAft>
          <a:spcPct val="0%"/>
        </a:spcAft>
        <a:buChar char="»"/>
        <a:defRPr sz="2000">
          <a:solidFill>
            <a:schemeClr val="tx1"/>
          </a:solidFill>
          <a:latin typeface="+mn-lt"/>
        </a:defRPr>
      </a:lvl5pPr>
      <a:lvl6pPr marL="2514600" indent="-228600" algn="l" rtl="0" fontAlgn="base">
        <a:spcBef>
          <a:spcPct val="20%"/>
        </a:spcBef>
        <a:spcAft>
          <a:spcPct val="0%"/>
        </a:spcAft>
        <a:buChar char="»"/>
        <a:defRPr sz="2000">
          <a:solidFill>
            <a:schemeClr val="tx1"/>
          </a:solidFill>
          <a:latin typeface="+mn-lt"/>
        </a:defRPr>
      </a:lvl6pPr>
      <a:lvl7pPr marL="2971800" indent="-228600" algn="l" rtl="0" fontAlgn="base">
        <a:spcBef>
          <a:spcPct val="20%"/>
        </a:spcBef>
        <a:spcAft>
          <a:spcPct val="0%"/>
        </a:spcAft>
        <a:buChar char="»"/>
        <a:defRPr sz="2000">
          <a:solidFill>
            <a:schemeClr val="tx1"/>
          </a:solidFill>
          <a:latin typeface="+mn-lt"/>
        </a:defRPr>
      </a:lvl7pPr>
      <a:lvl8pPr marL="3429000" indent="-228600" algn="l" rtl="0" fontAlgn="base">
        <a:spcBef>
          <a:spcPct val="20%"/>
        </a:spcBef>
        <a:spcAft>
          <a:spcPct val="0%"/>
        </a:spcAft>
        <a:buChar char="»"/>
        <a:defRPr sz="2000">
          <a:solidFill>
            <a:schemeClr val="tx1"/>
          </a:solidFill>
          <a:latin typeface="+mn-lt"/>
        </a:defRPr>
      </a:lvl8pPr>
      <a:lvl9pPr marL="3886200" indent="-228600" algn="l" rtl="0" fontAlgn="base">
        <a:spcBef>
          <a:spcPct val="2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8ED5A09-5435-73C5-7F51-B4BCC2C8C98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43" name="Rectangle 3">
            <a:extLst>
              <a:ext uri="{FF2B5EF4-FFF2-40B4-BE49-F238E27FC236}">
                <a16:creationId xmlns:a16="http://schemas.microsoft.com/office/drawing/2014/main" id="{BB47A00A-852A-80AE-A726-CACE3E304A3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44" name="Rectangle 4">
            <a:extLst>
              <a:ext uri="{FF2B5EF4-FFF2-40B4-BE49-F238E27FC236}">
                <a16:creationId xmlns:a16="http://schemas.microsoft.com/office/drawing/2014/main" id="{DDBBE5CF-43E9-7CAD-AA94-4610541E3455}"/>
              </a:ext>
            </a:extLst>
          </p:cNvPr>
          <p:cNvSpPr>
            <a:spLocks noGrp="1" noChangeArrowheads="1"/>
          </p:cNvSpPr>
          <p:nvPr>
            <p:ph type="dt" sz="half" idx="2"/>
          </p:nvPr>
        </p:nvSpPr>
        <p:spPr bwMode="auto">
          <a:xfrm>
            <a:off x="457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Arial" charset="0"/>
              </a:defRPr>
            </a:lvl1pPr>
          </a:lstStyle>
          <a:p>
            <a:pPr>
              <a:defRPr/>
            </a:pPr>
            <a:endParaRPr lang="en-US"/>
          </a:p>
        </p:txBody>
      </p:sp>
      <p:sp>
        <p:nvSpPr>
          <p:cNvPr id="10245" name="Rectangle 5">
            <a:extLst>
              <a:ext uri="{FF2B5EF4-FFF2-40B4-BE49-F238E27FC236}">
                <a16:creationId xmlns:a16="http://schemas.microsoft.com/office/drawing/2014/main" id="{5B07500A-6E46-252D-496D-23CA74E4B94D}"/>
              </a:ext>
            </a:extLst>
          </p:cNvPr>
          <p:cNvSpPr>
            <a:spLocks noGrp="1" noChangeArrowheads="1"/>
          </p:cNvSpPr>
          <p:nvPr>
            <p:ph type="ftr" sz="quarter" idx="3"/>
          </p:nvPr>
        </p:nvSpPr>
        <p:spPr bwMode="auto">
          <a:xfrm>
            <a:off x="3124200" y="6245225"/>
            <a:ext cx="2895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246" name="Rectangle 6">
            <a:extLst>
              <a:ext uri="{FF2B5EF4-FFF2-40B4-BE49-F238E27FC236}">
                <a16:creationId xmlns:a16="http://schemas.microsoft.com/office/drawing/2014/main" id="{3B6B6C69-EBB7-C37A-6857-8D75F35EC89E}"/>
              </a:ext>
            </a:extLst>
          </p:cNvPr>
          <p:cNvSpPr>
            <a:spLocks noGrp="1" noChangeArrowheads="1"/>
          </p:cNvSpPr>
          <p:nvPr>
            <p:ph type="sldNum" sz="quarter" idx="4"/>
          </p:nvPr>
        </p:nvSpPr>
        <p:spPr bwMode="auto">
          <a:xfrm>
            <a:off x="6553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A4CF52B2-BCCF-4628-A853-F8E236B1A11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112" r:id="rId1"/>
    <p:sldLayoutId id="2147494113" r:id="rId2"/>
    <p:sldLayoutId id="2147494114" r:id="rId3"/>
    <p:sldLayoutId id="2147494115" r:id="rId4"/>
    <p:sldLayoutId id="2147494116" r:id="rId5"/>
    <p:sldLayoutId id="2147494117" r:id="rId6"/>
    <p:sldLayoutId id="2147494118" r:id="rId7"/>
    <p:sldLayoutId id="2147494119" r:id="rId8"/>
    <p:sldLayoutId id="2147494120" r:id="rId9"/>
    <p:sldLayoutId id="2147494121" r:id="rId10"/>
    <p:sldLayoutId id="2147494122" r:id="rId11"/>
    <p:sldLayoutId id="21474941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cs typeface="+mn-cs"/>
        </a:defRPr>
      </a:lvl2pPr>
      <a:lvl3pPr marL="1143000" indent="-228600" algn="l" rtl="0" eaLnBrk="0" fontAlgn="base" hangingPunct="0">
        <a:spcBef>
          <a:spcPct val="20%"/>
        </a:spcBef>
        <a:spcAft>
          <a:spcPct val="0%"/>
        </a:spcAft>
        <a:buChar char="•"/>
        <a:defRPr sz="2400">
          <a:solidFill>
            <a:schemeClr val="tx1"/>
          </a:solidFill>
          <a:latin typeface="+mn-lt"/>
          <a:cs typeface="+mn-cs"/>
        </a:defRPr>
      </a:lvl3pPr>
      <a:lvl4pPr marL="1600200" indent="-228600" algn="l" rtl="0" eaLnBrk="0" fontAlgn="base" hangingPunct="0">
        <a:spcBef>
          <a:spcPct val="20%"/>
        </a:spcBef>
        <a:spcAft>
          <a:spcPct val="0%"/>
        </a:spcAft>
        <a:buChar char="–"/>
        <a:defRPr sz="2000">
          <a:solidFill>
            <a:schemeClr val="tx1"/>
          </a:solidFill>
          <a:latin typeface="+mn-lt"/>
          <a:cs typeface="+mn-cs"/>
        </a:defRPr>
      </a:lvl4pPr>
      <a:lvl5pPr marL="2057400" indent="-228600" algn="l" rtl="0" eaLnBrk="0" fontAlgn="base" hangingPunct="0">
        <a:spcBef>
          <a:spcPct val="20%"/>
        </a:spcBef>
        <a:spcAft>
          <a:spcPct val="0%"/>
        </a:spcAft>
        <a:buChar char="»"/>
        <a:defRPr sz="2000">
          <a:solidFill>
            <a:schemeClr val="tx1"/>
          </a:solidFill>
          <a:latin typeface="+mn-lt"/>
          <a:cs typeface="+mn-cs"/>
        </a:defRPr>
      </a:lvl5pPr>
      <a:lvl6pPr marL="2514600" indent="-228600" algn="l" rtl="0" fontAlgn="base">
        <a:spcBef>
          <a:spcPct val="20%"/>
        </a:spcBef>
        <a:spcAft>
          <a:spcPct val="0%"/>
        </a:spcAft>
        <a:buChar char="»"/>
        <a:defRPr sz="2000">
          <a:solidFill>
            <a:schemeClr val="tx1"/>
          </a:solidFill>
          <a:latin typeface="+mn-lt"/>
          <a:cs typeface="+mn-cs"/>
        </a:defRPr>
      </a:lvl6pPr>
      <a:lvl7pPr marL="2971800" indent="-228600" algn="l" rtl="0" fontAlgn="base">
        <a:spcBef>
          <a:spcPct val="20%"/>
        </a:spcBef>
        <a:spcAft>
          <a:spcPct val="0%"/>
        </a:spcAft>
        <a:buChar char="»"/>
        <a:defRPr sz="2000">
          <a:solidFill>
            <a:schemeClr val="tx1"/>
          </a:solidFill>
          <a:latin typeface="+mn-lt"/>
          <a:cs typeface="+mn-cs"/>
        </a:defRPr>
      </a:lvl7pPr>
      <a:lvl8pPr marL="3429000" indent="-228600" algn="l" rtl="0" fontAlgn="base">
        <a:spcBef>
          <a:spcPct val="20%"/>
        </a:spcBef>
        <a:spcAft>
          <a:spcPct val="0%"/>
        </a:spcAft>
        <a:buChar char="»"/>
        <a:defRPr sz="2000">
          <a:solidFill>
            <a:schemeClr val="tx1"/>
          </a:solidFill>
          <a:latin typeface="+mn-lt"/>
          <a:cs typeface="+mn-cs"/>
        </a:defRPr>
      </a:lvl8pPr>
      <a:lvl9pPr marL="3886200" indent="-228600" algn="l" rtl="0" fontAlgn="base">
        <a:spcBef>
          <a:spcPct val="2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81894A6-8A5B-7EE5-3409-F871F599A09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1267" name="Rectangle 3">
            <a:extLst>
              <a:ext uri="{FF2B5EF4-FFF2-40B4-BE49-F238E27FC236}">
                <a16:creationId xmlns:a16="http://schemas.microsoft.com/office/drawing/2014/main" id="{C7E46011-8B50-5AC4-8737-2EB9B920F1A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44" name="Rectangle 4">
            <a:extLst>
              <a:ext uri="{FF2B5EF4-FFF2-40B4-BE49-F238E27FC236}">
                <a16:creationId xmlns:a16="http://schemas.microsoft.com/office/drawing/2014/main" id="{2CC5A768-6C87-7632-5705-64B22A99D62B}"/>
              </a:ext>
            </a:extLst>
          </p:cNvPr>
          <p:cNvSpPr>
            <a:spLocks noGrp="1" noChangeArrowheads="1"/>
          </p:cNvSpPr>
          <p:nvPr>
            <p:ph type="dt" sz="half" idx="2"/>
          </p:nvPr>
        </p:nvSpPr>
        <p:spPr bwMode="auto">
          <a:xfrm>
            <a:off x="457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Arial" charset="0"/>
              </a:defRPr>
            </a:lvl1pPr>
          </a:lstStyle>
          <a:p>
            <a:pPr>
              <a:defRPr/>
            </a:pPr>
            <a:endParaRPr lang="en-US"/>
          </a:p>
        </p:txBody>
      </p:sp>
      <p:sp>
        <p:nvSpPr>
          <p:cNvPr id="10245" name="Rectangle 5">
            <a:extLst>
              <a:ext uri="{FF2B5EF4-FFF2-40B4-BE49-F238E27FC236}">
                <a16:creationId xmlns:a16="http://schemas.microsoft.com/office/drawing/2014/main" id="{99363787-0E6F-43C9-EDEF-412E90C70763}"/>
              </a:ext>
            </a:extLst>
          </p:cNvPr>
          <p:cNvSpPr>
            <a:spLocks noGrp="1" noChangeArrowheads="1"/>
          </p:cNvSpPr>
          <p:nvPr>
            <p:ph type="ftr" sz="quarter" idx="3"/>
          </p:nvPr>
        </p:nvSpPr>
        <p:spPr bwMode="auto">
          <a:xfrm>
            <a:off x="3124200" y="6245225"/>
            <a:ext cx="2895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246" name="Rectangle 6">
            <a:extLst>
              <a:ext uri="{FF2B5EF4-FFF2-40B4-BE49-F238E27FC236}">
                <a16:creationId xmlns:a16="http://schemas.microsoft.com/office/drawing/2014/main" id="{D9A4F206-C524-9C20-7527-23BD3E1DB899}"/>
              </a:ext>
            </a:extLst>
          </p:cNvPr>
          <p:cNvSpPr>
            <a:spLocks noGrp="1" noChangeArrowheads="1"/>
          </p:cNvSpPr>
          <p:nvPr>
            <p:ph type="sldNum" sz="quarter" idx="4"/>
          </p:nvPr>
        </p:nvSpPr>
        <p:spPr bwMode="auto">
          <a:xfrm>
            <a:off x="6553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F8303E22-4502-441F-BB4D-33BC029B2DE7}"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124" r:id="rId1"/>
    <p:sldLayoutId id="2147494125" r:id="rId2"/>
    <p:sldLayoutId id="2147494126" r:id="rId3"/>
    <p:sldLayoutId id="2147494127" r:id="rId4"/>
    <p:sldLayoutId id="2147494128" r:id="rId5"/>
    <p:sldLayoutId id="2147494129" r:id="rId6"/>
    <p:sldLayoutId id="2147494130" r:id="rId7"/>
    <p:sldLayoutId id="2147494131" r:id="rId8"/>
    <p:sldLayoutId id="2147494132" r:id="rId9"/>
    <p:sldLayoutId id="2147494133" r:id="rId10"/>
    <p:sldLayoutId id="2147494134" r:id="rId11"/>
    <p:sldLayoutId id="21474941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cs typeface="+mn-cs"/>
        </a:defRPr>
      </a:lvl2pPr>
      <a:lvl3pPr marL="1143000" indent="-228600" algn="l" rtl="0" eaLnBrk="0" fontAlgn="base" hangingPunct="0">
        <a:spcBef>
          <a:spcPct val="20%"/>
        </a:spcBef>
        <a:spcAft>
          <a:spcPct val="0%"/>
        </a:spcAft>
        <a:buChar char="•"/>
        <a:defRPr sz="2400">
          <a:solidFill>
            <a:schemeClr val="tx1"/>
          </a:solidFill>
          <a:latin typeface="+mn-lt"/>
          <a:cs typeface="+mn-cs"/>
        </a:defRPr>
      </a:lvl3pPr>
      <a:lvl4pPr marL="1600200" indent="-228600" algn="l" rtl="0" eaLnBrk="0" fontAlgn="base" hangingPunct="0">
        <a:spcBef>
          <a:spcPct val="20%"/>
        </a:spcBef>
        <a:spcAft>
          <a:spcPct val="0%"/>
        </a:spcAft>
        <a:buChar char="–"/>
        <a:defRPr sz="2000">
          <a:solidFill>
            <a:schemeClr val="tx1"/>
          </a:solidFill>
          <a:latin typeface="+mn-lt"/>
          <a:cs typeface="+mn-cs"/>
        </a:defRPr>
      </a:lvl4pPr>
      <a:lvl5pPr marL="2057400" indent="-228600" algn="l" rtl="0" eaLnBrk="0" fontAlgn="base" hangingPunct="0">
        <a:spcBef>
          <a:spcPct val="20%"/>
        </a:spcBef>
        <a:spcAft>
          <a:spcPct val="0%"/>
        </a:spcAft>
        <a:buChar char="»"/>
        <a:defRPr sz="2000">
          <a:solidFill>
            <a:schemeClr val="tx1"/>
          </a:solidFill>
          <a:latin typeface="+mn-lt"/>
          <a:cs typeface="+mn-cs"/>
        </a:defRPr>
      </a:lvl5pPr>
      <a:lvl6pPr marL="2514600" indent="-228600" algn="l" rtl="0" fontAlgn="base">
        <a:spcBef>
          <a:spcPct val="20%"/>
        </a:spcBef>
        <a:spcAft>
          <a:spcPct val="0%"/>
        </a:spcAft>
        <a:buChar char="»"/>
        <a:defRPr sz="2000">
          <a:solidFill>
            <a:schemeClr val="tx1"/>
          </a:solidFill>
          <a:latin typeface="+mn-lt"/>
          <a:cs typeface="+mn-cs"/>
        </a:defRPr>
      </a:lvl6pPr>
      <a:lvl7pPr marL="2971800" indent="-228600" algn="l" rtl="0" fontAlgn="base">
        <a:spcBef>
          <a:spcPct val="20%"/>
        </a:spcBef>
        <a:spcAft>
          <a:spcPct val="0%"/>
        </a:spcAft>
        <a:buChar char="»"/>
        <a:defRPr sz="2000">
          <a:solidFill>
            <a:schemeClr val="tx1"/>
          </a:solidFill>
          <a:latin typeface="+mn-lt"/>
          <a:cs typeface="+mn-cs"/>
        </a:defRPr>
      </a:lvl7pPr>
      <a:lvl8pPr marL="3429000" indent="-228600" algn="l" rtl="0" fontAlgn="base">
        <a:spcBef>
          <a:spcPct val="20%"/>
        </a:spcBef>
        <a:spcAft>
          <a:spcPct val="0%"/>
        </a:spcAft>
        <a:buChar char="»"/>
        <a:defRPr sz="2000">
          <a:solidFill>
            <a:schemeClr val="tx1"/>
          </a:solidFill>
          <a:latin typeface="+mn-lt"/>
          <a:cs typeface="+mn-cs"/>
        </a:defRPr>
      </a:lvl8pPr>
      <a:lvl9pPr marL="3886200" indent="-228600" algn="l" rtl="0" fontAlgn="base">
        <a:spcBef>
          <a:spcPct val="2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C9A25DD-FE18-C84D-C4B9-7F8180EECF9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2291" name="Rectangle 3">
            <a:extLst>
              <a:ext uri="{FF2B5EF4-FFF2-40B4-BE49-F238E27FC236}">
                <a16:creationId xmlns:a16="http://schemas.microsoft.com/office/drawing/2014/main" id="{97C137BB-6BB1-F8DF-CC1E-23DA594502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51204" name="Rectangle 4">
            <a:extLst>
              <a:ext uri="{FF2B5EF4-FFF2-40B4-BE49-F238E27FC236}">
                <a16:creationId xmlns:a16="http://schemas.microsoft.com/office/drawing/2014/main" id="{EF6CB636-349E-79DA-9039-348B43E53E0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Arial" charset="0"/>
              </a:defRPr>
            </a:lvl1pPr>
          </a:lstStyle>
          <a:p>
            <a:pPr>
              <a:defRPr/>
            </a:pPr>
            <a:fld id="{69A9F306-D4A0-4A33-832F-19707D67CF0D}" type="datetimeFigureOut">
              <a:rPr lang="en-US"/>
              <a:pPr>
                <a:defRPr/>
              </a:pPr>
              <a:t>5/8/2024</a:t>
            </a:fld>
            <a:endParaRPr lang="en-US"/>
          </a:p>
        </p:txBody>
      </p:sp>
      <p:sp>
        <p:nvSpPr>
          <p:cNvPr id="51205" name="Rectangle 5">
            <a:extLst>
              <a:ext uri="{FF2B5EF4-FFF2-40B4-BE49-F238E27FC236}">
                <a16:creationId xmlns:a16="http://schemas.microsoft.com/office/drawing/2014/main" id="{4D36B5B0-B7F9-B5D5-D6F8-8FB2F7A427F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51206" name="Rectangle 6">
            <a:extLst>
              <a:ext uri="{FF2B5EF4-FFF2-40B4-BE49-F238E27FC236}">
                <a16:creationId xmlns:a16="http://schemas.microsoft.com/office/drawing/2014/main" id="{41FB033A-8B27-0017-EA93-5818C5067AC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cs typeface="Arial" panose="020B0604020202020204" pitchFamily="34" charset="0"/>
              </a:defRPr>
            </a:lvl1pPr>
          </a:lstStyle>
          <a:p>
            <a:pPr>
              <a:defRPr/>
            </a:pPr>
            <a:fld id="{6F42FCCC-6D04-4224-8CB3-E9BEA9B93E7B}"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136" r:id="rId1"/>
    <p:sldLayoutId id="2147494137" r:id="rId2"/>
    <p:sldLayoutId id="2147494138" r:id="rId3"/>
    <p:sldLayoutId id="2147494139" r:id="rId4"/>
    <p:sldLayoutId id="2147494140" r:id="rId5"/>
    <p:sldLayoutId id="2147494141" r:id="rId6"/>
    <p:sldLayoutId id="2147494142" r:id="rId7"/>
    <p:sldLayoutId id="2147494143" r:id="rId8"/>
    <p:sldLayoutId id="2147494144" r:id="rId9"/>
    <p:sldLayoutId id="2147494145" r:id="rId10"/>
    <p:sldLayoutId id="21474941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defRPr>
      </a:lvl2pPr>
      <a:lvl3pPr marL="1143000" indent="-228600" algn="l" rtl="0" eaLnBrk="0" fontAlgn="base" hangingPunct="0">
        <a:spcBef>
          <a:spcPct val="20%"/>
        </a:spcBef>
        <a:spcAft>
          <a:spcPct val="0%"/>
        </a:spcAft>
        <a:buChar char="•"/>
        <a:defRPr sz="2400">
          <a:solidFill>
            <a:schemeClr val="tx1"/>
          </a:solidFill>
          <a:latin typeface="+mn-lt"/>
        </a:defRPr>
      </a:lvl3pPr>
      <a:lvl4pPr marL="1600200" indent="-228600" algn="l" rtl="0" eaLnBrk="0" fontAlgn="base" hangingPunct="0">
        <a:spcBef>
          <a:spcPct val="20%"/>
        </a:spcBef>
        <a:spcAft>
          <a:spcPct val="0%"/>
        </a:spcAft>
        <a:buChar char="–"/>
        <a:defRPr sz="2000">
          <a:solidFill>
            <a:schemeClr val="tx1"/>
          </a:solidFill>
          <a:latin typeface="+mn-lt"/>
        </a:defRPr>
      </a:lvl4pPr>
      <a:lvl5pPr marL="2057400" indent="-228600" algn="l" rtl="0" eaLnBrk="0" fontAlgn="base" hangingPunct="0">
        <a:spcBef>
          <a:spcPct val="20%"/>
        </a:spcBef>
        <a:spcAft>
          <a:spcPct val="0%"/>
        </a:spcAft>
        <a:buChar char="»"/>
        <a:defRPr sz="2000">
          <a:solidFill>
            <a:schemeClr val="tx1"/>
          </a:solidFill>
          <a:latin typeface="+mn-lt"/>
        </a:defRPr>
      </a:lvl5pPr>
      <a:lvl6pPr marL="2514600" indent="-228600" algn="l" rtl="0" fontAlgn="base">
        <a:spcBef>
          <a:spcPct val="20%"/>
        </a:spcBef>
        <a:spcAft>
          <a:spcPct val="0%"/>
        </a:spcAft>
        <a:buChar char="»"/>
        <a:defRPr sz="2000">
          <a:solidFill>
            <a:schemeClr val="tx1"/>
          </a:solidFill>
          <a:latin typeface="+mn-lt"/>
        </a:defRPr>
      </a:lvl6pPr>
      <a:lvl7pPr marL="2971800" indent="-228600" algn="l" rtl="0" fontAlgn="base">
        <a:spcBef>
          <a:spcPct val="20%"/>
        </a:spcBef>
        <a:spcAft>
          <a:spcPct val="0%"/>
        </a:spcAft>
        <a:buChar char="»"/>
        <a:defRPr sz="2000">
          <a:solidFill>
            <a:schemeClr val="tx1"/>
          </a:solidFill>
          <a:latin typeface="+mn-lt"/>
        </a:defRPr>
      </a:lvl7pPr>
      <a:lvl8pPr marL="3429000" indent="-228600" algn="l" rtl="0" fontAlgn="base">
        <a:spcBef>
          <a:spcPct val="20%"/>
        </a:spcBef>
        <a:spcAft>
          <a:spcPct val="0%"/>
        </a:spcAft>
        <a:buChar char="»"/>
        <a:defRPr sz="2000">
          <a:solidFill>
            <a:schemeClr val="tx1"/>
          </a:solidFill>
          <a:latin typeface="+mn-lt"/>
        </a:defRPr>
      </a:lvl8pPr>
      <a:lvl9pPr marL="3886200" indent="-228600" algn="l" rtl="0" fontAlgn="base">
        <a:spcBef>
          <a:spcPct val="2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Pr>
        <a:gradFill rotWithShape="0">
          <a:gsLst>
            <a:gs pos="0%">
              <a:srgbClr val="33CCFF"/>
            </a:gs>
            <a:gs pos="100%">
              <a:srgbClr val="FFFFFF"/>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17B4EE5-76C6-1962-D452-6B5E5604A7D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a16="http://schemas.microsoft.com/office/drawing/2014/main" id="{3E0B57C8-52F7-EA20-9A62-25A33F5383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88068" name="Rectangle 4">
            <a:extLst>
              <a:ext uri="{FF2B5EF4-FFF2-40B4-BE49-F238E27FC236}">
                <a16:creationId xmlns:a16="http://schemas.microsoft.com/office/drawing/2014/main" id="{C1B9CE31-9A8A-5ADC-F2C1-0A4439678FA7}"/>
              </a:ext>
            </a:extLst>
          </p:cNvPr>
          <p:cNvSpPr>
            <a:spLocks noGrp="1" noChangeArrowheads="1"/>
          </p:cNvSpPr>
          <p:nvPr>
            <p:ph type="dt" sz="half" idx="2"/>
          </p:nvPr>
        </p:nvSpPr>
        <p:spPr bwMode="auto">
          <a:xfrm>
            <a:off x="457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mn-cs"/>
              </a:defRPr>
            </a:lvl1pPr>
          </a:lstStyle>
          <a:p>
            <a:pPr>
              <a:defRPr/>
            </a:pPr>
            <a:endParaRPr lang="en-US"/>
          </a:p>
        </p:txBody>
      </p:sp>
      <p:sp>
        <p:nvSpPr>
          <p:cNvPr id="88069" name="Rectangle 5">
            <a:extLst>
              <a:ext uri="{FF2B5EF4-FFF2-40B4-BE49-F238E27FC236}">
                <a16:creationId xmlns:a16="http://schemas.microsoft.com/office/drawing/2014/main" id="{71ED9CE4-B56F-44C0-7663-FD3B4067075D}"/>
              </a:ext>
            </a:extLst>
          </p:cNvPr>
          <p:cNvSpPr>
            <a:spLocks noGrp="1" noChangeArrowheads="1"/>
          </p:cNvSpPr>
          <p:nvPr>
            <p:ph type="ftr" sz="quarter" idx="3"/>
          </p:nvPr>
        </p:nvSpPr>
        <p:spPr bwMode="auto">
          <a:xfrm>
            <a:off x="3124200" y="6245225"/>
            <a:ext cx="2895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88070" name="Rectangle 6">
            <a:extLst>
              <a:ext uri="{FF2B5EF4-FFF2-40B4-BE49-F238E27FC236}">
                <a16:creationId xmlns:a16="http://schemas.microsoft.com/office/drawing/2014/main" id="{7E641544-8B86-102B-08D0-C757C751D62F}"/>
              </a:ext>
            </a:extLst>
          </p:cNvPr>
          <p:cNvSpPr>
            <a:spLocks noGrp="1" noChangeArrowheads="1"/>
          </p:cNvSpPr>
          <p:nvPr>
            <p:ph type="sldNum" sz="quarter" idx="4"/>
          </p:nvPr>
        </p:nvSpPr>
        <p:spPr bwMode="auto">
          <a:xfrm>
            <a:off x="6553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C7BC2E66-3225-4052-8CA8-E5A800371AC0}"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29" r:id="rId1"/>
    <p:sldLayoutId id="2147494030" r:id="rId2"/>
    <p:sldLayoutId id="2147494031" r:id="rId3"/>
    <p:sldLayoutId id="2147494032" r:id="rId4"/>
    <p:sldLayoutId id="2147494033" r:id="rId5"/>
    <p:sldLayoutId id="2147494034" r:id="rId6"/>
    <p:sldLayoutId id="2147494035" r:id="rId7"/>
    <p:sldLayoutId id="2147494036" r:id="rId8"/>
    <p:sldLayoutId id="2147494037" r:id="rId9"/>
    <p:sldLayoutId id="2147494038" r:id="rId10"/>
    <p:sldLayoutId id="2147494039" r:id="rId11"/>
    <p:sldLayoutId id="2147494040" r:id="rId12"/>
    <p:sldLayoutId id="214749404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defRPr>
      </a:lvl2pPr>
      <a:lvl3pPr marL="1143000" indent="-228600" algn="l" rtl="0" eaLnBrk="0" fontAlgn="base" hangingPunct="0">
        <a:spcBef>
          <a:spcPct val="20%"/>
        </a:spcBef>
        <a:spcAft>
          <a:spcPct val="0%"/>
        </a:spcAft>
        <a:buChar char="•"/>
        <a:defRPr sz="2400">
          <a:solidFill>
            <a:schemeClr val="tx1"/>
          </a:solidFill>
          <a:latin typeface="+mn-lt"/>
        </a:defRPr>
      </a:lvl3pPr>
      <a:lvl4pPr marL="1600200" indent="-228600" algn="l" rtl="0" eaLnBrk="0" fontAlgn="base" hangingPunct="0">
        <a:spcBef>
          <a:spcPct val="20%"/>
        </a:spcBef>
        <a:spcAft>
          <a:spcPct val="0%"/>
        </a:spcAft>
        <a:buChar char="–"/>
        <a:defRPr sz="2000">
          <a:solidFill>
            <a:schemeClr val="tx1"/>
          </a:solidFill>
          <a:latin typeface="+mn-lt"/>
        </a:defRPr>
      </a:lvl4pPr>
      <a:lvl5pPr marL="2057400" indent="-228600" algn="l" rtl="0" eaLnBrk="0" fontAlgn="base" hangingPunct="0">
        <a:spcBef>
          <a:spcPct val="20%"/>
        </a:spcBef>
        <a:spcAft>
          <a:spcPct val="0%"/>
        </a:spcAft>
        <a:buChar char="»"/>
        <a:defRPr sz="2000">
          <a:solidFill>
            <a:schemeClr val="tx1"/>
          </a:solidFill>
          <a:latin typeface="+mn-lt"/>
        </a:defRPr>
      </a:lvl5pPr>
      <a:lvl6pPr marL="2514600" indent="-228600" algn="l" rtl="0" fontAlgn="base">
        <a:spcBef>
          <a:spcPct val="20%"/>
        </a:spcBef>
        <a:spcAft>
          <a:spcPct val="0%"/>
        </a:spcAft>
        <a:buChar char="»"/>
        <a:defRPr sz="2000">
          <a:solidFill>
            <a:schemeClr val="tx1"/>
          </a:solidFill>
          <a:latin typeface="+mn-lt"/>
        </a:defRPr>
      </a:lvl6pPr>
      <a:lvl7pPr marL="2971800" indent="-228600" algn="l" rtl="0" fontAlgn="base">
        <a:spcBef>
          <a:spcPct val="20%"/>
        </a:spcBef>
        <a:spcAft>
          <a:spcPct val="0%"/>
        </a:spcAft>
        <a:buChar char="»"/>
        <a:defRPr sz="2000">
          <a:solidFill>
            <a:schemeClr val="tx1"/>
          </a:solidFill>
          <a:latin typeface="+mn-lt"/>
        </a:defRPr>
      </a:lvl7pPr>
      <a:lvl8pPr marL="3429000" indent="-228600" algn="l" rtl="0" fontAlgn="base">
        <a:spcBef>
          <a:spcPct val="20%"/>
        </a:spcBef>
        <a:spcAft>
          <a:spcPct val="0%"/>
        </a:spcAft>
        <a:buChar char="»"/>
        <a:defRPr sz="2000">
          <a:solidFill>
            <a:schemeClr val="tx1"/>
          </a:solidFill>
          <a:latin typeface="+mn-lt"/>
        </a:defRPr>
      </a:lvl8pPr>
      <a:lvl9pPr marL="3886200" indent="-228600" algn="l" rtl="0" fontAlgn="base">
        <a:spcBef>
          <a:spcPct val="2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CC0FF3F-C6E9-3CFB-2D7F-EDDB6F1EE3A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id="{72AAFC16-CE8B-5AFD-36F9-E9B2DB0839B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2413EBA8-30AF-C4F8-93B1-7F73A8C1A1D9}"/>
              </a:ext>
            </a:extLst>
          </p:cNvPr>
          <p:cNvSpPr>
            <a:spLocks noGrp="1" noChangeArrowheads="1"/>
          </p:cNvSpPr>
          <p:nvPr>
            <p:ph type="dt" sz="half" idx="2"/>
          </p:nvPr>
        </p:nvSpPr>
        <p:spPr bwMode="auto">
          <a:xfrm>
            <a:off x="457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141706E8-9217-5485-F7A2-10E0A7F30D59}"/>
              </a:ext>
            </a:extLst>
          </p:cNvPr>
          <p:cNvSpPr>
            <a:spLocks noGrp="1" noChangeArrowheads="1"/>
          </p:cNvSpPr>
          <p:nvPr>
            <p:ph type="ftr" sz="quarter" idx="3"/>
          </p:nvPr>
        </p:nvSpPr>
        <p:spPr bwMode="auto">
          <a:xfrm>
            <a:off x="3124200" y="6245225"/>
            <a:ext cx="2895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CA8C4900-35F9-1FC3-0217-95A5DE3B88B1}"/>
              </a:ext>
            </a:extLst>
          </p:cNvPr>
          <p:cNvSpPr>
            <a:spLocks noGrp="1" noChangeArrowheads="1"/>
          </p:cNvSpPr>
          <p:nvPr>
            <p:ph type="sldNum" sz="quarter" idx="4"/>
          </p:nvPr>
        </p:nvSpPr>
        <p:spPr bwMode="auto">
          <a:xfrm>
            <a:off x="6553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B0327601-8B94-4965-B019-E3283BC8479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42" r:id="rId1"/>
    <p:sldLayoutId id="2147494043" r:id="rId2"/>
    <p:sldLayoutId id="2147494044" r:id="rId3"/>
    <p:sldLayoutId id="2147494045" r:id="rId4"/>
    <p:sldLayoutId id="2147494046" r:id="rId5"/>
    <p:sldLayoutId id="2147494047" r:id="rId6"/>
    <p:sldLayoutId id="2147494048" r:id="rId7"/>
    <p:sldLayoutId id="2147494049" r:id="rId8"/>
    <p:sldLayoutId id="2147494050" r:id="rId9"/>
    <p:sldLayoutId id="2147494051" r:id="rId10"/>
    <p:sldLayoutId id="21474940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defRPr>
      </a:lvl2pPr>
      <a:lvl3pPr marL="1143000" indent="-228600" algn="l" rtl="0" eaLnBrk="0" fontAlgn="base" hangingPunct="0">
        <a:spcBef>
          <a:spcPct val="20%"/>
        </a:spcBef>
        <a:spcAft>
          <a:spcPct val="0%"/>
        </a:spcAft>
        <a:buChar char="•"/>
        <a:defRPr sz="2400">
          <a:solidFill>
            <a:schemeClr val="tx1"/>
          </a:solidFill>
          <a:latin typeface="+mn-lt"/>
        </a:defRPr>
      </a:lvl3pPr>
      <a:lvl4pPr marL="1600200" indent="-228600" algn="l" rtl="0" eaLnBrk="0" fontAlgn="base" hangingPunct="0">
        <a:spcBef>
          <a:spcPct val="20%"/>
        </a:spcBef>
        <a:spcAft>
          <a:spcPct val="0%"/>
        </a:spcAft>
        <a:buChar char="–"/>
        <a:defRPr sz="2000">
          <a:solidFill>
            <a:schemeClr val="tx1"/>
          </a:solidFill>
          <a:latin typeface="+mn-lt"/>
        </a:defRPr>
      </a:lvl4pPr>
      <a:lvl5pPr marL="2057400" indent="-228600" algn="l" rtl="0" eaLnBrk="0" fontAlgn="base" hangingPunct="0">
        <a:spcBef>
          <a:spcPct val="20%"/>
        </a:spcBef>
        <a:spcAft>
          <a:spcPct val="0%"/>
        </a:spcAft>
        <a:buChar char="»"/>
        <a:defRPr sz="2000">
          <a:solidFill>
            <a:schemeClr val="tx1"/>
          </a:solidFill>
          <a:latin typeface="+mn-lt"/>
        </a:defRPr>
      </a:lvl5pPr>
      <a:lvl6pPr marL="2514600" indent="-228600" algn="l" rtl="0" fontAlgn="base">
        <a:spcBef>
          <a:spcPct val="20%"/>
        </a:spcBef>
        <a:spcAft>
          <a:spcPct val="0%"/>
        </a:spcAft>
        <a:buChar char="»"/>
        <a:defRPr sz="2000">
          <a:solidFill>
            <a:schemeClr val="tx1"/>
          </a:solidFill>
          <a:latin typeface="+mn-lt"/>
        </a:defRPr>
      </a:lvl6pPr>
      <a:lvl7pPr marL="2971800" indent="-228600" algn="l" rtl="0" fontAlgn="base">
        <a:spcBef>
          <a:spcPct val="20%"/>
        </a:spcBef>
        <a:spcAft>
          <a:spcPct val="0%"/>
        </a:spcAft>
        <a:buChar char="»"/>
        <a:defRPr sz="2000">
          <a:solidFill>
            <a:schemeClr val="tx1"/>
          </a:solidFill>
          <a:latin typeface="+mn-lt"/>
        </a:defRPr>
      </a:lvl7pPr>
      <a:lvl8pPr marL="3429000" indent="-228600" algn="l" rtl="0" fontAlgn="base">
        <a:spcBef>
          <a:spcPct val="20%"/>
        </a:spcBef>
        <a:spcAft>
          <a:spcPct val="0%"/>
        </a:spcAft>
        <a:buChar char="»"/>
        <a:defRPr sz="2000">
          <a:solidFill>
            <a:schemeClr val="tx1"/>
          </a:solidFill>
          <a:latin typeface="+mn-lt"/>
        </a:defRPr>
      </a:lvl8pPr>
      <a:lvl9pPr marL="3886200" indent="-228600" algn="l" rtl="0" fontAlgn="base">
        <a:spcBef>
          <a:spcPct val="2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99E8AF2-4701-7629-7DFF-5EC5075F48D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Text Placeholder 2">
            <a:extLst>
              <a:ext uri="{FF2B5EF4-FFF2-40B4-BE49-F238E27FC236}">
                <a16:creationId xmlns:a16="http://schemas.microsoft.com/office/drawing/2014/main" id="{573B837F-9171-C8FA-B857-49BFA54A983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7626574C-AC55-97E6-299D-51DDD9C5C64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
                  </a:prstClr>
                </a:solidFill>
              </a:defRPr>
            </a:lvl1pPr>
          </a:lstStyle>
          <a:p>
            <a:pPr>
              <a:defRPr/>
            </a:pPr>
            <a:endParaRPr lang="en-US"/>
          </a:p>
        </p:txBody>
      </p:sp>
      <p:sp>
        <p:nvSpPr>
          <p:cNvPr id="5" name="Footer Placeholder 4">
            <a:extLst>
              <a:ext uri="{FF2B5EF4-FFF2-40B4-BE49-F238E27FC236}">
                <a16:creationId xmlns:a16="http://schemas.microsoft.com/office/drawing/2014/main" id="{A380A3CE-CEEB-E0A8-E173-A7375E07018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
                  </a:prstClr>
                </a:solidFill>
              </a:defRPr>
            </a:lvl1pPr>
          </a:lstStyle>
          <a:p>
            <a:pPr>
              <a:defRPr/>
            </a:pPr>
            <a:endParaRPr lang="en-US"/>
          </a:p>
        </p:txBody>
      </p:sp>
      <p:sp>
        <p:nvSpPr>
          <p:cNvPr id="6" name="Slide Number Placeholder 5">
            <a:extLst>
              <a:ext uri="{FF2B5EF4-FFF2-40B4-BE49-F238E27FC236}">
                <a16:creationId xmlns:a16="http://schemas.microsoft.com/office/drawing/2014/main" id="{2F25E9E9-F5A3-C86A-77C8-6361B423B6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B715B7B-9618-4F31-B10C-CAAB09E2A42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18" r:id="rId1"/>
    <p:sldLayoutId id="2147494019" r:id="rId2"/>
    <p:sldLayoutId id="2147494020" r:id="rId3"/>
    <p:sldLayoutId id="2147494021" r:id="rId4"/>
    <p:sldLayoutId id="2147494022" r:id="rId5"/>
    <p:sldLayoutId id="2147494023" r:id="rId6"/>
    <p:sldLayoutId id="2147494024" r:id="rId7"/>
    <p:sldLayoutId id="2147494025" r:id="rId8"/>
    <p:sldLayoutId id="2147494026" r:id="rId9"/>
    <p:sldLayoutId id="2147494027" r:id="rId10"/>
    <p:sldLayoutId id="2147494028" r:id="rId11"/>
    <p:sldLayoutId id="2147494053" r:id="rId12"/>
  </p:sldLayoutIdLst>
  <p:transition>
    <p:checker/>
    <p:sndAc>
      <p:stSnd>
        <p:snd r:embed="rId14"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F0D02EA-6DEB-67A0-9DDA-2A02B2717CA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5123" name="Rectangle 3">
            <a:extLst>
              <a:ext uri="{FF2B5EF4-FFF2-40B4-BE49-F238E27FC236}">
                <a16:creationId xmlns:a16="http://schemas.microsoft.com/office/drawing/2014/main" id="{E59E747F-E8B3-EB88-BC66-370758FC130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50532" name="Rectangle 4">
            <a:extLst>
              <a:ext uri="{FF2B5EF4-FFF2-40B4-BE49-F238E27FC236}">
                <a16:creationId xmlns:a16="http://schemas.microsoft.com/office/drawing/2014/main" id="{8DAA4449-EA6F-CD99-FABA-8713BCAD483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fld id="{20403B26-0C23-4B2A-A8FA-5AB0DD29F16C}" type="datetimeFigureOut">
              <a:rPr lang="en-US"/>
              <a:pPr>
                <a:defRPr/>
              </a:pPr>
              <a:t>5/8/2024</a:t>
            </a:fld>
            <a:endParaRPr lang="en-US"/>
          </a:p>
        </p:txBody>
      </p:sp>
      <p:sp>
        <p:nvSpPr>
          <p:cNvPr id="150533" name="Rectangle 5">
            <a:extLst>
              <a:ext uri="{FF2B5EF4-FFF2-40B4-BE49-F238E27FC236}">
                <a16:creationId xmlns:a16="http://schemas.microsoft.com/office/drawing/2014/main" id="{8D68A9E7-06E8-A9B5-BF91-795AE145833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50534" name="Rectangle 6">
            <a:extLst>
              <a:ext uri="{FF2B5EF4-FFF2-40B4-BE49-F238E27FC236}">
                <a16:creationId xmlns:a16="http://schemas.microsoft.com/office/drawing/2014/main" id="{E5E42F15-F745-C794-D934-79A3B8F8919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28950957-A285-479C-8ABA-A9019D891B9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54" r:id="rId1"/>
    <p:sldLayoutId id="2147494055" r:id="rId2"/>
    <p:sldLayoutId id="2147494056" r:id="rId3"/>
    <p:sldLayoutId id="2147494057" r:id="rId4"/>
    <p:sldLayoutId id="2147494058" r:id="rId5"/>
    <p:sldLayoutId id="2147494059" r:id="rId6"/>
    <p:sldLayoutId id="2147494060" r:id="rId7"/>
    <p:sldLayoutId id="2147494061" r:id="rId8"/>
    <p:sldLayoutId id="2147494062" r:id="rId9"/>
    <p:sldLayoutId id="2147494063" r:id="rId10"/>
    <p:sldLayoutId id="21474940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defRPr>
      </a:lvl2pPr>
      <a:lvl3pPr marL="1143000" indent="-228600" algn="l" rtl="0" eaLnBrk="0" fontAlgn="base" hangingPunct="0">
        <a:spcBef>
          <a:spcPct val="20%"/>
        </a:spcBef>
        <a:spcAft>
          <a:spcPct val="0%"/>
        </a:spcAft>
        <a:buChar char="•"/>
        <a:defRPr sz="2400">
          <a:solidFill>
            <a:schemeClr val="tx1"/>
          </a:solidFill>
          <a:latin typeface="+mn-lt"/>
        </a:defRPr>
      </a:lvl3pPr>
      <a:lvl4pPr marL="1600200" indent="-228600" algn="l" rtl="0" eaLnBrk="0" fontAlgn="base" hangingPunct="0">
        <a:spcBef>
          <a:spcPct val="20%"/>
        </a:spcBef>
        <a:spcAft>
          <a:spcPct val="0%"/>
        </a:spcAft>
        <a:buChar char="–"/>
        <a:defRPr sz="2000">
          <a:solidFill>
            <a:schemeClr val="tx1"/>
          </a:solidFill>
          <a:latin typeface="+mn-lt"/>
        </a:defRPr>
      </a:lvl4pPr>
      <a:lvl5pPr marL="2057400" indent="-228600" algn="l" rtl="0" eaLnBrk="0" fontAlgn="base" hangingPunct="0">
        <a:spcBef>
          <a:spcPct val="20%"/>
        </a:spcBef>
        <a:spcAft>
          <a:spcPct val="0%"/>
        </a:spcAft>
        <a:buChar char="»"/>
        <a:defRPr sz="2000">
          <a:solidFill>
            <a:schemeClr val="tx1"/>
          </a:solidFill>
          <a:latin typeface="+mn-lt"/>
        </a:defRPr>
      </a:lvl5pPr>
      <a:lvl6pPr marL="2514600" indent="-228600" algn="l" rtl="0" fontAlgn="base">
        <a:spcBef>
          <a:spcPct val="20%"/>
        </a:spcBef>
        <a:spcAft>
          <a:spcPct val="0%"/>
        </a:spcAft>
        <a:buChar char="»"/>
        <a:defRPr sz="2000">
          <a:solidFill>
            <a:schemeClr val="tx1"/>
          </a:solidFill>
          <a:latin typeface="+mn-lt"/>
        </a:defRPr>
      </a:lvl6pPr>
      <a:lvl7pPr marL="2971800" indent="-228600" algn="l" rtl="0" fontAlgn="base">
        <a:spcBef>
          <a:spcPct val="20%"/>
        </a:spcBef>
        <a:spcAft>
          <a:spcPct val="0%"/>
        </a:spcAft>
        <a:buChar char="»"/>
        <a:defRPr sz="2000">
          <a:solidFill>
            <a:schemeClr val="tx1"/>
          </a:solidFill>
          <a:latin typeface="+mn-lt"/>
        </a:defRPr>
      </a:lvl7pPr>
      <a:lvl8pPr marL="3429000" indent="-228600" algn="l" rtl="0" fontAlgn="base">
        <a:spcBef>
          <a:spcPct val="20%"/>
        </a:spcBef>
        <a:spcAft>
          <a:spcPct val="0%"/>
        </a:spcAft>
        <a:buChar char="»"/>
        <a:defRPr sz="2000">
          <a:solidFill>
            <a:schemeClr val="tx1"/>
          </a:solidFill>
          <a:latin typeface="+mn-lt"/>
        </a:defRPr>
      </a:lvl8pPr>
      <a:lvl9pPr marL="3886200" indent="-228600" algn="l" rtl="0" fontAlgn="base">
        <a:spcBef>
          <a:spcPct val="2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purl.oclc.org/ooxml/drawingml/main" xmlns:r="http://purl.oclc.org/ooxml/officeDocument/relationships" xmlns:p="http://purl.oclc.org/ooxml/presentationml/main">
  <p:cSld>
    <p:bg>
      <p:bgPr>
        <a:gradFill rotWithShape="0">
          <a:gsLst>
            <a:gs pos="0%">
              <a:srgbClr val="33CCFF"/>
            </a:gs>
            <a:gs pos="100%">
              <a:srgbClr val="FFFFFF"/>
            </a:gs>
          </a:gsLst>
          <a:lin ang="5400000" scaled="1"/>
        </a:gra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3EAB05B-82D2-BECF-9E64-3CA94B27F84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6147" name="Rectangle 3">
            <a:extLst>
              <a:ext uri="{FF2B5EF4-FFF2-40B4-BE49-F238E27FC236}">
                <a16:creationId xmlns:a16="http://schemas.microsoft.com/office/drawing/2014/main" id="{524737DA-F8E8-A543-AEFB-8E8088849DF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88068" name="Rectangle 4">
            <a:extLst>
              <a:ext uri="{FF2B5EF4-FFF2-40B4-BE49-F238E27FC236}">
                <a16:creationId xmlns:a16="http://schemas.microsoft.com/office/drawing/2014/main" id="{03BAFF38-82C2-F297-C2B2-62D55A71DFA5}"/>
              </a:ext>
            </a:extLst>
          </p:cNvPr>
          <p:cNvSpPr>
            <a:spLocks noGrp="1" noChangeArrowheads="1"/>
          </p:cNvSpPr>
          <p:nvPr>
            <p:ph type="dt" sz="half" idx="2"/>
          </p:nvPr>
        </p:nvSpPr>
        <p:spPr bwMode="auto">
          <a:xfrm>
            <a:off x="457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mn-cs"/>
              </a:defRPr>
            </a:lvl1pPr>
          </a:lstStyle>
          <a:p>
            <a:pPr>
              <a:defRPr/>
            </a:pPr>
            <a:endParaRPr lang="en-US"/>
          </a:p>
        </p:txBody>
      </p:sp>
      <p:sp>
        <p:nvSpPr>
          <p:cNvPr id="88069" name="Rectangle 5">
            <a:extLst>
              <a:ext uri="{FF2B5EF4-FFF2-40B4-BE49-F238E27FC236}">
                <a16:creationId xmlns:a16="http://schemas.microsoft.com/office/drawing/2014/main" id="{8EAD3988-9618-CF96-388B-46CDBC21DD0D}"/>
              </a:ext>
            </a:extLst>
          </p:cNvPr>
          <p:cNvSpPr>
            <a:spLocks noGrp="1" noChangeArrowheads="1"/>
          </p:cNvSpPr>
          <p:nvPr>
            <p:ph type="ftr" sz="quarter" idx="3"/>
          </p:nvPr>
        </p:nvSpPr>
        <p:spPr bwMode="auto">
          <a:xfrm>
            <a:off x="3124200" y="6245225"/>
            <a:ext cx="2895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88070" name="Rectangle 6">
            <a:extLst>
              <a:ext uri="{FF2B5EF4-FFF2-40B4-BE49-F238E27FC236}">
                <a16:creationId xmlns:a16="http://schemas.microsoft.com/office/drawing/2014/main" id="{906C5E90-4285-5261-6C7E-F2F7602FF9A7}"/>
              </a:ext>
            </a:extLst>
          </p:cNvPr>
          <p:cNvSpPr>
            <a:spLocks noGrp="1" noChangeArrowheads="1"/>
          </p:cNvSpPr>
          <p:nvPr>
            <p:ph type="sldNum" sz="quarter" idx="4"/>
          </p:nvPr>
        </p:nvSpPr>
        <p:spPr bwMode="auto">
          <a:xfrm>
            <a:off x="6553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199B4506-4B72-483F-AB7A-BE8EF0A4BB52}"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65" r:id="rId1"/>
    <p:sldLayoutId id="2147494066" r:id="rId2"/>
    <p:sldLayoutId id="2147494067" r:id="rId3"/>
    <p:sldLayoutId id="2147494068" r:id="rId4"/>
    <p:sldLayoutId id="2147494069" r:id="rId5"/>
    <p:sldLayoutId id="2147494070" r:id="rId6"/>
    <p:sldLayoutId id="2147494071" r:id="rId7"/>
    <p:sldLayoutId id="2147494072" r:id="rId8"/>
    <p:sldLayoutId id="2147494073" r:id="rId9"/>
    <p:sldLayoutId id="2147494074" r:id="rId10"/>
    <p:sldLayoutId id="2147494075" r:id="rId11"/>
    <p:sldLayoutId id="2147494076" r:id="rId12"/>
    <p:sldLayoutId id="21474940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defRPr>
      </a:lvl2pPr>
      <a:lvl3pPr marL="1143000" indent="-228600" algn="l" rtl="0" eaLnBrk="0" fontAlgn="base" hangingPunct="0">
        <a:spcBef>
          <a:spcPct val="20%"/>
        </a:spcBef>
        <a:spcAft>
          <a:spcPct val="0%"/>
        </a:spcAft>
        <a:buChar char="•"/>
        <a:defRPr sz="2400">
          <a:solidFill>
            <a:schemeClr val="tx1"/>
          </a:solidFill>
          <a:latin typeface="+mn-lt"/>
        </a:defRPr>
      </a:lvl3pPr>
      <a:lvl4pPr marL="1600200" indent="-228600" algn="l" rtl="0" eaLnBrk="0" fontAlgn="base" hangingPunct="0">
        <a:spcBef>
          <a:spcPct val="20%"/>
        </a:spcBef>
        <a:spcAft>
          <a:spcPct val="0%"/>
        </a:spcAft>
        <a:buChar char="–"/>
        <a:defRPr sz="2000">
          <a:solidFill>
            <a:schemeClr val="tx1"/>
          </a:solidFill>
          <a:latin typeface="+mn-lt"/>
        </a:defRPr>
      </a:lvl4pPr>
      <a:lvl5pPr marL="2057400" indent="-228600" algn="l" rtl="0" eaLnBrk="0" fontAlgn="base" hangingPunct="0">
        <a:spcBef>
          <a:spcPct val="20%"/>
        </a:spcBef>
        <a:spcAft>
          <a:spcPct val="0%"/>
        </a:spcAft>
        <a:buChar char="»"/>
        <a:defRPr sz="2000">
          <a:solidFill>
            <a:schemeClr val="tx1"/>
          </a:solidFill>
          <a:latin typeface="+mn-lt"/>
        </a:defRPr>
      </a:lvl5pPr>
      <a:lvl6pPr marL="2514600" indent="-228600" algn="l" rtl="0" fontAlgn="base">
        <a:spcBef>
          <a:spcPct val="20%"/>
        </a:spcBef>
        <a:spcAft>
          <a:spcPct val="0%"/>
        </a:spcAft>
        <a:buChar char="»"/>
        <a:defRPr sz="2000">
          <a:solidFill>
            <a:schemeClr val="tx1"/>
          </a:solidFill>
          <a:latin typeface="+mn-lt"/>
        </a:defRPr>
      </a:lvl6pPr>
      <a:lvl7pPr marL="2971800" indent="-228600" algn="l" rtl="0" fontAlgn="base">
        <a:spcBef>
          <a:spcPct val="20%"/>
        </a:spcBef>
        <a:spcAft>
          <a:spcPct val="0%"/>
        </a:spcAft>
        <a:buChar char="»"/>
        <a:defRPr sz="2000">
          <a:solidFill>
            <a:schemeClr val="tx1"/>
          </a:solidFill>
          <a:latin typeface="+mn-lt"/>
        </a:defRPr>
      </a:lvl7pPr>
      <a:lvl8pPr marL="3429000" indent="-228600" algn="l" rtl="0" fontAlgn="base">
        <a:spcBef>
          <a:spcPct val="20%"/>
        </a:spcBef>
        <a:spcAft>
          <a:spcPct val="0%"/>
        </a:spcAft>
        <a:buChar char="»"/>
        <a:defRPr sz="2000">
          <a:solidFill>
            <a:schemeClr val="tx1"/>
          </a:solidFill>
          <a:latin typeface="+mn-lt"/>
        </a:defRPr>
      </a:lvl8pPr>
      <a:lvl9pPr marL="3886200" indent="-228600" algn="l" rtl="0" fontAlgn="base">
        <a:spcBef>
          <a:spcPct val="2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D057B8-236B-A0E2-89F8-E1D8E24F618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7171" name="Rectangle 3">
            <a:extLst>
              <a:ext uri="{FF2B5EF4-FFF2-40B4-BE49-F238E27FC236}">
                <a16:creationId xmlns:a16="http://schemas.microsoft.com/office/drawing/2014/main" id="{9F3C1288-A422-7C80-8DF2-0EE01053A22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14692" name="Rectangle 4">
            <a:extLst>
              <a:ext uri="{FF2B5EF4-FFF2-40B4-BE49-F238E27FC236}">
                <a16:creationId xmlns:a16="http://schemas.microsoft.com/office/drawing/2014/main" id="{ECB47D0D-6FD2-9E2D-82EF-2C630A93AA4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34" charset="0"/>
              </a:defRPr>
            </a:lvl1pPr>
          </a:lstStyle>
          <a:p>
            <a:pPr>
              <a:defRPr/>
            </a:pPr>
            <a:fld id="{85AC6934-0906-4119-A418-C512C835C0B3}" type="datetimeFigureOut">
              <a:rPr lang="en-US"/>
              <a:pPr>
                <a:defRPr/>
              </a:pPr>
              <a:t>5/8/2024</a:t>
            </a:fld>
            <a:endParaRPr lang="en-US"/>
          </a:p>
        </p:txBody>
      </p:sp>
      <p:sp>
        <p:nvSpPr>
          <p:cNvPr id="114693" name="Rectangle 5">
            <a:extLst>
              <a:ext uri="{FF2B5EF4-FFF2-40B4-BE49-F238E27FC236}">
                <a16:creationId xmlns:a16="http://schemas.microsoft.com/office/drawing/2014/main" id="{67036E22-4CEE-1FA9-D2F8-0AFCB7CC058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14694" name="Rectangle 6">
            <a:extLst>
              <a:ext uri="{FF2B5EF4-FFF2-40B4-BE49-F238E27FC236}">
                <a16:creationId xmlns:a16="http://schemas.microsoft.com/office/drawing/2014/main" id="{A0B1C6EC-10DA-88CD-7B77-D690AC3F18C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92FB77F3-8481-440F-B2AE-060254FE66A5}"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78" r:id="rId1"/>
    <p:sldLayoutId id="2147494079" r:id="rId2"/>
    <p:sldLayoutId id="2147494080" r:id="rId3"/>
    <p:sldLayoutId id="2147494081" r:id="rId4"/>
    <p:sldLayoutId id="2147494082" r:id="rId5"/>
    <p:sldLayoutId id="2147494083" r:id="rId6"/>
    <p:sldLayoutId id="2147494084" r:id="rId7"/>
    <p:sldLayoutId id="2147494085" r:id="rId8"/>
    <p:sldLayoutId id="2147494086" r:id="rId9"/>
    <p:sldLayoutId id="2147494087" r:id="rId10"/>
    <p:sldLayoutId id="21474940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defRPr>
      </a:lvl2pPr>
      <a:lvl3pPr marL="1143000" indent="-228600" algn="l" rtl="0" eaLnBrk="0" fontAlgn="base" hangingPunct="0">
        <a:spcBef>
          <a:spcPct val="20%"/>
        </a:spcBef>
        <a:spcAft>
          <a:spcPct val="0%"/>
        </a:spcAft>
        <a:buChar char="•"/>
        <a:defRPr sz="2400">
          <a:solidFill>
            <a:schemeClr val="tx1"/>
          </a:solidFill>
          <a:latin typeface="+mn-lt"/>
        </a:defRPr>
      </a:lvl3pPr>
      <a:lvl4pPr marL="1600200" indent="-228600" algn="l" rtl="0" eaLnBrk="0" fontAlgn="base" hangingPunct="0">
        <a:spcBef>
          <a:spcPct val="20%"/>
        </a:spcBef>
        <a:spcAft>
          <a:spcPct val="0%"/>
        </a:spcAft>
        <a:buChar char="–"/>
        <a:defRPr sz="2000">
          <a:solidFill>
            <a:schemeClr val="tx1"/>
          </a:solidFill>
          <a:latin typeface="+mn-lt"/>
        </a:defRPr>
      </a:lvl4pPr>
      <a:lvl5pPr marL="2057400" indent="-228600" algn="l" rtl="0" eaLnBrk="0" fontAlgn="base" hangingPunct="0">
        <a:spcBef>
          <a:spcPct val="20%"/>
        </a:spcBef>
        <a:spcAft>
          <a:spcPct val="0%"/>
        </a:spcAft>
        <a:buChar char="»"/>
        <a:defRPr sz="2000">
          <a:solidFill>
            <a:schemeClr val="tx1"/>
          </a:solidFill>
          <a:latin typeface="+mn-lt"/>
        </a:defRPr>
      </a:lvl5pPr>
      <a:lvl6pPr marL="2514600" indent="-228600" algn="l" rtl="0" fontAlgn="base">
        <a:spcBef>
          <a:spcPct val="20%"/>
        </a:spcBef>
        <a:spcAft>
          <a:spcPct val="0%"/>
        </a:spcAft>
        <a:buChar char="»"/>
        <a:defRPr sz="2000">
          <a:solidFill>
            <a:schemeClr val="tx1"/>
          </a:solidFill>
          <a:latin typeface="+mn-lt"/>
        </a:defRPr>
      </a:lvl6pPr>
      <a:lvl7pPr marL="2971800" indent="-228600" algn="l" rtl="0" fontAlgn="base">
        <a:spcBef>
          <a:spcPct val="20%"/>
        </a:spcBef>
        <a:spcAft>
          <a:spcPct val="0%"/>
        </a:spcAft>
        <a:buChar char="»"/>
        <a:defRPr sz="2000">
          <a:solidFill>
            <a:schemeClr val="tx1"/>
          </a:solidFill>
          <a:latin typeface="+mn-lt"/>
        </a:defRPr>
      </a:lvl7pPr>
      <a:lvl8pPr marL="3429000" indent="-228600" algn="l" rtl="0" fontAlgn="base">
        <a:spcBef>
          <a:spcPct val="20%"/>
        </a:spcBef>
        <a:spcAft>
          <a:spcPct val="0%"/>
        </a:spcAft>
        <a:buChar char="»"/>
        <a:defRPr sz="2000">
          <a:solidFill>
            <a:schemeClr val="tx1"/>
          </a:solidFill>
          <a:latin typeface="+mn-lt"/>
        </a:defRPr>
      </a:lvl8pPr>
      <a:lvl9pPr marL="3886200" indent="-228600" algn="l" rtl="0" fontAlgn="base">
        <a:spcBef>
          <a:spcPct val="2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0104CBF-64B6-3A99-574F-AC77F05763B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8195" name="Rectangle 3">
            <a:extLst>
              <a:ext uri="{FF2B5EF4-FFF2-40B4-BE49-F238E27FC236}">
                <a16:creationId xmlns:a16="http://schemas.microsoft.com/office/drawing/2014/main" id="{ADC82C51-C264-9C25-484F-0F9FBE01C27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44" name="Rectangle 4">
            <a:extLst>
              <a:ext uri="{FF2B5EF4-FFF2-40B4-BE49-F238E27FC236}">
                <a16:creationId xmlns:a16="http://schemas.microsoft.com/office/drawing/2014/main" id="{1A1484E3-EDD6-E8FC-F24A-57E4B11E31DD}"/>
              </a:ext>
            </a:extLst>
          </p:cNvPr>
          <p:cNvSpPr>
            <a:spLocks noGrp="1" noChangeArrowheads="1"/>
          </p:cNvSpPr>
          <p:nvPr>
            <p:ph type="dt" sz="half" idx="2"/>
          </p:nvPr>
        </p:nvSpPr>
        <p:spPr bwMode="auto">
          <a:xfrm>
            <a:off x="457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Arial" charset="0"/>
              </a:defRPr>
            </a:lvl1pPr>
          </a:lstStyle>
          <a:p>
            <a:pPr>
              <a:defRPr/>
            </a:pPr>
            <a:endParaRPr lang="en-US"/>
          </a:p>
        </p:txBody>
      </p:sp>
      <p:sp>
        <p:nvSpPr>
          <p:cNvPr id="10245" name="Rectangle 5">
            <a:extLst>
              <a:ext uri="{FF2B5EF4-FFF2-40B4-BE49-F238E27FC236}">
                <a16:creationId xmlns:a16="http://schemas.microsoft.com/office/drawing/2014/main" id="{445898A1-6EC1-AC02-FFBD-F439EF444E8F}"/>
              </a:ext>
            </a:extLst>
          </p:cNvPr>
          <p:cNvSpPr>
            <a:spLocks noGrp="1" noChangeArrowheads="1"/>
          </p:cNvSpPr>
          <p:nvPr>
            <p:ph type="ftr" sz="quarter" idx="3"/>
          </p:nvPr>
        </p:nvSpPr>
        <p:spPr bwMode="auto">
          <a:xfrm>
            <a:off x="3124200" y="6245225"/>
            <a:ext cx="2895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246" name="Rectangle 6">
            <a:extLst>
              <a:ext uri="{FF2B5EF4-FFF2-40B4-BE49-F238E27FC236}">
                <a16:creationId xmlns:a16="http://schemas.microsoft.com/office/drawing/2014/main" id="{1648DA26-0203-85DD-3546-4ECD1D6C09E0}"/>
              </a:ext>
            </a:extLst>
          </p:cNvPr>
          <p:cNvSpPr>
            <a:spLocks noGrp="1" noChangeArrowheads="1"/>
          </p:cNvSpPr>
          <p:nvPr>
            <p:ph type="sldNum" sz="quarter" idx="4"/>
          </p:nvPr>
        </p:nvSpPr>
        <p:spPr bwMode="auto">
          <a:xfrm>
            <a:off x="6553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28A840BF-C73D-4F98-A773-10A20902F81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089" r:id="rId1"/>
    <p:sldLayoutId id="2147494090" r:id="rId2"/>
    <p:sldLayoutId id="2147494091" r:id="rId3"/>
    <p:sldLayoutId id="2147494092" r:id="rId4"/>
    <p:sldLayoutId id="2147494093" r:id="rId5"/>
    <p:sldLayoutId id="2147494094" r:id="rId6"/>
    <p:sldLayoutId id="2147494095" r:id="rId7"/>
    <p:sldLayoutId id="2147494096" r:id="rId8"/>
    <p:sldLayoutId id="2147494097" r:id="rId9"/>
    <p:sldLayoutId id="2147494098" r:id="rId10"/>
    <p:sldLayoutId id="2147494099" r:id="rId11"/>
    <p:sldLayoutId id="21474941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cs typeface="+mn-cs"/>
        </a:defRPr>
      </a:lvl2pPr>
      <a:lvl3pPr marL="1143000" indent="-228600" algn="l" rtl="0" eaLnBrk="0" fontAlgn="base" hangingPunct="0">
        <a:spcBef>
          <a:spcPct val="20%"/>
        </a:spcBef>
        <a:spcAft>
          <a:spcPct val="0%"/>
        </a:spcAft>
        <a:buChar char="•"/>
        <a:defRPr sz="2400">
          <a:solidFill>
            <a:schemeClr val="tx1"/>
          </a:solidFill>
          <a:latin typeface="+mn-lt"/>
          <a:cs typeface="+mn-cs"/>
        </a:defRPr>
      </a:lvl3pPr>
      <a:lvl4pPr marL="1600200" indent="-228600" algn="l" rtl="0" eaLnBrk="0" fontAlgn="base" hangingPunct="0">
        <a:spcBef>
          <a:spcPct val="20%"/>
        </a:spcBef>
        <a:spcAft>
          <a:spcPct val="0%"/>
        </a:spcAft>
        <a:buChar char="–"/>
        <a:defRPr sz="2000">
          <a:solidFill>
            <a:schemeClr val="tx1"/>
          </a:solidFill>
          <a:latin typeface="+mn-lt"/>
          <a:cs typeface="+mn-cs"/>
        </a:defRPr>
      </a:lvl4pPr>
      <a:lvl5pPr marL="2057400" indent="-228600" algn="l" rtl="0" eaLnBrk="0" fontAlgn="base" hangingPunct="0">
        <a:spcBef>
          <a:spcPct val="20%"/>
        </a:spcBef>
        <a:spcAft>
          <a:spcPct val="0%"/>
        </a:spcAft>
        <a:buChar char="»"/>
        <a:defRPr sz="2000">
          <a:solidFill>
            <a:schemeClr val="tx1"/>
          </a:solidFill>
          <a:latin typeface="+mn-lt"/>
          <a:cs typeface="+mn-cs"/>
        </a:defRPr>
      </a:lvl5pPr>
      <a:lvl6pPr marL="2514600" indent="-228600" algn="l" rtl="0" fontAlgn="base">
        <a:spcBef>
          <a:spcPct val="20%"/>
        </a:spcBef>
        <a:spcAft>
          <a:spcPct val="0%"/>
        </a:spcAft>
        <a:buChar char="»"/>
        <a:defRPr sz="2000">
          <a:solidFill>
            <a:schemeClr val="tx1"/>
          </a:solidFill>
          <a:latin typeface="+mn-lt"/>
          <a:cs typeface="+mn-cs"/>
        </a:defRPr>
      </a:lvl6pPr>
      <a:lvl7pPr marL="2971800" indent="-228600" algn="l" rtl="0" fontAlgn="base">
        <a:spcBef>
          <a:spcPct val="20%"/>
        </a:spcBef>
        <a:spcAft>
          <a:spcPct val="0%"/>
        </a:spcAft>
        <a:buChar char="»"/>
        <a:defRPr sz="2000">
          <a:solidFill>
            <a:schemeClr val="tx1"/>
          </a:solidFill>
          <a:latin typeface="+mn-lt"/>
          <a:cs typeface="+mn-cs"/>
        </a:defRPr>
      </a:lvl7pPr>
      <a:lvl8pPr marL="3429000" indent="-228600" algn="l" rtl="0" fontAlgn="base">
        <a:spcBef>
          <a:spcPct val="20%"/>
        </a:spcBef>
        <a:spcAft>
          <a:spcPct val="0%"/>
        </a:spcAft>
        <a:buChar char="»"/>
        <a:defRPr sz="2000">
          <a:solidFill>
            <a:schemeClr val="tx1"/>
          </a:solidFill>
          <a:latin typeface="+mn-lt"/>
          <a:cs typeface="+mn-cs"/>
        </a:defRPr>
      </a:lvl8pPr>
      <a:lvl9pPr marL="3886200" indent="-228600" algn="l" rtl="0" fontAlgn="base">
        <a:spcBef>
          <a:spcPct val="2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0A9C2FA-BB61-254E-FA4C-CCB026FC00A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9219" name="Rectangle 3">
            <a:extLst>
              <a:ext uri="{FF2B5EF4-FFF2-40B4-BE49-F238E27FC236}">
                <a16:creationId xmlns:a16="http://schemas.microsoft.com/office/drawing/2014/main" id="{08CEA36D-5863-0ADD-CB9E-EA750B1FF7C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44" name="Rectangle 4">
            <a:extLst>
              <a:ext uri="{FF2B5EF4-FFF2-40B4-BE49-F238E27FC236}">
                <a16:creationId xmlns:a16="http://schemas.microsoft.com/office/drawing/2014/main" id="{21E28A44-20AD-FFFE-3D0B-CDDD988DDE14}"/>
              </a:ext>
            </a:extLst>
          </p:cNvPr>
          <p:cNvSpPr>
            <a:spLocks noGrp="1" noChangeArrowheads="1"/>
          </p:cNvSpPr>
          <p:nvPr>
            <p:ph type="dt" sz="half" idx="2"/>
          </p:nvPr>
        </p:nvSpPr>
        <p:spPr bwMode="auto">
          <a:xfrm>
            <a:off x="457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Arial" charset="0"/>
              </a:defRPr>
            </a:lvl1pPr>
          </a:lstStyle>
          <a:p>
            <a:pPr>
              <a:defRPr/>
            </a:pPr>
            <a:endParaRPr lang="en-US"/>
          </a:p>
        </p:txBody>
      </p:sp>
      <p:sp>
        <p:nvSpPr>
          <p:cNvPr id="10245" name="Rectangle 5">
            <a:extLst>
              <a:ext uri="{FF2B5EF4-FFF2-40B4-BE49-F238E27FC236}">
                <a16:creationId xmlns:a16="http://schemas.microsoft.com/office/drawing/2014/main" id="{49B58B1E-0A4D-476E-5B22-94D5E8F1C628}"/>
              </a:ext>
            </a:extLst>
          </p:cNvPr>
          <p:cNvSpPr>
            <a:spLocks noGrp="1" noChangeArrowheads="1"/>
          </p:cNvSpPr>
          <p:nvPr>
            <p:ph type="ftr" sz="quarter" idx="3"/>
          </p:nvPr>
        </p:nvSpPr>
        <p:spPr bwMode="auto">
          <a:xfrm>
            <a:off x="3124200" y="6245225"/>
            <a:ext cx="2895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246" name="Rectangle 6">
            <a:extLst>
              <a:ext uri="{FF2B5EF4-FFF2-40B4-BE49-F238E27FC236}">
                <a16:creationId xmlns:a16="http://schemas.microsoft.com/office/drawing/2014/main" id="{8E049716-2E7D-5E9F-C550-CE6EEA4565B5}"/>
              </a:ext>
            </a:extLst>
          </p:cNvPr>
          <p:cNvSpPr>
            <a:spLocks noGrp="1" noChangeArrowheads="1"/>
          </p:cNvSpPr>
          <p:nvPr>
            <p:ph type="sldNum" sz="quarter" idx="4"/>
          </p:nvPr>
        </p:nvSpPr>
        <p:spPr bwMode="auto">
          <a:xfrm>
            <a:off x="6553200" y="6245225"/>
            <a:ext cx="2133600" cy="47625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B5816272-D4F6-4BE8-ADF0-4E6C21F9CA43}"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4101" r:id="rId1"/>
    <p:sldLayoutId id="2147494102" r:id="rId2"/>
    <p:sldLayoutId id="2147494103" r:id="rId3"/>
    <p:sldLayoutId id="2147494104" r:id="rId4"/>
    <p:sldLayoutId id="2147494105" r:id="rId5"/>
    <p:sldLayoutId id="2147494106" r:id="rId6"/>
    <p:sldLayoutId id="2147494107" r:id="rId7"/>
    <p:sldLayoutId id="2147494108" r:id="rId8"/>
    <p:sldLayoutId id="2147494109" r:id="rId9"/>
    <p:sldLayoutId id="2147494110" r:id="rId10"/>
    <p:sldLayoutId id="21474941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
        </a:spcBef>
        <a:spcAft>
          <a:spcPct val="0%"/>
        </a:spcAft>
        <a:buChar char="•"/>
        <a:defRPr sz="3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a:solidFill>
            <a:schemeClr val="tx1"/>
          </a:solidFill>
          <a:latin typeface="+mn-lt"/>
          <a:cs typeface="+mn-cs"/>
        </a:defRPr>
      </a:lvl2pPr>
      <a:lvl3pPr marL="1143000" indent="-228600" algn="l" rtl="0" eaLnBrk="0" fontAlgn="base" hangingPunct="0">
        <a:spcBef>
          <a:spcPct val="20%"/>
        </a:spcBef>
        <a:spcAft>
          <a:spcPct val="0%"/>
        </a:spcAft>
        <a:buChar char="•"/>
        <a:defRPr sz="2400">
          <a:solidFill>
            <a:schemeClr val="tx1"/>
          </a:solidFill>
          <a:latin typeface="+mn-lt"/>
          <a:cs typeface="+mn-cs"/>
        </a:defRPr>
      </a:lvl3pPr>
      <a:lvl4pPr marL="1600200" indent="-228600" algn="l" rtl="0" eaLnBrk="0" fontAlgn="base" hangingPunct="0">
        <a:spcBef>
          <a:spcPct val="20%"/>
        </a:spcBef>
        <a:spcAft>
          <a:spcPct val="0%"/>
        </a:spcAft>
        <a:buChar char="–"/>
        <a:defRPr sz="2000">
          <a:solidFill>
            <a:schemeClr val="tx1"/>
          </a:solidFill>
          <a:latin typeface="+mn-lt"/>
          <a:cs typeface="+mn-cs"/>
        </a:defRPr>
      </a:lvl4pPr>
      <a:lvl5pPr marL="2057400" indent="-228600" algn="l" rtl="0" eaLnBrk="0" fontAlgn="base" hangingPunct="0">
        <a:spcBef>
          <a:spcPct val="20%"/>
        </a:spcBef>
        <a:spcAft>
          <a:spcPct val="0%"/>
        </a:spcAft>
        <a:buChar char="»"/>
        <a:defRPr sz="2000">
          <a:solidFill>
            <a:schemeClr val="tx1"/>
          </a:solidFill>
          <a:latin typeface="+mn-lt"/>
          <a:cs typeface="+mn-cs"/>
        </a:defRPr>
      </a:lvl5pPr>
      <a:lvl6pPr marL="2514600" indent="-228600" algn="l" rtl="0" fontAlgn="base">
        <a:spcBef>
          <a:spcPct val="20%"/>
        </a:spcBef>
        <a:spcAft>
          <a:spcPct val="0%"/>
        </a:spcAft>
        <a:buChar char="»"/>
        <a:defRPr sz="2000">
          <a:solidFill>
            <a:schemeClr val="tx1"/>
          </a:solidFill>
          <a:latin typeface="+mn-lt"/>
          <a:cs typeface="+mn-cs"/>
        </a:defRPr>
      </a:lvl6pPr>
      <a:lvl7pPr marL="2971800" indent="-228600" algn="l" rtl="0" fontAlgn="base">
        <a:spcBef>
          <a:spcPct val="20%"/>
        </a:spcBef>
        <a:spcAft>
          <a:spcPct val="0%"/>
        </a:spcAft>
        <a:buChar char="»"/>
        <a:defRPr sz="2000">
          <a:solidFill>
            <a:schemeClr val="tx1"/>
          </a:solidFill>
          <a:latin typeface="+mn-lt"/>
          <a:cs typeface="+mn-cs"/>
        </a:defRPr>
      </a:lvl7pPr>
      <a:lvl8pPr marL="3429000" indent="-228600" algn="l" rtl="0" fontAlgn="base">
        <a:spcBef>
          <a:spcPct val="20%"/>
        </a:spcBef>
        <a:spcAft>
          <a:spcPct val="0%"/>
        </a:spcAft>
        <a:buChar char="»"/>
        <a:defRPr sz="2000">
          <a:solidFill>
            <a:schemeClr val="tx1"/>
          </a:solidFill>
          <a:latin typeface="+mn-lt"/>
          <a:cs typeface="+mn-cs"/>
        </a:defRPr>
      </a:lvl8pPr>
      <a:lvl9pPr marL="3886200" indent="-228600" algn="l" rtl="0" fontAlgn="base">
        <a:spcBef>
          <a:spcPct val="2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png"/><Relationship Id="rId1" Type="http://purl.oclc.org/ooxml/officeDocument/relationships/slideLayout" Target="../slideLayouts/slideLayout28.xml"/><Relationship Id="rId5" Type="http://purl.oclc.org/ooxml/officeDocument/relationships/image" Target="../media/image4.png"/><Relationship Id="rId4" Type="http://purl.oclc.org/ooxml/officeDocument/relationships/image" Target="../media/image3.png"/></Relationships>
</file>

<file path=ppt/slides/_rels/slide10.xml.rels><?xml version="1.0" encoding="UTF-8" standalone="yes"?>
<Relationships xmlns="http://schemas.openxmlformats.org/package/2006/relationships"><Relationship Id="rId3" Type="http://purl.oclc.org/ooxml/officeDocument/relationships/image" Target="../media/image17.jpeg"/><Relationship Id="rId2" Type="http://purl.oclc.org/ooxml/officeDocument/relationships/image" Target="../media/image16.jpeg"/><Relationship Id="rId1" Type="http://purl.oclc.org/ooxml/officeDocument/relationships/slideLayout" Target="../slideLayouts/slideLayout108.xml"/><Relationship Id="rId4" Type="http://purl.oclc.org/ooxml/officeDocument/relationships/image" Target="../media/image18.jpeg"/></Relationships>
</file>

<file path=ppt/slides/_rels/slide11.xml.rels><?xml version="1.0" encoding="UTF-8" standalone="yes"?>
<Relationships xmlns="http://schemas.openxmlformats.org/package/2006/relationships"><Relationship Id="rId3" Type="http://purl.oclc.org/ooxml/officeDocument/relationships/image" Target="../media/image20.jpeg"/><Relationship Id="rId2" Type="http://purl.oclc.org/ooxml/officeDocument/relationships/image" Target="../media/image19.jpeg"/><Relationship Id="rId1" Type="http://purl.oclc.org/ooxml/officeDocument/relationships/slideLayout" Target="../slideLayouts/slideLayout120.xml"/><Relationship Id="rId6" Type="http://purl.oclc.org/ooxml/officeDocument/relationships/image" Target="../media/image23.jpeg"/><Relationship Id="rId5" Type="http://purl.oclc.org/ooxml/officeDocument/relationships/image" Target="../media/image22.png"/><Relationship Id="rId4" Type="http://purl.oclc.org/ooxml/officeDocument/relationships/image" Target="../media/image21.png"/></Relationships>
</file>

<file path=ppt/slides/_rels/slide12.xml.rels><?xml version="1.0" encoding="UTF-8" standalone="yes"?>
<Relationships xmlns="http://schemas.openxmlformats.org/package/2006/relationships"><Relationship Id="rId2" Type="http://purl.oclc.org/ooxml/officeDocument/relationships/image" Target="../media/image5.gif"/><Relationship Id="rId1" Type="http://purl.oclc.org/ooxml/officeDocument/relationships/slideLayout" Target="../slideLayouts/slideLayout120.xml"/></Relationships>
</file>

<file path=ppt/slides/_rels/slide13.xml.rels><?xml version="1.0" encoding="UTF-8" standalone="yes"?>
<Relationships xmlns="http://schemas.openxmlformats.org/package/2006/relationships"><Relationship Id="rId2" Type="http://purl.oclc.org/ooxml/officeDocument/relationships/image" Target="../media/image24.png"/><Relationship Id="rId1" Type="http://purl.oclc.org/ooxml/officeDocument/relationships/slideLayout" Target="../slideLayouts/slideLayout137.xml"/></Relationships>
</file>

<file path=ppt/slides/_rels/slide14.xml.rels><?xml version="1.0" encoding="UTF-8" standalone="yes"?>
<Relationships xmlns="http://schemas.openxmlformats.org/package/2006/relationships"><Relationship Id="rId3" Type="http://purl.oclc.org/ooxml/officeDocument/relationships/notesSlide" Target="../notesSlides/notesSlide3.xml"/><Relationship Id="rId7" Type="http://purl.oclc.org/ooxml/officeDocument/relationships/image" Target="../media/image27.png"/><Relationship Id="rId2" Type="http://purl.oclc.org/ooxml/officeDocument/relationships/slideLayout" Target="../slideLayouts/slideLayout7.xml"/><Relationship Id="rId1" Type="http://purl.oclc.org/ooxml/officeDocument/relationships/audio" Target="file:///C:\Users\DELL\Downloads\EmSoNguoiDenKhongPhaiAnhRemix-TieuLamBoiTam-7100140.mp3" TargetMode="External"/><Relationship Id="rId6" Type="http://purl.oclc.org/ooxml/officeDocument/relationships/image" Target="../media/image26.gif"/><Relationship Id="rId5" Type="http://purl.oclc.org/ooxml/officeDocument/relationships/image" Target="../media/image25.png"/><Relationship Id="rId4" Type="http://purl.oclc.org/ooxml/officeDocument/relationships/audio" Target="../media/audio1.wav"/></Relationships>
</file>

<file path=ppt/slides/_rels/slide2.xml.rels><?xml version="1.0" encoding="UTF-8" standalone="yes"?>
<Relationships xmlns="http://schemas.openxmlformats.org/package/2006/relationships"><Relationship Id="rId3" Type="http://purl.oclc.org/ooxml/officeDocument/relationships/image" Target="../media/image5.gif"/><Relationship Id="rId2" Type="http://purl.oclc.org/ooxml/officeDocument/relationships/slideLayout" Target="../slideLayouts/slideLayout28.xml"/><Relationship Id="rId1" Type="http://purl.oclc.org/ooxml/officeDocument/relationships/tags" Target="../tags/tag1.xml"/><Relationship Id="rId4" Type="http://purl.oclc.org/ooxml/officeDocument/relationships/image" Target="../media/image6.gif"/></Relationships>
</file>

<file path=ppt/slides/_rels/slide3.xml.rels><?xml version="1.0" encoding="UTF-8" standalone="yes"?>
<Relationships xmlns="http://schemas.openxmlformats.org/package/2006/relationships"><Relationship Id="rId3" Type="http://purl.oclc.org/ooxml/officeDocument/relationships/image" Target="../media/image8.jpeg"/><Relationship Id="rId7" Type="http://purl.oclc.org/ooxml/officeDocument/relationships/image" Target="../media/image5.gif"/><Relationship Id="rId2" Type="http://purl.oclc.org/ooxml/officeDocument/relationships/image" Target="../media/image7.jpeg"/><Relationship Id="rId1" Type="http://purl.oclc.org/ooxml/officeDocument/relationships/slideLayout" Target="../slideLayouts/slideLayout32.xml"/><Relationship Id="rId6" Type="http://purl.oclc.org/ooxml/officeDocument/relationships/image" Target="../media/image11.jpeg"/><Relationship Id="rId5" Type="http://purl.oclc.org/ooxml/officeDocument/relationships/image" Target="../media/image10.jpeg"/><Relationship Id="rId4" Type="http://purl.oclc.org/ooxml/officeDocument/relationships/image" Target="../media/image9.jpeg"/></Relationships>
</file>

<file path=ppt/slides/_rels/slide4.xml.rels><?xml version="1.0" encoding="UTF-8" standalone="yes"?>
<Relationships xmlns="http://schemas.openxmlformats.org/package/2006/relationships"><Relationship Id="rId3" Type="http://purl.oclc.org/ooxml/officeDocument/relationships/image" Target="../media/image13.jpeg"/><Relationship Id="rId2" Type="http://purl.oclc.org/ooxml/officeDocument/relationships/image" Target="../media/image12.jpeg"/><Relationship Id="rId1" Type="http://purl.oclc.org/ooxml/officeDocument/relationships/slideLayout" Target="../slideLayouts/slideLayout32.xml"/><Relationship Id="rId5" Type="http://purl.oclc.org/ooxml/officeDocument/relationships/image" Target="../media/image15.jpeg"/><Relationship Id="rId4" Type="http://purl.oclc.org/ooxml/officeDocument/relationships/image" Target="../media/image14.jpeg"/></Relationships>
</file>

<file path=ppt/slides/_rels/slide5.xml.rels><?xml version="1.0" encoding="UTF-8" standalone="yes"?>
<Relationships xmlns="http://schemas.openxmlformats.org/package/2006/relationships"><Relationship Id="rId3" Type="http://purl.oclc.org/ooxml/officeDocument/relationships/image" Target="../media/image5.gif"/><Relationship Id="rId2" Type="http://purl.oclc.org/ooxml/officeDocument/relationships/notesSlide" Target="../notesSlides/notesSlide1.xml"/><Relationship Id="rId1" Type="http://purl.oclc.org/ooxml/officeDocument/relationships/slideLayout" Target="../slideLayouts/slideLayout55.xml"/></Relationships>
</file>

<file path=ppt/slides/_rels/slide6.xml.rels><?xml version="1.0" encoding="UTF-8" standalone="yes"?>
<Relationships xmlns="http://schemas.openxmlformats.org/package/2006/relationships"><Relationship Id="rId3" Type="http://purl.oclc.org/ooxml/officeDocument/relationships/image" Target="../media/image5.gif"/><Relationship Id="rId2" Type="http://purl.oclc.org/ooxml/officeDocument/relationships/audio" Target="../media/audio1.wav"/><Relationship Id="rId1" Type="http://purl.oclc.org/ooxml/officeDocument/relationships/slideLayout" Target="../slideLayouts/slideLayout38.xml"/></Relationships>
</file>

<file path=ppt/slides/_rels/slide7.xml.rels><?xml version="1.0" encoding="UTF-8" standalone="yes"?>
<Relationships xmlns="http://schemas.openxmlformats.org/package/2006/relationships"><Relationship Id="rId2" Type="http://purl.oclc.org/ooxml/officeDocument/relationships/audio" Target="../media/audio1.wav"/><Relationship Id="rId1" Type="http://purl.oclc.org/ooxml/officeDocument/relationships/slideLayout" Target="../slideLayouts/slideLayout12.xml"/></Relationships>
</file>

<file path=ppt/slides/_rels/slide8.xml.rels><?xml version="1.0" encoding="UTF-8" standalone="yes"?>
<Relationships xmlns="http://schemas.openxmlformats.org/package/2006/relationships"><Relationship Id="rId3" Type="http://purl.oclc.org/ooxml/officeDocument/relationships/image" Target="../media/image5.gif"/><Relationship Id="rId2" Type="http://purl.oclc.org/ooxml/officeDocument/relationships/notesSlide" Target="../notesSlides/notesSlide2.xml"/><Relationship Id="rId1" Type="http://purl.oclc.org/ooxml/officeDocument/relationships/slideLayout" Target="../slideLayouts/slideLayout55.xml"/></Relationships>
</file>

<file path=ppt/slides/_rels/slide9.xml.rels><?xml version="1.0" encoding="UTF-8" standalone="yes"?>
<Relationships xmlns="http://schemas.openxmlformats.org/package/2006/relationships"><Relationship Id="rId3" Type="http://purl.oclc.org/ooxml/officeDocument/relationships/image" Target="../media/image17.jpeg"/><Relationship Id="rId2" Type="http://purl.oclc.org/ooxml/officeDocument/relationships/image" Target="../media/image16.jpeg"/><Relationship Id="rId1" Type="http://purl.oclc.org/ooxml/officeDocument/relationships/slideLayout" Target="../slideLayouts/slideLayout85.xml"/><Relationship Id="rId4" Type="http://purl.oclc.org/ooxml/officeDocument/relationships/image" Target="../media/image18.jpeg"/></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6194" name="WordArt 2">
            <a:extLst>
              <a:ext uri="{FF2B5EF4-FFF2-40B4-BE49-F238E27FC236}">
                <a16:creationId xmlns:a16="http://schemas.microsoft.com/office/drawing/2014/main" id="{CBAFEF74-D429-4F3E-4B9A-42DC6C4341AE}"/>
              </a:ext>
            </a:extLst>
          </p:cNvPr>
          <p:cNvSpPr>
            <a:spLocks noChangeArrowheads="1" noChangeShapeType="1" noTextEdit="1"/>
          </p:cNvSpPr>
          <p:nvPr/>
        </p:nvSpPr>
        <p:spPr bwMode="auto">
          <a:xfrm>
            <a:off x="2465388" y="1527175"/>
            <a:ext cx="3886200" cy="1066800"/>
          </a:xfrm>
          <a:prstGeom prst="rect">
            <a:avLst/>
          </a:prstGeom>
        </p:spPr>
        <p:txBody>
          <a:bodyPr wrap="none" fromWordArt="1">
            <a:prstTxWarp prst="textPlain">
              <a:avLst>
                <a:gd name="adj" fmla="val 50000"/>
              </a:avLst>
            </a:prstTxWarp>
          </a:bodyPr>
          <a:lstStyle/>
          <a:p>
            <a:pPr algn="ctr"/>
            <a:r>
              <a:rPr lang="vi-VN"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p>
        </p:txBody>
      </p:sp>
      <p:sp>
        <p:nvSpPr>
          <p:cNvPr id="136195" name="WordArt 3">
            <a:extLst>
              <a:ext uri="{FF2B5EF4-FFF2-40B4-BE49-F238E27FC236}">
                <a16:creationId xmlns:a16="http://schemas.microsoft.com/office/drawing/2014/main" id="{D2487ACF-DCD0-3724-3A87-960EC13DFDF6}"/>
              </a:ext>
            </a:extLst>
          </p:cNvPr>
          <p:cNvSpPr>
            <a:spLocks noChangeArrowheads="1" noChangeShapeType="1" noTextEdit="1"/>
          </p:cNvSpPr>
          <p:nvPr/>
        </p:nvSpPr>
        <p:spPr bwMode="auto">
          <a:xfrm>
            <a:off x="1641475" y="2674938"/>
            <a:ext cx="5740400" cy="1155700"/>
          </a:xfrm>
          <a:prstGeom prst="rect">
            <a:avLst/>
          </a:prstGeom>
        </p:spPr>
        <p:txBody>
          <a:bodyPr wrap="none" fromWordArt="1">
            <a:prstTxWarp prst="textPlain">
              <a:avLst>
                <a:gd name="adj" fmla="val 50000"/>
              </a:avLst>
            </a:prstTxWarp>
          </a:bodyPr>
          <a:lstStyle/>
          <a:p>
            <a:pPr algn="ct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DÙNG THUỐC AN TOÀN</a:t>
            </a:r>
          </a:p>
        </p:txBody>
      </p:sp>
      <p:pic>
        <p:nvPicPr>
          <p:cNvPr id="136196" name="Picture 3" descr="WhitecornerFlower">
            <a:extLst>
              <a:ext uri="{FF2B5EF4-FFF2-40B4-BE49-F238E27FC236}">
                <a16:creationId xmlns:a16="http://schemas.microsoft.com/office/drawing/2014/main" id="{A30BE54D-9CB9-9B83-2A81-B781C9423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4338"/>
            <a:ext cx="140335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36197" name="Picture 4" descr="WhitecornerFlower">
            <a:extLst>
              <a:ext uri="{FF2B5EF4-FFF2-40B4-BE49-F238E27FC236}">
                <a16:creationId xmlns:a16="http://schemas.microsoft.com/office/drawing/2014/main" id="{1E856ABC-67ED-7EF4-6C8F-6BE32A690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36198" name="Picture 19">
            <a:extLst>
              <a:ext uri="{FF2B5EF4-FFF2-40B4-BE49-F238E27FC236}">
                <a16:creationId xmlns:a16="http://schemas.microsoft.com/office/drawing/2014/main" id="{90D21FC3-9FB4-4B06-7B54-6919DE4A3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34925"/>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
                <a:headEnd/>
                <a:tailEnd/>
              </a14:hiddenLine>
            </a:ext>
          </a:extLst>
        </p:spPr>
      </p:pic>
      <p:pic>
        <p:nvPicPr>
          <p:cNvPr id="136199" name="Picture 20">
            <a:extLst>
              <a:ext uri="{FF2B5EF4-FFF2-40B4-BE49-F238E27FC236}">
                <a16:creationId xmlns:a16="http://schemas.microsoft.com/office/drawing/2014/main" id="{57A54242-C6FF-B1A7-6F79-1297ADDA7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800" y="47625"/>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
                <a:headEnd/>
                <a:tailEnd/>
              </a14:hiddenLine>
            </a:ext>
          </a:extLst>
        </p:spPr>
      </p:pic>
      <p:sp>
        <p:nvSpPr>
          <p:cNvPr id="136200" name="Rectangle 24">
            <a:extLst>
              <a:ext uri="{FF2B5EF4-FFF2-40B4-BE49-F238E27FC236}">
                <a16:creationId xmlns:a16="http://schemas.microsoft.com/office/drawing/2014/main" id="{4BB3EE33-B190-7559-19A5-5918C2545E2D}"/>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sp>
        <p:nvSpPr>
          <p:cNvPr id="3" name="Rectangle 2">
            <a:extLst>
              <a:ext uri="{FF2B5EF4-FFF2-40B4-BE49-F238E27FC236}">
                <a16:creationId xmlns:a16="http://schemas.microsoft.com/office/drawing/2014/main" id="{D48A45F7-0584-3933-1C67-8AC0952F6A7B}"/>
              </a:ext>
            </a:extLst>
          </p:cNvPr>
          <p:cNvSpPr/>
          <p:nvPr/>
        </p:nvSpPr>
        <p:spPr>
          <a:xfrm>
            <a:off x="1235928" y="140871"/>
            <a:ext cx="6672148" cy="584775"/>
          </a:xfrm>
          <a:prstGeom prst="rect">
            <a:avLst/>
          </a:prstGeom>
          <a:noFill/>
        </p:spPr>
        <p:txBody>
          <a:bodyPr wrap="none">
            <a:spAutoFit/>
          </a:bodyPr>
          <a:lstStyle/>
          <a:p>
            <a:pPr algn="ctr">
              <a:defRPr/>
            </a:pPr>
            <a:r>
              <a:rPr lang="en-US" sz="3200" b="1" dirty="0">
                <a:ln w="22225">
                  <a:solidFill>
                    <a:schemeClr val="accent2"/>
                  </a:solidFill>
                  <a:prstDash val="solid"/>
                </a:ln>
                <a:solidFill>
                  <a:schemeClr val="accent2">
                    <a:lumMod val="40%"/>
                    <a:lumOff val="60%"/>
                  </a:schemeClr>
                </a:solidFill>
                <a:latin typeface="Times New Roman" panose="02020603050405020304" pitchFamily="18" charset="0"/>
                <a:cs typeface="Times New Roman" panose="02020603050405020304" pitchFamily="18" charset="0"/>
              </a:rPr>
              <a:t>TRƯỜNG TIỂU HỌC BÁT TRANG</a:t>
            </a:r>
          </a:p>
        </p:txBody>
      </p:sp>
      <p:sp>
        <p:nvSpPr>
          <p:cNvPr id="136202" name="TextBox 4">
            <a:extLst>
              <a:ext uri="{FF2B5EF4-FFF2-40B4-BE49-F238E27FC236}">
                <a16:creationId xmlns:a16="http://schemas.microsoft.com/office/drawing/2014/main" id="{AEC584B1-E2FE-461E-0C7C-BE1922F19637}"/>
              </a:ext>
            </a:extLst>
          </p:cNvPr>
          <p:cNvSpPr txBox="1">
            <a:spLocks noChangeArrowheads="1"/>
          </p:cNvSpPr>
          <p:nvPr/>
        </p:nvSpPr>
        <p:spPr bwMode="auto">
          <a:xfrm>
            <a:off x="5902325" y="4216400"/>
            <a:ext cx="244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3600" b="1">
                <a:solidFill>
                  <a:srgbClr val="FFC000"/>
                </a:solidFill>
                <a:latin typeface="VNI-Times" pitchFamily="2" charset="0"/>
              </a:rPr>
              <a:t>TRANG 24</a:t>
            </a:r>
          </a:p>
        </p:txBody>
      </p:sp>
      <p:sp>
        <p:nvSpPr>
          <p:cNvPr id="8" name="Rectangle 7">
            <a:extLst>
              <a:ext uri="{FF2B5EF4-FFF2-40B4-BE49-F238E27FC236}">
                <a16:creationId xmlns:a16="http://schemas.microsoft.com/office/drawing/2014/main" id="{B1EC3F78-B5E2-DBFC-8072-322A87FAA9CA}"/>
              </a:ext>
            </a:extLst>
          </p:cNvPr>
          <p:cNvSpPr/>
          <p:nvPr/>
        </p:nvSpPr>
        <p:spPr>
          <a:xfrm>
            <a:off x="1820067" y="5910590"/>
            <a:ext cx="5568960" cy="954107"/>
          </a:xfrm>
          <a:prstGeom prst="rect">
            <a:avLst/>
          </a:prstGeom>
        </p:spPr>
        <p:txBody>
          <a:bodyPr wrap="none">
            <a:spAutoFit/>
          </a:bodyPr>
          <a:lstStyle/>
          <a:p>
            <a:pPr algn="ctr">
              <a:defRPr/>
            </a:pPr>
            <a:r>
              <a:rPr lang="en-US" sz="2800" b="1" dirty="0">
                <a:ln w="0"/>
                <a:solidFill>
                  <a:srgbClr val="7030A0"/>
                </a:solidFill>
                <a:effectLst>
                  <a:reflection blurRad="6350" stA="53%" endA="0.3%" endPos="35.5%" dir="5400000" sy="-90%" algn="bl" rotWithShape="0"/>
                </a:effectLst>
                <a:latin typeface="Times New Roman" panose="02020603050405020304" pitchFamily="18" charset="0"/>
                <a:cs typeface="Times New Roman" panose="02020603050405020304" pitchFamily="18" charset="0"/>
              </a:rPr>
              <a:t>GIÁO VIÊN: PHẠM THỊ THANH</a:t>
            </a:r>
          </a:p>
          <a:p>
            <a:pPr algn="ctr">
              <a:defRPr/>
            </a:pPr>
            <a:r>
              <a:rPr lang="en-US" sz="2800" b="1" dirty="0" err="1">
                <a:ln w="0"/>
                <a:solidFill>
                  <a:srgbClr val="7030A0"/>
                </a:solidFill>
                <a:effectLst>
                  <a:reflection blurRad="6350" stA="53%" endA="0.3%" endPos="35.5%" dir="5400000" sy="-90%" algn="bl" rotWithShape="0"/>
                </a:effectLst>
                <a:latin typeface="Times New Roman" panose="02020603050405020304" pitchFamily="18" charset="0"/>
                <a:cs typeface="Times New Roman" panose="02020603050405020304" pitchFamily="18" charset="0"/>
              </a:rPr>
              <a:t>Lớp</a:t>
            </a:r>
            <a:r>
              <a:rPr lang="en-US" sz="2800" b="1" dirty="0">
                <a:ln w="0"/>
                <a:solidFill>
                  <a:srgbClr val="7030A0"/>
                </a:solidFill>
                <a:effectLst>
                  <a:reflection blurRad="6350" stA="53%" endA="0.3%" endPos="35.5%" dir="5400000" sy="-90%" algn="bl" rotWithShape="0"/>
                </a:effectLst>
                <a:latin typeface="Times New Roman" panose="02020603050405020304" pitchFamily="18" charset="0"/>
                <a:cs typeface="Times New Roman" panose="02020603050405020304" pitchFamily="18" charset="0"/>
              </a:rPr>
              <a:t> 5E</a:t>
            </a:r>
          </a:p>
        </p:txBody>
      </p:sp>
      <p:pic>
        <p:nvPicPr>
          <p:cNvPr id="136204" name="Picture 8">
            <a:extLst>
              <a:ext uri="{FF2B5EF4-FFF2-40B4-BE49-F238E27FC236}">
                <a16:creationId xmlns:a16="http://schemas.microsoft.com/office/drawing/2014/main" id="{053B0386-2F97-7AD0-A891-A184125048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3913188"/>
            <a:ext cx="37687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47458" name="Picture 6" descr="Uong VItamin">
            <a:extLst>
              <a:ext uri="{FF2B5EF4-FFF2-40B4-BE49-F238E27FC236}">
                <a16:creationId xmlns:a16="http://schemas.microsoft.com/office/drawing/2014/main" id="{53BD003C-AB4E-A570-CC65-B8E102C79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00"/>
            <a:ext cx="472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7459" name="Picture 5" descr="Tiem Vitamin">
            <a:extLst>
              <a:ext uri="{FF2B5EF4-FFF2-40B4-BE49-F238E27FC236}">
                <a16:creationId xmlns:a16="http://schemas.microsoft.com/office/drawing/2014/main" id="{AD2A0BCF-4850-1A24-5FA4-B0E0A961D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0"/>
            <a:ext cx="480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7460" name="Picture 7" descr="Thuc an chua Vitamin">
            <a:extLst>
              <a:ext uri="{FF2B5EF4-FFF2-40B4-BE49-F238E27FC236}">
                <a16:creationId xmlns:a16="http://schemas.microsoft.com/office/drawing/2014/main" id="{62237E60-52D9-0F59-6C54-85F6FD64B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5413"/>
            <a:ext cx="41910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47461" name="Rectangle 24">
            <a:extLst>
              <a:ext uri="{FF2B5EF4-FFF2-40B4-BE49-F238E27FC236}">
                <a16:creationId xmlns:a16="http://schemas.microsoft.com/office/drawing/2014/main" id="{F5C18AA1-7F9B-E993-61AE-0C3DDB864A90}"/>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spTree>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6C30E7-F7D4-496C-0EA3-78A0FDDB8316}"/>
              </a:ext>
            </a:extLst>
          </p:cNvPr>
          <p:cNvSpPr txBox="1">
            <a:spLocks noChangeArrowheads="1"/>
          </p:cNvSpPr>
          <p:nvPr/>
        </p:nvSpPr>
        <p:spPr bwMode="auto">
          <a:xfrm>
            <a:off x="533400" y="26035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0B19C8"/>
                </a:solidFill>
                <a:latin typeface="Times New Roman" panose="02020603050405020304" pitchFamily="18" charset="0"/>
                <a:cs typeface="Times New Roman" panose="02020603050405020304" pitchFamily="18" charset="0"/>
              </a:rPr>
              <a:t> Các loại thức ăn có chứa vi - ta – min và can - xi.</a:t>
            </a:r>
          </a:p>
        </p:txBody>
      </p:sp>
      <p:pic>
        <p:nvPicPr>
          <p:cNvPr id="148483" name="Picture 7" descr="imagesCAAV5H5H">
            <a:extLst>
              <a:ext uri="{FF2B5EF4-FFF2-40B4-BE49-F238E27FC236}">
                <a16:creationId xmlns:a16="http://schemas.microsoft.com/office/drawing/2014/main" id="{C68AF198-6FCD-C8DE-A334-F57DB5042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914400"/>
            <a:ext cx="2362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9" name="Text Box 11">
            <a:extLst>
              <a:ext uri="{FF2B5EF4-FFF2-40B4-BE49-F238E27FC236}">
                <a16:creationId xmlns:a16="http://schemas.microsoft.com/office/drawing/2014/main" id="{1AE416AE-DC97-1B4B-278A-10AA18095FBD}"/>
              </a:ext>
            </a:extLst>
          </p:cNvPr>
          <p:cNvSpPr txBox="1">
            <a:spLocks noChangeArrowheads="1"/>
          </p:cNvSpPr>
          <p:nvPr/>
        </p:nvSpPr>
        <p:spPr bwMode="auto">
          <a:xfrm>
            <a:off x="277813" y="3367088"/>
            <a:ext cx="2387600" cy="461962"/>
          </a:xfrm>
          <a:prstGeom prst="rect">
            <a:avLst/>
          </a:prstGeom>
          <a:noFill/>
          <a:ln w="28575">
            <a:solidFill>
              <a:srgbClr val="CC33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B19C8"/>
                </a:solidFill>
                <a:latin typeface="Times New Roman" panose="02020603050405020304" pitchFamily="18" charset="0"/>
                <a:cs typeface="Times New Roman" panose="02020603050405020304" pitchFamily="18" charset="0"/>
              </a:rPr>
              <a:t>Các loại hải sản</a:t>
            </a:r>
          </a:p>
        </p:txBody>
      </p:sp>
      <p:pic>
        <p:nvPicPr>
          <p:cNvPr id="148485" name="Picture 6" descr="carot">
            <a:extLst>
              <a:ext uri="{FF2B5EF4-FFF2-40B4-BE49-F238E27FC236}">
                <a16:creationId xmlns:a16="http://schemas.microsoft.com/office/drawing/2014/main" id="{D427CE4A-B8C8-6421-8496-44CE6FB65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3886200"/>
            <a:ext cx="2362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8486" name="Picture 9" descr="trung&amp;sua(1)">
            <a:extLst>
              <a:ext uri="{FF2B5EF4-FFF2-40B4-BE49-F238E27FC236}">
                <a16:creationId xmlns:a16="http://schemas.microsoft.com/office/drawing/2014/main" id="{950225BC-C4C7-C955-234E-A468AD406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9144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2" name="Text Box 12">
            <a:extLst>
              <a:ext uri="{FF2B5EF4-FFF2-40B4-BE49-F238E27FC236}">
                <a16:creationId xmlns:a16="http://schemas.microsoft.com/office/drawing/2014/main" id="{D8682CCF-04B5-AFEE-63C1-D05E85136543}"/>
              </a:ext>
            </a:extLst>
          </p:cNvPr>
          <p:cNvSpPr txBox="1">
            <a:spLocks noChangeArrowheads="1"/>
          </p:cNvSpPr>
          <p:nvPr/>
        </p:nvSpPr>
        <p:spPr bwMode="auto">
          <a:xfrm>
            <a:off x="3325813" y="3379788"/>
            <a:ext cx="2971800" cy="461962"/>
          </a:xfrm>
          <a:prstGeom prst="rect">
            <a:avLst/>
          </a:prstGeom>
          <a:noFill/>
          <a:ln w="28575">
            <a:solidFill>
              <a:srgbClr val="CC33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B19C8"/>
                </a:solidFill>
                <a:latin typeface="Times New Roman" panose="02020603050405020304" pitchFamily="18" charset="0"/>
                <a:cs typeface="Times New Roman" panose="02020603050405020304" pitchFamily="18" charset="0"/>
              </a:rPr>
              <a:t>Các loại trứng và sữa</a:t>
            </a:r>
          </a:p>
        </p:txBody>
      </p:sp>
      <p:pic>
        <p:nvPicPr>
          <p:cNvPr id="148488" name="Picture 10" descr="ttcx">
            <a:extLst>
              <a:ext uri="{FF2B5EF4-FFF2-40B4-BE49-F238E27FC236}">
                <a16:creationId xmlns:a16="http://schemas.microsoft.com/office/drawing/2014/main" id="{8D239C4F-074F-54FD-8013-DC0733F9F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813" y="3890963"/>
            <a:ext cx="29718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4" name="Text Box 14">
            <a:extLst>
              <a:ext uri="{FF2B5EF4-FFF2-40B4-BE49-F238E27FC236}">
                <a16:creationId xmlns:a16="http://schemas.microsoft.com/office/drawing/2014/main" id="{C39E31D7-C120-C93B-110C-00846365AA39}"/>
              </a:ext>
            </a:extLst>
          </p:cNvPr>
          <p:cNvSpPr txBox="1">
            <a:spLocks noChangeArrowheads="1"/>
          </p:cNvSpPr>
          <p:nvPr/>
        </p:nvSpPr>
        <p:spPr bwMode="auto">
          <a:xfrm>
            <a:off x="1484313" y="6181725"/>
            <a:ext cx="3278187" cy="461963"/>
          </a:xfrm>
          <a:prstGeom prst="rect">
            <a:avLst/>
          </a:prstGeom>
          <a:noFill/>
          <a:ln w="28575">
            <a:solidFill>
              <a:srgbClr val="CC33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B19C8"/>
                </a:solidFill>
                <a:latin typeface="Times New Roman" panose="02020603050405020304" pitchFamily="18" charset="0"/>
                <a:cs typeface="Times New Roman" panose="02020603050405020304" pitchFamily="18" charset="0"/>
              </a:rPr>
              <a:t>Các loại rau, củ, quả</a:t>
            </a:r>
          </a:p>
        </p:txBody>
      </p:sp>
      <p:pic>
        <p:nvPicPr>
          <p:cNvPr id="148490" name="Picture 8" descr="milk_vitamin_D">
            <a:extLst>
              <a:ext uri="{FF2B5EF4-FFF2-40B4-BE49-F238E27FC236}">
                <a16:creationId xmlns:a16="http://schemas.microsoft.com/office/drawing/2014/main" id="{4EB0E2B8-A0B9-5979-1A8A-84FB0C13A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447800"/>
            <a:ext cx="2057400" cy="4191000"/>
          </a:xfrm>
          <a:prstGeom prst="rect">
            <a:avLst/>
          </a:prstGeom>
          <a:noFill/>
          <a:ln w="9525">
            <a:solidFill>
              <a:schemeClr val="bg1"/>
            </a:solidFill>
            <a:miter lim="800%"/>
            <a:headEnd/>
            <a:tailEnd/>
          </a:ln>
          <a:extLst>
            <a:ext uri="{909E8E84-426E-40DD-AFC4-6F175D3DCCD1}">
              <a14:hiddenFill xmlns:a14="http://schemas.microsoft.com/office/drawing/2010/main">
                <a:solidFill>
                  <a:srgbClr val="FFFFFF"/>
                </a:solidFill>
              </a14:hiddenFill>
            </a:ext>
          </a:extLst>
        </p:spPr>
      </p:pic>
      <p:sp>
        <p:nvSpPr>
          <p:cNvPr id="16" name="Text Box 13">
            <a:extLst>
              <a:ext uri="{FF2B5EF4-FFF2-40B4-BE49-F238E27FC236}">
                <a16:creationId xmlns:a16="http://schemas.microsoft.com/office/drawing/2014/main" id="{34885971-F451-6A17-1C86-5C5D1DFA7C6E}"/>
              </a:ext>
            </a:extLst>
          </p:cNvPr>
          <p:cNvSpPr txBox="1">
            <a:spLocks noChangeArrowheads="1"/>
          </p:cNvSpPr>
          <p:nvPr/>
        </p:nvSpPr>
        <p:spPr bwMode="auto">
          <a:xfrm>
            <a:off x="6477000" y="5981700"/>
            <a:ext cx="2544763" cy="461963"/>
          </a:xfrm>
          <a:prstGeom prst="rect">
            <a:avLst/>
          </a:prstGeom>
          <a:noFill/>
          <a:ln w="28575">
            <a:solidFill>
              <a:srgbClr val="CC33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B19C8"/>
                </a:solidFill>
                <a:latin typeface="Times New Roman" panose="02020603050405020304" pitchFamily="18" charset="0"/>
              </a:rPr>
              <a:t> </a:t>
            </a:r>
            <a:r>
              <a:rPr lang="en-US" altLang="vi-VN" sz="2400" b="1">
                <a:solidFill>
                  <a:srgbClr val="0B19C8"/>
                </a:solidFill>
                <a:latin typeface="Times New Roman" panose="02020603050405020304" pitchFamily="18" charset="0"/>
                <a:cs typeface="Times New Roman" panose="02020603050405020304" pitchFamily="18" charset="0"/>
              </a:rPr>
              <a:t>Sữa vi-ta-min D</a:t>
            </a:r>
            <a:endParaRPr lang="en-US" altLang="vi-VN" sz="2400" b="1">
              <a:solidFill>
                <a:srgbClr val="0B19C8"/>
              </a:solidFill>
              <a:latin typeface="Times New Roman" panose="02020603050405020304" pitchFamily="18" charset="0"/>
            </a:endParaRPr>
          </a:p>
        </p:txBody>
      </p:sp>
      <p:sp>
        <p:nvSpPr>
          <p:cNvPr id="148492" name="Rectangle 24">
            <a:extLst>
              <a:ext uri="{FF2B5EF4-FFF2-40B4-BE49-F238E27FC236}">
                <a16:creationId xmlns:a16="http://schemas.microsoft.com/office/drawing/2014/main" id="{38E5844F-39DF-C2F3-382E-8B8133205675}"/>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p:val>
                                            <p:strVal val="#ppt_w*0.70"/>
                                          </p:val>
                                        </p:tav>
                                        <p:tav tm="100%">
                                          <p:val>
                                            <p:strVal val="#ppt_w"/>
                                          </p:val>
                                        </p:tav>
                                      </p:tavLst>
                                    </p:anim>
                                    <p:anim calcmode="lin" valueType="num">
                                      <p:cBhvr>
                                        <p:cTn id="12" dur="2000" fill="hold"/>
                                        <p:tgtEl>
                                          <p:spTgt spid="9"/>
                                        </p:tgtEl>
                                        <p:attrNameLst>
                                          <p:attrName>ppt_h</p:attrName>
                                        </p:attrNameLst>
                                      </p:cBhvr>
                                      <p:tavLst>
                                        <p:tav tm="0%">
                                          <p:val>
                                            <p:strVal val="#ppt_h"/>
                                          </p:val>
                                        </p:tav>
                                        <p:tav tm="100%">
                                          <p:val>
                                            <p:strVal val="#ppt_h"/>
                                          </p:val>
                                        </p:tav>
                                      </p:tavLst>
                                    </p:anim>
                                    <p:animEffect transition="in" filter="fade">
                                      <p:cBhvr>
                                        <p:cTn id="13" dur="2000"/>
                                        <p:tgtEl>
                                          <p:spTgt spid="9"/>
                                        </p:tgtEl>
                                      </p:cBhvr>
                                    </p:animEffect>
                                  </p:childTnLst>
                                </p:cTn>
                              </p:par>
                              <p:par>
                                <p:cTn id="14" presetID="5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000" fill="hold"/>
                                        <p:tgtEl>
                                          <p:spTgt spid="12"/>
                                        </p:tgtEl>
                                        <p:attrNameLst>
                                          <p:attrName>ppt_w</p:attrName>
                                        </p:attrNameLst>
                                      </p:cBhvr>
                                      <p:tavLst>
                                        <p:tav tm="0%">
                                          <p:val>
                                            <p:strVal val="#ppt_w*0.70"/>
                                          </p:val>
                                        </p:tav>
                                        <p:tav tm="100%">
                                          <p:val>
                                            <p:strVal val="#ppt_w"/>
                                          </p:val>
                                        </p:tav>
                                      </p:tavLst>
                                    </p:anim>
                                    <p:anim calcmode="lin" valueType="num">
                                      <p:cBhvr>
                                        <p:cTn id="17" dur="2000" fill="hold"/>
                                        <p:tgtEl>
                                          <p:spTgt spid="12"/>
                                        </p:tgtEl>
                                        <p:attrNameLst>
                                          <p:attrName>ppt_h</p:attrName>
                                        </p:attrNameLst>
                                      </p:cBhvr>
                                      <p:tavLst>
                                        <p:tav tm="0%">
                                          <p:val>
                                            <p:strVal val="#ppt_h"/>
                                          </p:val>
                                        </p:tav>
                                        <p:tav tm="100%">
                                          <p:val>
                                            <p:strVal val="#ppt_h"/>
                                          </p:val>
                                        </p:tav>
                                      </p:tavLst>
                                    </p:anim>
                                    <p:animEffect transition="in" filter="fade">
                                      <p:cBhvr>
                                        <p:cTn id="18" dur="2000"/>
                                        <p:tgtEl>
                                          <p:spTgt spid="12"/>
                                        </p:tgtEl>
                                      </p:cBhvr>
                                    </p:animEffect>
                                  </p:childTnLst>
                                </p:cTn>
                              </p:par>
                              <p:par>
                                <p:cTn id="19" presetID="55"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ppt_w</p:attrName>
                                        </p:attrNameLst>
                                      </p:cBhvr>
                                      <p:tavLst>
                                        <p:tav tm="0%">
                                          <p:val>
                                            <p:strVal val="#ppt_w*0.70"/>
                                          </p:val>
                                        </p:tav>
                                        <p:tav tm="100%">
                                          <p:val>
                                            <p:strVal val="#ppt_w"/>
                                          </p:val>
                                        </p:tav>
                                      </p:tavLst>
                                    </p:anim>
                                    <p:anim calcmode="lin" valueType="num">
                                      <p:cBhvr>
                                        <p:cTn id="22" dur="2000" fill="hold"/>
                                        <p:tgtEl>
                                          <p:spTgt spid="14"/>
                                        </p:tgtEl>
                                        <p:attrNameLst>
                                          <p:attrName>ppt_h</p:attrName>
                                        </p:attrNameLst>
                                      </p:cBhvr>
                                      <p:tavLst>
                                        <p:tav tm="0%">
                                          <p:val>
                                            <p:strVal val="#ppt_h"/>
                                          </p:val>
                                        </p:tav>
                                        <p:tav tm="100%">
                                          <p:val>
                                            <p:strVal val="#ppt_h"/>
                                          </p:val>
                                        </p:tav>
                                      </p:tavLst>
                                    </p:anim>
                                    <p:animEffect transition="in" filter="fade">
                                      <p:cBhvr>
                                        <p:cTn id="23" dur="2000"/>
                                        <p:tgtEl>
                                          <p:spTgt spid="14"/>
                                        </p:tgtEl>
                                      </p:cBhvr>
                                    </p:animEffect>
                                  </p:childTnLst>
                                </p:cTn>
                              </p:par>
                              <p:par>
                                <p:cTn id="24" presetID="55"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2000" fill="hold"/>
                                        <p:tgtEl>
                                          <p:spTgt spid="16"/>
                                        </p:tgtEl>
                                        <p:attrNameLst>
                                          <p:attrName>ppt_w</p:attrName>
                                        </p:attrNameLst>
                                      </p:cBhvr>
                                      <p:tavLst>
                                        <p:tav tm="0%">
                                          <p:val>
                                            <p:strVal val="#ppt_w*0.70"/>
                                          </p:val>
                                        </p:tav>
                                        <p:tav tm="100%">
                                          <p:val>
                                            <p:strVal val="#ppt_w"/>
                                          </p:val>
                                        </p:tav>
                                      </p:tavLst>
                                    </p:anim>
                                    <p:anim calcmode="lin" valueType="num">
                                      <p:cBhvr>
                                        <p:cTn id="27" dur="2000" fill="hold"/>
                                        <p:tgtEl>
                                          <p:spTgt spid="16"/>
                                        </p:tgtEl>
                                        <p:attrNameLst>
                                          <p:attrName>ppt_h</p:attrName>
                                        </p:attrNameLst>
                                      </p:cBhvr>
                                      <p:tavLst>
                                        <p:tav tm="0%">
                                          <p:val>
                                            <p:strVal val="#ppt_h"/>
                                          </p:val>
                                        </p:tav>
                                        <p:tav tm="100%">
                                          <p:val>
                                            <p:strVal val="#ppt_h"/>
                                          </p:val>
                                        </p:tav>
                                      </p:tavLst>
                                    </p:anim>
                                    <p:animEffect transition="in" filter="fade">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4" grpId="0" animBg="1"/>
      <p:bldP spid="16" grpId="0" animBg="1"/>
    </p:bld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49506" name="Text Box 4">
            <a:extLst>
              <a:ext uri="{FF2B5EF4-FFF2-40B4-BE49-F238E27FC236}">
                <a16:creationId xmlns:a16="http://schemas.microsoft.com/office/drawing/2014/main" id="{11A6DB7A-1C6C-B4DE-082E-9B3CC09A0016}"/>
              </a:ext>
            </a:extLst>
          </p:cNvPr>
          <p:cNvSpPr txBox="1">
            <a:spLocks noChangeArrowheads="1"/>
          </p:cNvSpPr>
          <p:nvPr/>
        </p:nvSpPr>
        <p:spPr bwMode="auto">
          <a:xfrm>
            <a:off x="0" y="2092325"/>
            <a:ext cx="9144000" cy="2062163"/>
          </a:xfrm>
          <a:prstGeom prst="rect">
            <a:avLst/>
          </a:prstGeom>
          <a:noFill/>
          <a:ln>
            <a:noFill/>
          </a:ln>
          <a:effectLst>
            <a:prstShdw prst="shdw16">
              <a:srgbClr val="808080">
                <a:alpha val="5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Chỉ dùng thuốc khi thật cần thiết, dùng đúng thuốc, đúng cách và đúng liều lượng. Cần dùng thuốc theo chỉ định của bác sĩ, đặc biệt là thuốc kháng sinh.</a:t>
            </a:r>
          </a:p>
        </p:txBody>
      </p:sp>
      <p:sp>
        <p:nvSpPr>
          <p:cNvPr id="149507" name="Text Box 5">
            <a:extLst>
              <a:ext uri="{FF2B5EF4-FFF2-40B4-BE49-F238E27FC236}">
                <a16:creationId xmlns:a16="http://schemas.microsoft.com/office/drawing/2014/main" id="{787B44B0-ACE5-1CE2-5B63-49018C3871B2}"/>
              </a:ext>
            </a:extLst>
          </p:cNvPr>
          <p:cNvSpPr txBox="1">
            <a:spLocks noChangeArrowheads="1"/>
          </p:cNvSpPr>
          <p:nvPr/>
        </p:nvSpPr>
        <p:spPr bwMode="auto">
          <a:xfrm>
            <a:off x="0" y="4267200"/>
            <a:ext cx="9144000" cy="2062163"/>
          </a:xfrm>
          <a:prstGeom prst="rect">
            <a:avLst/>
          </a:prstGeom>
          <a:noFill/>
          <a:ln>
            <a:noFill/>
          </a:ln>
          <a:effectLst>
            <a:prstShdw prst="shdw16">
              <a:srgbClr val="808080">
                <a:alpha val="5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 Khi mua thuốc cần đọc kĩ thông tin in trên vỏ đựng và bản hướng dẫn kèm theo( nếu có) để biết hạn sử dụng, nơi sản xuất, tác dụng và cách dùng thuốc.</a:t>
            </a:r>
            <a:endParaRPr lang="en-US" altLang="vi-VN">
              <a:solidFill>
                <a:srgbClr val="0000FF"/>
              </a:solidFill>
              <a:latin typeface="Times New Roman" panose="02020603050405020304" pitchFamily="18" charset="0"/>
              <a:cs typeface="Times New Roman" panose="02020603050405020304" pitchFamily="18" charset="0"/>
            </a:endParaRPr>
          </a:p>
        </p:txBody>
      </p:sp>
      <p:sp>
        <p:nvSpPr>
          <p:cNvPr id="149508" name="WordArt 6">
            <a:extLst>
              <a:ext uri="{FF2B5EF4-FFF2-40B4-BE49-F238E27FC236}">
                <a16:creationId xmlns:a16="http://schemas.microsoft.com/office/drawing/2014/main" id="{368F6CC7-36F6-EC95-9C81-29D57E69D5AB}"/>
              </a:ext>
            </a:extLst>
          </p:cNvPr>
          <p:cNvSpPr>
            <a:spLocks noChangeArrowheads="1" noChangeShapeType="1" noTextEdit="1"/>
          </p:cNvSpPr>
          <p:nvPr/>
        </p:nvSpPr>
        <p:spPr bwMode="auto">
          <a:xfrm>
            <a:off x="533400" y="1435100"/>
            <a:ext cx="2152650" cy="523875"/>
          </a:xfrm>
          <a:prstGeom prst="rect">
            <a:avLst/>
          </a:prstGeom>
        </p:spPr>
        <p:txBody>
          <a:bodyPr wrap="none" fromWordArt="1">
            <a:prstTxWarp prst="textPlain">
              <a:avLst>
                <a:gd name="adj" fmla="val 50000"/>
              </a:avLst>
            </a:prstTxWarp>
          </a:bodyPr>
          <a:lstStyle/>
          <a:p>
            <a:pPr algn="ctr"/>
            <a:r>
              <a:rPr lang="vi-VN" sz="3600" b="1" kern="1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GHI NHỚ.</a:t>
            </a:r>
          </a:p>
        </p:txBody>
      </p:sp>
      <p:sp>
        <p:nvSpPr>
          <p:cNvPr id="149509" name="Rectangle 24">
            <a:extLst>
              <a:ext uri="{FF2B5EF4-FFF2-40B4-BE49-F238E27FC236}">
                <a16:creationId xmlns:a16="http://schemas.microsoft.com/office/drawing/2014/main" id="{231D9FD2-8575-846E-1B93-4AA05A3489D0}"/>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pic>
        <p:nvPicPr>
          <p:cNvPr id="149510" name="Picture 7" descr="sun14[1]">
            <a:extLst>
              <a:ext uri="{FF2B5EF4-FFF2-40B4-BE49-F238E27FC236}">
                <a16:creationId xmlns:a16="http://schemas.microsoft.com/office/drawing/2014/main" id="{9E77AEF1-32F4-7828-F4D1-CE3999C0F56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428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9511" name="Picture 7" descr="sun14[1]">
            <a:extLst>
              <a:ext uri="{FF2B5EF4-FFF2-40B4-BE49-F238E27FC236}">
                <a16:creationId xmlns:a16="http://schemas.microsoft.com/office/drawing/2014/main" id="{210C2A26-2BA8-3CD5-3F9E-174814FD776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913" y="65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50530" name="Picture 2" descr="Diagram&#10;&#10;Description automatically generated">
            <a:extLst>
              <a:ext uri="{FF2B5EF4-FFF2-40B4-BE49-F238E27FC236}">
                <a16:creationId xmlns:a16="http://schemas.microsoft.com/office/drawing/2014/main" id="{F96ECDBD-E928-CDCF-21CB-9C1A3F22B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51554" name="Picture 2" descr="47">
            <a:extLst>
              <a:ext uri="{FF2B5EF4-FFF2-40B4-BE49-F238E27FC236}">
                <a16:creationId xmlns:a16="http://schemas.microsoft.com/office/drawing/2014/main" id="{EAD1CCD0-7B76-23AB-C37F-88156EC9D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51555" name="Rectangle 24">
            <a:extLst>
              <a:ext uri="{FF2B5EF4-FFF2-40B4-BE49-F238E27FC236}">
                <a16:creationId xmlns:a16="http://schemas.microsoft.com/office/drawing/2014/main" id="{79979422-CC55-5D37-4123-24F283EE491A}"/>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pic>
        <p:nvPicPr>
          <p:cNvPr id="151556" name="Picture 1">
            <a:extLst>
              <a:ext uri="{FF2B5EF4-FFF2-40B4-BE49-F238E27FC236}">
                <a16:creationId xmlns:a16="http://schemas.microsoft.com/office/drawing/2014/main" id="{9D768319-C250-CE44-F9E2-8FCCD3D18C0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8738"/>
            <a:ext cx="91440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51557" name="TextBox 2">
            <a:extLst>
              <a:ext uri="{FF2B5EF4-FFF2-40B4-BE49-F238E27FC236}">
                <a16:creationId xmlns:a16="http://schemas.microsoft.com/office/drawing/2014/main" id="{DB827BF7-A697-7FCC-F4B5-3FA0AFAF5C37}"/>
              </a:ext>
            </a:extLst>
          </p:cNvPr>
          <p:cNvSpPr txBox="1">
            <a:spLocks noChangeArrowheads="1"/>
          </p:cNvSpPr>
          <p:nvPr/>
        </p:nvSpPr>
        <p:spPr bwMode="auto">
          <a:xfrm>
            <a:off x="4419600" y="609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latin typeface="VNI-Times" pitchFamily="2" charset="0"/>
            </a:endParaRPr>
          </a:p>
        </p:txBody>
      </p:sp>
      <p:sp>
        <p:nvSpPr>
          <p:cNvPr id="4" name="Rectangle 3">
            <a:extLst>
              <a:ext uri="{FF2B5EF4-FFF2-40B4-BE49-F238E27FC236}">
                <a16:creationId xmlns:a16="http://schemas.microsoft.com/office/drawing/2014/main" id="{C4D06447-63DC-1AF2-7052-5FD88391C145}"/>
              </a:ext>
            </a:extLst>
          </p:cNvPr>
          <p:cNvSpPr/>
          <p:nvPr/>
        </p:nvSpPr>
        <p:spPr>
          <a:xfrm>
            <a:off x="324794" y="332601"/>
            <a:ext cx="8559074" cy="923330"/>
          </a:xfrm>
          <a:prstGeom prst="rect">
            <a:avLst/>
          </a:prstGeom>
          <a:noFill/>
        </p:spPr>
        <p:txBody>
          <a:bodyPr wrap="none">
            <a:spAutoFit/>
          </a:bodyPr>
          <a:lstStyle/>
          <a:p>
            <a:pPr algn="ctr">
              <a:defRPr/>
            </a:pPr>
            <a:r>
              <a:rPr lang="en-US" sz="5400" b="1" dirty="0">
                <a:ln w="22225">
                  <a:solidFill>
                    <a:schemeClr val="accent2"/>
                  </a:solidFill>
                  <a:prstDash val="solid"/>
                </a:ln>
                <a:solidFill>
                  <a:schemeClr val="accent2">
                    <a:lumMod val="40%"/>
                    <a:lumOff val="60%"/>
                  </a:schemeClr>
                </a:solidFill>
                <a:latin typeface="Times New Roman" panose="02020603050405020304" pitchFamily="18" charset="0"/>
                <a:cs typeface="Times New Roman" panose="02020603050405020304" pitchFamily="18" charset="0"/>
              </a:rPr>
              <a:t>CHÚC CÁC EM HỌC TỐT</a:t>
            </a:r>
          </a:p>
        </p:txBody>
      </p:sp>
      <p:pic>
        <p:nvPicPr>
          <p:cNvPr id="7" name="EmSoNguoiDenKhongPhaiAnhRemix-TieuLamBoiTam-7100140.mp3">
            <a:hlinkClick r:id="" action="ppaction://media"/>
            <a:extLst>
              <a:ext uri="{FF2B5EF4-FFF2-40B4-BE49-F238E27FC236}">
                <a16:creationId xmlns:a16="http://schemas.microsoft.com/office/drawing/2014/main" id="{8B230350-D9A4-2566-DBCB-AFDF498854D2}"/>
              </a:ext>
            </a:extLst>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620000" y="5334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checker/>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
                                          <p:val>
                                            <p:strVal val="#ppt_w"/>
                                          </p:val>
                                        </p:tav>
                                      </p:tavLst>
                                    </p:anim>
                                    <p:anim calcmode="lin" valueType="num">
                                      <p:cBhvr>
                                        <p:cTn id="12" dur="500" fill="hold"/>
                                        <p:tgtEl>
                                          <p:spTgt spid="4"/>
                                        </p:tgtEl>
                                        <p:attrNameLst>
                                          <p:attrName>ppt_h</p:attrName>
                                        </p:attrNameLst>
                                      </p:cBhvr>
                                      <p:tavLst>
                                        <p:tav tm="0%">
                                          <p:val>
                                            <p:fltVal val="0"/>
                                          </p:val>
                                        </p:tav>
                                        <p:tav tm="1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 numSld="999" showWhenStopped="0">
                <p:cTn id="14"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7218" name="Text Box 13">
            <a:extLst>
              <a:ext uri="{FF2B5EF4-FFF2-40B4-BE49-F238E27FC236}">
                <a16:creationId xmlns:a16="http://schemas.microsoft.com/office/drawing/2014/main" id="{A7947AA3-6F6C-ECD3-594F-BDCFE09D3030}"/>
              </a:ext>
            </a:extLst>
          </p:cNvPr>
          <p:cNvSpPr txBox="1">
            <a:spLocks noChangeArrowheads="1"/>
          </p:cNvSpPr>
          <p:nvPr/>
        </p:nvSpPr>
        <p:spPr bwMode="auto">
          <a:xfrm>
            <a:off x="3379788" y="7127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91435" tIns="45718" rIns="91435" bIns="45718">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GB" altLang="vi-VN" sz="2800" b="1">
                <a:solidFill>
                  <a:srgbClr val="0000FF"/>
                </a:solidFill>
                <a:latin typeface="Times New Roman" panose="02020603050405020304" pitchFamily="18" charset="0"/>
                <a:cs typeface="Times New Roman" panose="02020603050405020304" pitchFamily="18" charset="0"/>
              </a:rPr>
              <a:t>Khoa học</a:t>
            </a:r>
          </a:p>
        </p:txBody>
      </p:sp>
      <p:sp>
        <p:nvSpPr>
          <p:cNvPr id="71694" name="Text Box 14">
            <a:extLst>
              <a:ext uri="{FF2B5EF4-FFF2-40B4-BE49-F238E27FC236}">
                <a16:creationId xmlns:a16="http://schemas.microsoft.com/office/drawing/2014/main" id="{C4D7CC8C-03D7-8D4C-D4CD-2987A307F283}"/>
              </a:ext>
            </a:extLst>
          </p:cNvPr>
          <p:cNvSpPr txBox="1">
            <a:spLocks noChangeArrowheads="1"/>
          </p:cNvSpPr>
          <p:nvPr/>
        </p:nvSpPr>
        <p:spPr bwMode="auto">
          <a:xfrm>
            <a:off x="1355725" y="3270250"/>
            <a:ext cx="75961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91435" tIns="45718" rIns="91435" bIns="45718">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000" b="1">
                <a:solidFill>
                  <a:srgbClr val="0000FF"/>
                </a:solidFill>
                <a:latin typeface="Times New Roman" panose="02020603050405020304" pitchFamily="18" charset="0"/>
                <a:cs typeface="Times New Roman" panose="02020603050405020304" pitchFamily="18" charset="0"/>
              </a:rPr>
              <a:t>* Vì sao phải nói: “không” với các chất gây nghiện ?</a:t>
            </a:r>
          </a:p>
        </p:txBody>
      </p:sp>
      <p:pic>
        <p:nvPicPr>
          <p:cNvPr id="137221" name="Picture 7" descr="sun14[1]">
            <a:extLst>
              <a:ext uri="{FF2B5EF4-FFF2-40B4-BE49-F238E27FC236}">
                <a16:creationId xmlns:a16="http://schemas.microsoft.com/office/drawing/2014/main" id="{6DBF0AB4-42E0-80CA-026C-FF6CA27A3A2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428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37222" name="Picture 6" descr="Cau hoi">
            <a:extLst>
              <a:ext uri="{FF2B5EF4-FFF2-40B4-BE49-F238E27FC236}">
                <a16:creationId xmlns:a16="http://schemas.microsoft.com/office/drawing/2014/main" id="{3764E111-FA16-7FE0-3528-7C91394A424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47950"/>
            <a:ext cx="106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37223" name="Rectangle 24">
            <a:extLst>
              <a:ext uri="{FF2B5EF4-FFF2-40B4-BE49-F238E27FC236}">
                <a16:creationId xmlns:a16="http://schemas.microsoft.com/office/drawing/2014/main" id="{4877528D-F7D5-E8D1-5AC1-CFD426205A45}"/>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pic>
        <p:nvPicPr>
          <p:cNvPr id="137224" name="Picture 7" descr="sun14[1]">
            <a:extLst>
              <a:ext uri="{FF2B5EF4-FFF2-40B4-BE49-F238E27FC236}">
                <a16:creationId xmlns:a16="http://schemas.microsoft.com/office/drawing/2014/main" id="{CA34830F-EFDC-CC39-2244-31E3915F5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13" y="65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
                                  </p:iterate>
                                  <p:childTnLst>
                                    <p:set>
                                      <p:cBhvr>
                                        <p:cTn id="6" dur="1" fill="hold">
                                          <p:stCondLst>
                                            <p:cond delay="0"/>
                                          </p:stCondLst>
                                        </p:cTn>
                                        <p:tgtEl>
                                          <p:spTgt spid="71694"/>
                                        </p:tgtEl>
                                        <p:attrNameLst>
                                          <p:attrName>style.visibility</p:attrName>
                                        </p:attrNameLst>
                                      </p:cBhvr>
                                      <p:to>
                                        <p:strVal val="visible"/>
                                      </p:to>
                                    </p:set>
                                    <p:anim calcmode="discrete" valueType="clr">
                                      <p:cBhvr override="childStyle">
                                        <p:cTn id="7" dur="80"/>
                                        <p:tgtEl>
                                          <p:spTgt spid="71694"/>
                                        </p:tgtEl>
                                        <p:attrNameLst>
                                          <p:attrName>style.color</p:attrName>
                                        </p:attrNameLst>
                                      </p:cBhvr>
                                      <p:tavLst>
                                        <p:tav tm="0%">
                                          <p:val>
                                            <p:clrVal>
                                              <a:schemeClr val="accent2"/>
                                            </p:clrVal>
                                          </p:val>
                                        </p:tav>
                                        <p:tav tm="50%">
                                          <p:val>
                                            <p:clrVal>
                                              <a:schemeClr val="hlink"/>
                                            </p:clrVal>
                                          </p:val>
                                        </p:tav>
                                      </p:tavLst>
                                    </p:anim>
                                    <p:anim calcmode="discrete" valueType="clr">
                                      <p:cBhvr>
                                        <p:cTn id="8" dur="80"/>
                                        <p:tgtEl>
                                          <p:spTgt spid="71694"/>
                                        </p:tgtEl>
                                        <p:attrNameLst>
                                          <p:attrName>fillcolor</p:attrName>
                                        </p:attrNameLst>
                                      </p:cBhvr>
                                      <p:tavLst>
                                        <p:tav tm="0%">
                                          <p:val>
                                            <p:clrVal>
                                              <a:schemeClr val="accent2"/>
                                            </p:clrVal>
                                          </p:val>
                                        </p:tav>
                                        <p:tav tm="50%">
                                          <p:val>
                                            <p:clrVal>
                                              <a:schemeClr val="hlink"/>
                                            </p:clrVal>
                                          </p:val>
                                        </p:tav>
                                      </p:tavLst>
                                    </p:anim>
                                    <p:set>
                                      <p:cBhvr>
                                        <p:cTn id="9" dur="80"/>
                                        <p:tgtEl>
                                          <p:spTgt spid="716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p:bld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077" name="Text Box 5">
            <a:extLst>
              <a:ext uri="{FF2B5EF4-FFF2-40B4-BE49-F238E27FC236}">
                <a16:creationId xmlns:a16="http://schemas.microsoft.com/office/drawing/2014/main" id="{9E88CA09-7FFC-86AF-2937-6E7BC8CA38D1}"/>
              </a:ext>
            </a:extLst>
          </p:cNvPr>
          <p:cNvSpPr txBox="1">
            <a:spLocks noChangeArrowheads="1"/>
          </p:cNvSpPr>
          <p:nvPr/>
        </p:nvSpPr>
        <p:spPr bwMode="auto">
          <a:xfrm>
            <a:off x="0" y="2057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en-US" sz="2400" b="1">
                <a:solidFill>
                  <a:srgbClr val="FF0000"/>
                </a:solidFill>
                <a:latin typeface="Times New Roman" panose="02020603050405020304" pitchFamily="18" charset="0"/>
                <a:cs typeface="Times New Roman" panose="02020603050405020304" pitchFamily="18" charset="0"/>
              </a:rPr>
              <a:t>1. Thuốc kháng sinh</a:t>
            </a:r>
          </a:p>
        </p:txBody>
      </p:sp>
      <p:pic>
        <p:nvPicPr>
          <p:cNvPr id="3078" name="Picture 6" descr="Thuoc Khang sinh">
            <a:extLst>
              <a:ext uri="{FF2B5EF4-FFF2-40B4-BE49-F238E27FC236}">
                <a16:creationId xmlns:a16="http://schemas.microsoft.com/office/drawing/2014/main" id="{C857472B-6AF4-C18E-4903-8C0EB8DAA67B}"/>
              </a:ext>
            </a:extLst>
          </p:cNvPr>
          <p:cNvPicPr>
            <a:picLocks noChangeAspect="1" noChangeArrowheads="1"/>
          </p:cNvPicPr>
          <p:nvPr/>
        </p:nvPicPr>
        <p:blipFill>
          <a:blip r:embed="rId2">
            <a:clrChange>
              <a:clrFrom>
                <a:srgbClr val="F3FDFB"/>
              </a:clrFrom>
              <a:clrTo>
                <a:srgbClr val="F3FDFB">
                  <a:alpha val="0%"/>
                </a:srgbClr>
              </a:clrTo>
            </a:clrChange>
            <a:lum bright="12%" contrast="24%"/>
            <a:extLst>
              <a:ext uri="{28A0092B-C50C-407E-A947-70E740481C1C}">
                <a14:useLocalDpi xmlns:a14="http://schemas.microsoft.com/office/drawing/2010/main" val="0"/>
              </a:ext>
            </a:extLst>
          </a:blip>
          <a:srcRect r="13.498%"/>
          <a:stretch>
            <a:fillRect/>
          </a:stretch>
        </p:blipFill>
        <p:spPr bwMode="auto">
          <a:xfrm>
            <a:off x="4572000" y="4483100"/>
            <a:ext cx="46640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3079" name="Picture 7" descr="51lka6n9">
            <a:extLst>
              <a:ext uri="{FF2B5EF4-FFF2-40B4-BE49-F238E27FC236}">
                <a16:creationId xmlns:a16="http://schemas.microsoft.com/office/drawing/2014/main" id="{717BA338-0F65-AA7E-95D8-0A4D92A81BFE}"/>
              </a:ext>
            </a:extLst>
          </p:cNvPr>
          <p:cNvPicPr>
            <a:picLocks noChangeAspect="1" noChangeArrowheads="1"/>
          </p:cNvPicPr>
          <p:nvPr/>
        </p:nvPicPr>
        <p:blipFill>
          <a:blip r:embed="rId3">
            <a:lum contrast="24%"/>
            <a:extLst>
              <a:ext uri="{28A0092B-C50C-407E-A947-70E740481C1C}">
                <a14:useLocalDpi xmlns:a14="http://schemas.microsoft.com/office/drawing/2010/main" val="0"/>
              </a:ext>
            </a:extLst>
          </a:blip>
          <a:srcRect r="20.39%" b="25.291%"/>
          <a:stretch>
            <a:fillRect/>
          </a:stretch>
        </p:blipFill>
        <p:spPr bwMode="auto">
          <a:xfrm>
            <a:off x="61913" y="2486025"/>
            <a:ext cx="40528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3081" name="Picture 9" descr="Amoxilin">
            <a:extLst>
              <a:ext uri="{FF2B5EF4-FFF2-40B4-BE49-F238E27FC236}">
                <a16:creationId xmlns:a16="http://schemas.microsoft.com/office/drawing/2014/main" id="{E5694527-8ECC-5CEF-5D6F-1DE55F173AB1}"/>
              </a:ext>
            </a:extLst>
          </p:cNvPr>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a14="http://schemas.microsoft.com/office/drawing/2010/main" val="0"/>
              </a:ext>
            </a:extLst>
          </a:blip>
          <a:srcRect l="10.811%" t="3.604%" r="5.405%" b="2.702%"/>
          <a:stretch>
            <a:fillRect/>
          </a:stretch>
        </p:blipFill>
        <p:spPr bwMode="auto">
          <a:xfrm>
            <a:off x="61913" y="4483100"/>
            <a:ext cx="40528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grpSp>
        <p:nvGrpSpPr>
          <p:cNvPr id="2" name="Group 12">
            <a:extLst>
              <a:ext uri="{FF2B5EF4-FFF2-40B4-BE49-F238E27FC236}">
                <a16:creationId xmlns:a16="http://schemas.microsoft.com/office/drawing/2014/main" id="{B1FD32B0-55E9-7014-0FE6-ECFE5BD79604}"/>
              </a:ext>
            </a:extLst>
          </p:cNvPr>
          <p:cNvGrpSpPr>
            <a:grpSpLocks/>
          </p:cNvGrpSpPr>
          <p:nvPr/>
        </p:nvGrpSpPr>
        <p:grpSpPr bwMode="auto">
          <a:xfrm>
            <a:off x="4779963" y="2281238"/>
            <a:ext cx="3970337" cy="2201862"/>
            <a:chOff x="2046" y="2496"/>
            <a:chExt cx="1740" cy="1458"/>
          </a:xfrm>
        </p:grpSpPr>
        <p:pic>
          <p:nvPicPr>
            <p:cNvPr id="138257" name="Picture 10" descr="hanhdttkhangsinh3">
              <a:extLst>
                <a:ext uri="{FF2B5EF4-FFF2-40B4-BE49-F238E27FC236}">
                  <a16:creationId xmlns:a16="http://schemas.microsoft.com/office/drawing/2014/main" id="{E18B0753-F071-63A9-CB73-39A1C5050147}"/>
                </a:ext>
              </a:extLst>
            </p:cNvPr>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55.904%"/>
            <a:stretch>
              <a:fillRect/>
            </a:stretch>
          </p:blipFill>
          <p:spPr bwMode="auto">
            <a:xfrm>
              <a:off x="2688" y="2496"/>
              <a:ext cx="1098"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38258" name="Picture 11" descr="thuoc KS tu nhien">
              <a:extLst>
                <a:ext uri="{FF2B5EF4-FFF2-40B4-BE49-F238E27FC236}">
                  <a16:creationId xmlns:a16="http://schemas.microsoft.com/office/drawing/2014/main" id="{F4B3AFC9-EA30-195C-0FF0-8066D9527A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2592"/>
              <a:ext cx="83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grpSp>
      <p:sp>
        <p:nvSpPr>
          <p:cNvPr id="3085" name="Text Box 13">
            <a:extLst>
              <a:ext uri="{FF2B5EF4-FFF2-40B4-BE49-F238E27FC236}">
                <a16:creationId xmlns:a16="http://schemas.microsoft.com/office/drawing/2014/main" id="{62600F12-E04C-8164-8F5E-858F1C50DC14}"/>
              </a:ext>
            </a:extLst>
          </p:cNvPr>
          <p:cNvSpPr txBox="1">
            <a:spLocks noChangeArrowheads="1"/>
          </p:cNvSpPr>
          <p:nvPr/>
        </p:nvSpPr>
        <p:spPr bwMode="auto">
          <a:xfrm>
            <a:off x="53975" y="634682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en-US" sz="2000" b="1">
                <a:solidFill>
                  <a:srgbClr val="0000FF"/>
                </a:solidFill>
                <a:latin typeface="Times New Roman" panose="02020603050405020304" pitchFamily="18" charset="0"/>
              </a:rPr>
              <a:t>Amocilin</a:t>
            </a:r>
          </a:p>
        </p:txBody>
      </p:sp>
      <p:sp>
        <p:nvSpPr>
          <p:cNvPr id="3086" name="Text Box 14">
            <a:extLst>
              <a:ext uri="{FF2B5EF4-FFF2-40B4-BE49-F238E27FC236}">
                <a16:creationId xmlns:a16="http://schemas.microsoft.com/office/drawing/2014/main" id="{EB1EE7AE-155D-BABC-2E59-76E9E4DB896C}"/>
              </a:ext>
            </a:extLst>
          </p:cNvPr>
          <p:cNvSpPr txBox="1">
            <a:spLocks noChangeArrowheads="1"/>
          </p:cNvSpPr>
          <p:nvPr/>
        </p:nvSpPr>
        <p:spPr bwMode="auto">
          <a:xfrm>
            <a:off x="23813" y="2547938"/>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en-US" sz="2000" b="1">
                <a:solidFill>
                  <a:srgbClr val="0000FF"/>
                </a:solidFill>
                <a:latin typeface="Times New Roman" panose="02020603050405020304" pitchFamily="18" charset="0"/>
              </a:rPr>
              <a:t>Penicilin</a:t>
            </a:r>
          </a:p>
        </p:txBody>
      </p:sp>
      <p:sp>
        <p:nvSpPr>
          <p:cNvPr id="3087" name="Text Box 15">
            <a:extLst>
              <a:ext uri="{FF2B5EF4-FFF2-40B4-BE49-F238E27FC236}">
                <a16:creationId xmlns:a16="http://schemas.microsoft.com/office/drawing/2014/main" id="{1B5617DB-F83D-48FF-0E3C-9D2BB8228D4C}"/>
              </a:ext>
            </a:extLst>
          </p:cNvPr>
          <p:cNvSpPr txBox="1">
            <a:spLocks noChangeArrowheads="1"/>
          </p:cNvSpPr>
          <p:nvPr/>
        </p:nvSpPr>
        <p:spPr bwMode="auto">
          <a:xfrm>
            <a:off x="5045075" y="4602163"/>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en-US" sz="2000" b="1">
                <a:solidFill>
                  <a:srgbClr val="FF0000"/>
                </a:solidFill>
                <a:latin typeface="Times New Roman" panose="02020603050405020304" pitchFamily="18" charset="0"/>
              </a:rPr>
              <a:t>Tetracilin</a:t>
            </a:r>
          </a:p>
        </p:txBody>
      </p:sp>
      <p:sp>
        <p:nvSpPr>
          <p:cNvPr id="3088" name="Text Box 16">
            <a:extLst>
              <a:ext uri="{FF2B5EF4-FFF2-40B4-BE49-F238E27FC236}">
                <a16:creationId xmlns:a16="http://schemas.microsoft.com/office/drawing/2014/main" id="{558E5E8A-55BE-398A-31AE-5A3575EA0E26}"/>
              </a:ext>
            </a:extLst>
          </p:cNvPr>
          <p:cNvSpPr txBox="1">
            <a:spLocks noChangeArrowheads="1"/>
          </p:cNvSpPr>
          <p:nvPr/>
        </p:nvSpPr>
        <p:spPr bwMode="auto">
          <a:xfrm>
            <a:off x="6472238" y="245745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en-US" sz="2000" b="1">
                <a:solidFill>
                  <a:srgbClr val="FF0000"/>
                </a:solidFill>
                <a:latin typeface="Times New Roman" panose="02020603050405020304" pitchFamily="18" charset="0"/>
                <a:cs typeface="Times New Roman" panose="02020603050405020304" pitchFamily="18" charset="0"/>
              </a:rPr>
              <a:t>Kháng sinh tự nhiên</a:t>
            </a:r>
          </a:p>
        </p:txBody>
      </p:sp>
      <p:sp>
        <p:nvSpPr>
          <p:cNvPr id="138254" name="Rectangle 24">
            <a:extLst>
              <a:ext uri="{FF2B5EF4-FFF2-40B4-BE49-F238E27FC236}">
                <a16:creationId xmlns:a16="http://schemas.microsoft.com/office/drawing/2014/main" id="{87C1339D-15E3-2D25-6260-E755155B7F03}"/>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pic>
        <p:nvPicPr>
          <p:cNvPr id="138255" name="Picture 7" descr="sun14[1]">
            <a:extLst>
              <a:ext uri="{FF2B5EF4-FFF2-40B4-BE49-F238E27FC236}">
                <a16:creationId xmlns:a16="http://schemas.microsoft.com/office/drawing/2014/main" id="{02E02C79-7D54-3DB8-A37D-37DF006300A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05738" y="428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38256" name="Picture 7" descr="sun14[1]">
            <a:extLst>
              <a:ext uri="{FF2B5EF4-FFF2-40B4-BE49-F238E27FC236}">
                <a16:creationId xmlns:a16="http://schemas.microsoft.com/office/drawing/2014/main" id="{9570182C-8D54-D0E0-3CF4-8538E2BF143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913" y="65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
                                  </p:iterate>
                                  <p:childTnLst>
                                    <p:set>
                                      <p:cBhvr>
                                        <p:cTn id="6" dur="1" fill="hold">
                                          <p:stCondLst>
                                            <p:cond delay="0"/>
                                          </p:stCondLst>
                                        </p:cTn>
                                        <p:tgtEl>
                                          <p:spTgt spid="3077"/>
                                        </p:tgtEl>
                                        <p:attrNameLst>
                                          <p:attrName>style.visibility</p:attrName>
                                        </p:attrNameLst>
                                      </p:cBhvr>
                                      <p:to>
                                        <p:strVal val="visible"/>
                                      </p:to>
                                    </p:set>
                                    <p:anim calcmode="discrete" valueType="clr">
                                      <p:cBhvr override="childStyle">
                                        <p:cTn id="7" dur="80"/>
                                        <p:tgtEl>
                                          <p:spTgt spid="3077"/>
                                        </p:tgtEl>
                                        <p:attrNameLst>
                                          <p:attrName>style.color</p:attrName>
                                        </p:attrNameLst>
                                      </p:cBhvr>
                                      <p:tavLst>
                                        <p:tav tm="0%">
                                          <p:val>
                                            <p:clrVal>
                                              <a:schemeClr val="accent2"/>
                                            </p:clrVal>
                                          </p:val>
                                        </p:tav>
                                        <p:tav tm="50%">
                                          <p:val>
                                            <p:clrVal>
                                              <a:schemeClr val="hlink"/>
                                            </p:clrVal>
                                          </p:val>
                                        </p:tav>
                                      </p:tavLst>
                                    </p:anim>
                                    <p:anim calcmode="discrete" valueType="clr">
                                      <p:cBhvr>
                                        <p:cTn id="8" dur="80"/>
                                        <p:tgtEl>
                                          <p:spTgt spid="3077"/>
                                        </p:tgtEl>
                                        <p:attrNameLst>
                                          <p:attrName>fillcolor</p:attrName>
                                        </p:attrNameLst>
                                      </p:cBhvr>
                                      <p:tavLst>
                                        <p:tav tm="0%">
                                          <p:val>
                                            <p:clrVal>
                                              <a:schemeClr val="accent2"/>
                                            </p:clrVal>
                                          </p:val>
                                        </p:tav>
                                        <p:tav tm="50%">
                                          <p:val>
                                            <p:clrVal>
                                              <a:schemeClr val="hlink"/>
                                            </p:clrVal>
                                          </p:val>
                                        </p:tav>
                                      </p:tavLst>
                                    </p:anim>
                                    <p:set>
                                      <p:cBhvr>
                                        <p:cTn id="9" dur="80"/>
                                        <p:tgtEl>
                                          <p:spTgt spid="307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079"/>
                                        </p:tgtEl>
                                        <p:attrNameLst>
                                          <p:attrName>style.visibility</p:attrName>
                                        </p:attrNameLst>
                                      </p:cBhvr>
                                      <p:to>
                                        <p:strVal val="visible"/>
                                      </p:to>
                                    </p:set>
                                    <p:anim calcmode="lin" valueType="num">
                                      <p:cBhvr additive="base">
                                        <p:cTn id="14" dur="500" fill="hold"/>
                                        <p:tgtEl>
                                          <p:spTgt spid="3079"/>
                                        </p:tgtEl>
                                        <p:attrNameLst>
                                          <p:attrName>ppt_x</p:attrName>
                                        </p:attrNameLst>
                                      </p:cBhvr>
                                      <p:tavLst>
                                        <p:tav tm="0%">
                                          <p:val>
                                            <p:strVal val="#ppt_x"/>
                                          </p:val>
                                        </p:tav>
                                        <p:tav tm="100%">
                                          <p:val>
                                            <p:strVal val="#ppt_x"/>
                                          </p:val>
                                        </p:tav>
                                      </p:tavLst>
                                    </p:anim>
                                    <p:anim calcmode="lin" valueType="num">
                                      <p:cBhvr additive="base">
                                        <p:cTn id="15" dur="500" fill="hold"/>
                                        <p:tgtEl>
                                          <p:spTgt spid="3079"/>
                                        </p:tgtEl>
                                        <p:attrNameLst>
                                          <p:attrName>ppt_y</p:attrName>
                                        </p:attrNameLst>
                                      </p:cBhvr>
                                      <p:tavLst>
                                        <p:tav tm="0%">
                                          <p:val>
                                            <p:strVal val="1+#ppt_h/2"/>
                                          </p:val>
                                        </p:tav>
                                        <p:tav tm="1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3086"/>
                                        </p:tgtEl>
                                        <p:attrNameLst>
                                          <p:attrName>style.visibility</p:attrName>
                                        </p:attrNameLst>
                                      </p:cBhvr>
                                      <p:to>
                                        <p:strVal val="visible"/>
                                      </p:to>
                                    </p:set>
                                    <p:anim calcmode="lin" valueType="num">
                                      <p:cBhvr additive="base">
                                        <p:cTn id="19" dur="500" fill="hold"/>
                                        <p:tgtEl>
                                          <p:spTgt spid="3086"/>
                                        </p:tgtEl>
                                        <p:attrNameLst>
                                          <p:attrName>ppt_x</p:attrName>
                                        </p:attrNameLst>
                                      </p:cBhvr>
                                      <p:tavLst>
                                        <p:tav tm="0%">
                                          <p:val>
                                            <p:strVal val="#ppt_x"/>
                                          </p:val>
                                        </p:tav>
                                        <p:tav tm="100%">
                                          <p:val>
                                            <p:strVal val="#ppt_x"/>
                                          </p:val>
                                        </p:tav>
                                      </p:tavLst>
                                    </p:anim>
                                    <p:anim calcmode="lin" valueType="num">
                                      <p:cBhvr additive="base">
                                        <p:cTn id="20" dur="500" fill="hold"/>
                                        <p:tgtEl>
                                          <p:spTgt spid="3086"/>
                                        </p:tgtEl>
                                        <p:attrNameLst>
                                          <p:attrName>ppt_y</p:attrName>
                                        </p:attrNameLst>
                                      </p:cBhvr>
                                      <p:tavLst>
                                        <p:tav tm="0%">
                                          <p:val>
                                            <p:strVal val="1+#ppt_h/2"/>
                                          </p:val>
                                        </p:tav>
                                        <p:tav tm="1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81"/>
                                        </p:tgtEl>
                                        <p:attrNameLst>
                                          <p:attrName>style.visibility</p:attrName>
                                        </p:attrNameLst>
                                      </p:cBhvr>
                                      <p:to>
                                        <p:strVal val="visible"/>
                                      </p:to>
                                    </p:set>
                                    <p:anim calcmode="lin" valueType="num">
                                      <p:cBhvr additive="base">
                                        <p:cTn id="25" dur="500" fill="hold"/>
                                        <p:tgtEl>
                                          <p:spTgt spid="3081"/>
                                        </p:tgtEl>
                                        <p:attrNameLst>
                                          <p:attrName>ppt_x</p:attrName>
                                        </p:attrNameLst>
                                      </p:cBhvr>
                                      <p:tavLst>
                                        <p:tav tm="0%">
                                          <p:val>
                                            <p:strVal val="#ppt_x"/>
                                          </p:val>
                                        </p:tav>
                                        <p:tav tm="100%">
                                          <p:val>
                                            <p:strVal val="#ppt_x"/>
                                          </p:val>
                                        </p:tav>
                                      </p:tavLst>
                                    </p:anim>
                                    <p:anim calcmode="lin" valueType="num">
                                      <p:cBhvr additive="base">
                                        <p:cTn id="26" dur="500" fill="hold"/>
                                        <p:tgtEl>
                                          <p:spTgt spid="3081"/>
                                        </p:tgtEl>
                                        <p:attrNameLst>
                                          <p:attrName>ppt_y</p:attrName>
                                        </p:attrNameLst>
                                      </p:cBhvr>
                                      <p:tavLst>
                                        <p:tav tm="0%">
                                          <p:val>
                                            <p:strVal val="1+#ppt_h/2"/>
                                          </p:val>
                                        </p:tav>
                                        <p:tav tm="100%">
                                          <p:val>
                                            <p:strVal val="#ppt_y"/>
                                          </p:val>
                                        </p:tav>
                                      </p:tavLst>
                                    </p:anim>
                                  </p:childTnLst>
                                </p:cTn>
                              </p:par>
                            </p:childTnLst>
                          </p:cTn>
                        </p:par>
                        <p:par>
                          <p:cTn id="27" fill="hold" nodeType="afterGroup">
                            <p:stCondLst>
                              <p:cond delay="500"/>
                            </p:stCondLst>
                            <p:childTnLst>
                              <p:par>
                                <p:cTn id="28" presetID="2" presetClass="entr" presetSubtype="4" fill="hold" nodeType="afterEffect">
                                  <p:stCondLst>
                                    <p:cond delay="0"/>
                                  </p:stCondLst>
                                  <p:childTnLst>
                                    <p:set>
                                      <p:cBhvr>
                                        <p:cTn id="29" dur="1" fill="hold">
                                          <p:stCondLst>
                                            <p:cond delay="0"/>
                                          </p:stCondLst>
                                        </p:cTn>
                                        <p:tgtEl>
                                          <p:spTgt spid="3085"/>
                                        </p:tgtEl>
                                        <p:attrNameLst>
                                          <p:attrName>style.visibility</p:attrName>
                                        </p:attrNameLst>
                                      </p:cBhvr>
                                      <p:to>
                                        <p:strVal val="visible"/>
                                      </p:to>
                                    </p:set>
                                    <p:anim calcmode="lin" valueType="num">
                                      <p:cBhvr additive="base">
                                        <p:cTn id="30" dur="500" fill="hold"/>
                                        <p:tgtEl>
                                          <p:spTgt spid="3085"/>
                                        </p:tgtEl>
                                        <p:attrNameLst>
                                          <p:attrName>ppt_x</p:attrName>
                                        </p:attrNameLst>
                                      </p:cBhvr>
                                      <p:tavLst>
                                        <p:tav tm="0%">
                                          <p:val>
                                            <p:strVal val="#ppt_x"/>
                                          </p:val>
                                        </p:tav>
                                        <p:tav tm="100%">
                                          <p:val>
                                            <p:strVal val="#ppt_x"/>
                                          </p:val>
                                        </p:tav>
                                      </p:tavLst>
                                    </p:anim>
                                    <p:anim calcmode="lin" valueType="num">
                                      <p:cBhvr additive="base">
                                        <p:cTn id="31" dur="500" fill="hold"/>
                                        <p:tgtEl>
                                          <p:spTgt spid="3085"/>
                                        </p:tgtEl>
                                        <p:attrNameLst>
                                          <p:attrName>ppt_y</p:attrName>
                                        </p:attrNameLst>
                                      </p:cBhvr>
                                      <p:tavLst>
                                        <p:tav tm="0%">
                                          <p:val>
                                            <p:strVal val="1+#ppt_h/2"/>
                                          </p:val>
                                        </p:tav>
                                        <p:tav tm="1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078"/>
                                        </p:tgtEl>
                                        <p:attrNameLst>
                                          <p:attrName>style.visibility</p:attrName>
                                        </p:attrNameLst>
                                      </p:cBhvr>
                                      <p:to>
                                        <p:strVal val="visible"/>
                                      </p:to>
                                    </p:set>
                                    <p:anim calcmode="lin" valueType="num">
                                      <p:cBhvr additive="base">
                                        <p:cTn id="36" dur="500" fill="hold"/>
                                        <p:tgtEl>
                                          <p:spTgt spid="3078"/>
                                        </p:tgtEl>
                                        <p:attrNameLst>
                                          <p:attrName>ppt_x</p:attrName>
                                        </p:attrNameLst>
                                      </p:cBhvr>
                                      <p:tavLst>
                                        <p:tav tm="0%">
                                          <p:val>
                                            <p:strVal val="#ppt_x"/>
                                          </p:val>
                                        </p:tav>
                                        <p:tav tm="100%">
                                          <p:val>
                                            <p:strVal val="#ppt_x"/>
                                          </p:val>
                                        </p:tav>
                                      </p:tavLst>
                                    </p:anim>
                                    <p:anim calcmode="lin" valueType="num">
                                      <p:cBhvr additive="base">
                                        <p:cTn id="37" dur="500" fill="hold"/>
                                        <p:tgtEl>
                                          <p:spTgt spid="3078"/>
                                        </p:tgtEl>
                                        <p:attrNameLst>
                                          <p:attrName>ppt_y</p:attrName>
                                        </p:attrNameLst>
                                      </p:cBhvr>
                                      <p:tavLst>
                                        <p:tav tm="0%">
                                          <p:val>
                                            <p:strVal val="1+#ppt_h/2"/>
                                          </p:val>
                                        </p:tav>
                                        <p:tav tm="100%">
                                          <p:val>
                                            <p:strVal val="#ppt_y"/>
                                          </p:val>
                                        </p:tav>
                                      </p:tavLst>
                                    </p:anim>
                                  </p:childTnLst>
                                </p:cTn>
                              </p:par>
                            </p:childTnLst>
                          </p:cTn>
                        </p:par>
                        <p:par>
                          <p:cTn id="38" fill="hold" nodeType="afterGroup">
                            <p:stCondLst>
                              <p:cond delay="500"/>
                            </p:stCondLst>
                            <p:childTnLst>
                              <p:par>
                                <p:cTn id="39" presetID="2" presetClass="entr" presetSubtype="4" fill="hold" nodeType="afterEffect">
                                  <p:stCondLst>
                                    <p:cond delay="0"/>
                                  </p:stCondLst>
                                  <p:childTnLst>
                                    <p:set>
                                      <p:cBhvr>
                                        <p:cTn id="40" dur="1" fill="hold">
                                          <p:stCondLst>
                                            <p:cond delay="0"/>
                                          </p:stCondLst>
                                        </p:cTn>
                                        <p:tgtEl>
                                          <p:spTgt spid="3087"/>
                                        </p:tgtEl>
                                        <p:attrNameLst>
                                          <p:attrName>style.visibility</p:attrName>
                                        </p:attrNameLst>
                                      </p:cBhvr>
                                      <p:to>
                                        <p:strVal val="visible"/>
                                      </p:to>
                                    </p:set>
                                    <p:anim calcmode="lin" valueType="num">
                                      <p:cBhvr additive="base">
                                        <p:cTn id="41" dur="500" fill="hold"/>
                                        <p:tgtEl>
                                          <p:spTgt spid="3087"/>
                                        </p:tgtEl>
                                        <p:attrNameLst>
                                          <p:attrName>ppt_x</p:attrName>
                                        </p:attrNameLst>
                                      </p:cBhvr>
                                      <p:tavLst>
                                        <p:tav tm="0%">
                                          <p:val>
                                            <p:strVal val="#ppt_x"/>
                                          </p:val>
                                        </p:tav>
                                        <p:tav tm="100%">
                                          <p:val>
                                            <p:strVal val="#ppt_x"/>
                                          </p:val>
                                        </p:tav>
                                      </p:tavLst>
                                    </p:anim>
                                    <p:anim calcmode="lin" valueType="num">
                                      <p:cBhvr additive="base">
                                        <p:cTn id="42" dur="500" fill="hold"/>
                                        <p:tgtEl>
                                          <p:spTgt spid="3087"/>
                                        </p:tgtEl>
                                        <p:attrNameLst>
                                          <p:attrName>ppt_y</p:attrName>
                                        </p:attrNameLst>
                                      </p:cBhvr>
                                      <p:tavLst>
                                        <p:tav tm="0%">
                                          <p:val>
                                            <p:strVal val="1+#ppt_h/2"/>
                                          </p:val>
                                        </p:tav>
                                        <p:tav tm="1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
                                          <p:val>
                                            <p:strVal val="#ppt_x"/>
                                          </p:val>
                                        </p:tav>
                                      </p:tavLst>
                                    </p:anim>
                                    <p:anim calcmode="lin" valueType="num">
                                      <p:cBhvr additive="base">
                                        <p:cTn id="48" dur="500" fill="hold"/>
                                        <p:tgtEl>
                                          <p:spTgt spid="2"/>
                                        </p:tgtEl>
                                        <p:attrNameLst>
                                          <p:attrName>ppt_y</p:attrName>
                                        </p:attrNameLst>
                                      </p:cBhvr>
                                      <p:tavLst>
                                        <p:tav tm="0%">
                                          <p:val>
                                            <p:strVal val="1+#ppt_h/2"/>
                                          </p:val>
                                        </p:tav>
                                        <p:tav tm="100%">
                                          <p:val>
                                            <p:strVal val="#ppt_y"/>
                                          </p:val>
                                        </p:tav>
                                      </p:tavLst>
                                    </p:anim>
                                  </p:childTnLst>
                                </p:cTn>
                              </p:par>
                            </p:childTnLst>
                          </p:cTn>
                        </p:par>
                        <p:par>
                          <p:cTn id="49" fill="hold" nodeType="afterGroup">
                            <p:stCondLst>
                              <p:cond delay="500"/>
                            </p:stCondLst>
                            <p:childTnLst>
                              <p:par>
                                <p:cTn id="50" presetID="2" presetClass="entr" presetSubtype="4" fill="hold" nodeType="afterEffect">
                                  <p:stCondLst>
                                    <p:cond delay="0"/>
                                  </p:stCondLst>
                                  <p:childTnLst>
                                    <p:set>
                                      <p:cBhvr>
                                        <p:cTn id="51" dur="1" fill="hold">
                                          <p:stCondLst>
                                            <p:cond delay="0"/>
                                          </p:stCondLst>
                                        </p:cTn>
                                        <p:tgtEl>
                                          <p:spTgt spid="3088"/>
                                        </p:tgtEl>
                                        <p:attrNameLst>
                                          <p:attrName>style.visibility</p:attrName>
                                        </p:attrNameLst>
                                      </p:cBhvr>
                                      <p:to>
                                        <p:strVal val="visible"/>
                                      </p:to>
                                    </p:set>
                                    <p:anim calcmode="lin" valueType="num">
                                      <p:cBhvr additive="base">
                                        <p:cTn id="52" dur="500" fill="hold"/>
                                        <p:tgtEl>
                                          <p:spTgt spid="3088"/>
                                        </p:tgtEl>
                                        <p:attrNameLst>
                                          <p:attrName>ppt_x</p:attrName>
                                        </p:attrNameLst>
                                      </p:cBhvr>
                                      <p:tavLst>
                                        <p:tav tm="0%">
                                          <p:val>
                                            <p:strVal val="#ppt_x"/>
                                          </p:val>
                                        </p:tav>
                                        <p:tav tm="100%">
                                          <p:val>
                                            <p:strVal val="#ppt_x"/>
                                          </p:val>
                                        </p:tav>
                                      </p:tavLst>
                                    </p:anim>
                                    <p:anim calcmode="lin" valueType="num">
                                      <p:cBhvr additive="base">
                                        <p:cTn id="53" dur="500" fill="hold"/>
                                        <p:tgtEl>
                                          <p:spTgt spid="3088"/>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5" grpId="0"/>
      <p:bldP spid="3086" grpId="0"/>
      <p:bldP spid="3087" grpId="0"/>
      <p:bldP spid="3088" grpId="0"/>
    </p:bld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9F315-B148-9C48-1F53-B1DE67E2269F}"/>
              </a:ext>
            </a:extLst>
          </p:cNvPr>
          <p:cNvSpPr>
            <a:spLocks noChangeArrowheads="1"/>
          </p:cNvSpPr>
          <p:nvPr/>
        </p:nvSpPr>
        <p:spPr bwMode="auto">
          <a:xfrm>
            <a:off x="0" y="36513"/>
            <a:ext cx="6705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en-US" sz="4400" b="1">
                <a:solidFill>
                  <a:srgbClr val="FF0000"/>
                </a:solidFill>
                <a:latin typeface="Times New Roman" panose="02020603050405020304" pitchFamily="18" charset="0"/>
                <a:cs typeface="Times New Roman" panose="02020603050405020304" pitchFamily="18" charset="0"/>
              </a:rPr>
              <a:t>2. Thuốc bổ trợ chữa bệnh.</a:t>
            </a:r>
          </a:p>
        </p:txBody>
      </p:sp>
      <p:pic>
        <p:nvPicPr>
          <p:cNvPr id="3" name="Picture 22" descr="B1">
            <a:extLst>
              <a:ext uri="{FF2B5EF4-FFF2-40B4-BE49-F238E27FC236}">
                <a16:creationId xmlns:a16="http://schemas.microsoft.com/office/drawing/2014/main" id="{3D469FD1-BC58-9140-D2CE-B93FE1AD6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14400"/>
            <a:ext cx="4572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4" name="Picture 21" descr="Vi ta min C">
            <a:extLst>
              <a:ext uri="{FF2B5EF4-FFF2-40B4-BE49-F238E27FC236}">
                <a16:creationId xmlns:a16="http://schemas.microsoft.com/office/drawing/2014/main" id="{B731A13E-604D-BBC2-BE0E-0247D1F0E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04863"/>
            <a:ext cx="44958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19" descr="thucó bo mau">
            <a:extLst>
              <a:ext uri="{FF2B5EF4-FFF2-40B4-BE49-F238E27FC236}">
                <a16:creationId xmlns:a16="http://schemas.microsoft.com/office/drawing/2014/main" id="{D01C63D1-B31D-D9E4-AEF8-3F6E6B23E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
          <a:stretch>
            <a:fillRect/>
          </a:stretch>
        </p:blipFill>
        <p:spPr bwMode="auto">
          <a:xfrm>
            <a:off x="76200" y="41148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23" descr="nhan sam -bo van nang">
            <a:extLst>
              <a:ext uri="{FF2B5EF4-FFF2-40B4-BE49-F238E27FC236}">
                <a16:creationId xmlns:a16="http://schemas.microsoft.com/office/drawing/2014/main" id="{5850BDF7-C8A2-C90C-8701-FBEFF19C1300}"/>
              </a:ext>
            </a:extLst>
          </p:cNvPr>
          <p:cNvPicPr>
            <a:picLocks noChangeAspect="1" noChangeArrowheads="1"/>
          </p:cNvPicPr>
          <p:nvPr/>
        </p:nvPicPr>
        <p:blipFill>
          <a:blip r:embed="rId5">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5145088" y="3976688"/>
            <a:ext cx="4038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7" name="Rectangle 6">
            <a:extLst>
              <a:ext uri="{FF2B5EF4-FFF2-40B4-BE49-F238E27FC236}">
                <a16:creationId xmlns:a16="http://schemas.microsoft.com/office/drawing/2014/main" id="{9980B438-2154-498C-54C6-3072B11AA3D2}"/>
              </a:ext>
            </a:extLst>
          </p:cNvPr>
          <p:cNvSpPr>
            <a:spLocks noChangeArrowheads="1"/>
          </p:cNvSpPr>
          <p:nvPr/>
        </p:nvSpPr>
        <p:spPr bwMode="auto">
          <a:xfrm>
            <a:off x="381000" y="3378200"/>
            <a:ext cx="218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en-US" b="1">
                <a:solidFill>
                  <a:srgbClr val="0000FF"/>
                </a:solidFill>
                <a:latin typeface="Times New Roman" panose="02020603050405020304" pitchFamily="18" charset="0"/>
              </a:rPr>
              <a:t>Vitamin B1</a:t>
            </a:r>
          </a:p>
        </p:txBody>
      </p:sp>
      <p:sp>
        <p:nvSpPr>
          <p:cNvPr id="8" name="Rectangle 7">
            <a:extLst>
              <a:ext uri="{FF2B5EF4-FFF2-40B4-BE49-F238E27FC236}">
                <a16:creationId xmlns:a16="http://schemas.microsoft.com/office/drawing/2014/main" id="{A0B14C09-18FA-0401-53CB-EEAFDD95F712}"/>
              </a:ext>
            </a:extLst>
          </p:cNvPr>
          <p:cNvSpPr>
            <a:spLocks noChangeArrowheads="1"/>
          </p:cNvSpPr>
          <p:nvPr/>
        </p:nvSpPr>
        <p:spPr bwMode="auto">
          <a:xfrm>
            <a:off x="5784850" y="3346450"/>
            <a:ext cx="184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Vitamin</a:t>
            </a:r>
            <a:r>
              <a:rPr lang="en-US" altLang="en-US" sz="1800" b="1">
                <a:solidFill>
                  <a:srgbClr val="0000FF"/>
                </a:solidFill>
                <a:latin typeface="Times New Roman" panose="02020603050405020304" pitchFamily="18" charset="0"/>
              </a:rPr>
              <a:t> </a:t>
            </a:r>
            <a:endParaRPr lang="vi-VN" altLang="en-US" sz="1800">
              <a:latin typeface="VNI-Times" pitchFamily="2" charset="0"/>
            </a:endParaRPr>
          </a:p>
        </p:txBody>
      </p:sp>
      <p:sp>
        <p:nvSpPr>
          <p:cNvPr id="9" name="Rectangle 8">
            <a:extLst>
              <a:ext uri="{FF2B5EF4-FFF2-40B4-BE49-F238E27FC236}">
                <a16:creationId xmlns:a16="http://schemas.microsoft.com/office/drawing/2014/main" id="{5B6A97D5-DB64-47BD-D0CA-BD010DBC2951}"/>
              </a:ext>
            </a:extLst>
          </p:cNvPr>
          <p:cNvSpPr>
            <a:spLocks noChangeArrowheads="1"/>
          </p:cNvSpPr>
          <p:nvPr/>
        </p:nvSpPr>
        <p:spPr bwMode="auto">
          <a:xfrm>
            <a:off x="0" y="4052888"/>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Bổ máu</a:t>
            </a:r>
            <a:endParaRPr lang="vi-VN" altLang="en-US" sz="3600">
              <a:latin typeface="VNI-Times" pitchFamily="2" charset="0"/>
            </a:endParaRPr>
          </a:p>
        </p:txBody>
      </p:sp>
      <p:sp>
        <p:nvSpPr>
          <p:cNvPr id="10" name="Rectangle 9">
            <a:extLst>
              <a:ext uri="{FF2B5EF4-FFF2-40B4-BE49-F238E27FC236}">
                <a16:creationId xmlns:a16="http://schemas.microsoft.com/office/drawing/2014/main" id="{5FBF0763-FE7F-A67C-012A-8423C2B5343B}"/>
              </a:ext>
            </a:extLst>
          </p:cNvPr>
          <p:cNvSpPr>
            <a:spLocks noChangeArrowheads="1"/>
          </p:cNvSpPr>
          <p:nvPr/>
        </p:nvSpPr>
        <p:spPr bwMode="auto">
          <a:xfrm>
            <a:off x="5100638" y="6235700"/>
            <a:ext cx="4070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Thuốc bổ nhân sâm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
                                          <p:val>
                                            <p:strVal val="#ppt_w"/>
                                          </p:val>
                                        </p:tav>
                                      </p:tavLst>
                                    </p:anim>
                                    <p:anim calcmode="lin" valueType="num">
                                      <p:cBhvr>
                                        <p:cTn id="15" dur="500" fill="hold"/>
                                        <p:tgtEl>
                                          <p:spTgt spid="3"/>
                                        </p:tgtEl>
                                        <p:attrNameLst>
                                          <p:attrName>ppt_h</p:attrName>
                                        </p:attrNameLst>
                                      </p:cBhvr>
                                      <p:tavLst>
                                        <p:tav tm="0%">
                                          <p:val>
                                            <p:fltVal val="0"/>
                                          </p:val>
                                        </p:tav>
                                        <p:tav tm="1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fltVal val="0"/>
                                          </p:val>
                                        </p:tav>
                                        <p:tav tm="100%">
                                          <p:val>
                                            <p:strVal val="#ppt_w"/>
                                          </p:val>
                                        </p:tav>
                                      </p:tavLst>
                                    </p:anim>
                                    <p:anim calcmode="lin" valueType="num">
                                      <p:cBhvr>
                                        <p:cTn id="22" dur="1000" fill="hold"/>
                                        <p:tgtEl>
                                          <p:spTgt spid="7">
                                            <p:txEl>
                                              <p:pRg st="0" end="0"/>
                                            </p:txEl>
                                          </p:spTgt>
                                        </p:tgtEl>
                                        <p:attrNameLst>
                                          <p:attrName>ppt_h</p:attrName>
                                        </p:attrNameLst>
                                      </p:cBhvr>
                                      <p:tavLst>
                                        <p:tav tm="0%">
                                          <p:val>
                                            <p:fltVal val="0"/>
                                          </p:val>
                                        </p:tav>
                                        <p:tav tm="100%">
                                          <p:val>
                                            <p:strVal val="#ppt_h"/>
                                          </p:val>
                                        </p:tav>
                                      </p:tavLst>
                                    </p:anim>
                                    <p:anim calcmode="lin" valueType="num">
                                      <p:cBhvr>
                                        <p:cTn id="23" dur="1000" fill="hold"/>
                                        <p:tgtEl>
                                          <p:spTgt spid="7">
                                            <p:txEl>
                                              <p:pRg st="0" end="0"/>
                                            </p:txEl>
                                          </p:spTgt>
                                        </p:tgtEl>
                                        <p:attrNameLst>
                                          <p:attrName>style.rotation</p:attrName>
                                        </p:attrNameLst>
                                      </p:cBhvr>
                                      <p:tavLst>
                                        <p:tav tm="0%">
                                          <p:val>
                                            <p:fltVal val="90"/>
                                          </p:val>
                                        </p:tav>
                                        <p:tav tm="100%">
                                          <p:val>
                                            <p:fltVal val="0"/>
                                          </p:val>
                                        </p:tav>
                                      </p:tavLst>
                                    </p:anim>
                                    <p:animEffect transition="in" filter="fade">
                                      <p:cBhvr>
                                        <p:cTn id="24" dur="1000"/>
                                        <p:tgtEl>
                                          <p:spTgt spid="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
                                          <p:val>
                                            <p:strVal val="#ppt_w"/>
                                          </p:val>
                                        </p:tav>
                                      </p:tavLst>
                                    </p:anim>
                                    <p:anim calcmode="lin" valueType="num">
                                      <p:cBhvr>
                                        <p:cTn id="30" dur="500" fill="hold"/>
                                        <p:tgtEl>
                                          <p:spTgt spid="5"/>
                                        </p:tgtEl>
                                        <p:attrNameLst>
                                          <p:attrName>ppt_h</p:attrName>
                                        </p:attrNameLst>
                                      </p:cBhvr>
                                      <p:tavLst>
                                        <p:tav tm="0%">
                                          <p:val>
                                            <p:fltVal val="0"/>
                                          </p:val>
                                        </p:tav>
                                        <p:tav tm="100%">
                                          <p:val>
                                            <p:strVal val="#ppt_h"/>
                                          </p:val>
                                        </p:tav>
                                      </p:tavLst>
                                    </p:anim>
                                    <p:animEffect transition="in" filter="fad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1000" fill="hold"/>
                                        <p:tgtEl>
                                          <p:spTgt spid="9">
                                            <p:txEl>
                                              <p:pRg st="0" end="0"/>
                                            </p:txEl>
                                          </p:spTgt>
                                        </p:tgtEl>
                                        <p:attrNameLst>
                                          <p:attrName>ppt_w</p:attrName>
                                        </p:attrNameLst>
                                      </p:cBhvr>
                                      <p:tavLst>
                                        <p:tav tm="0%">
                                          <p:val>
                                            <p:fltVal val="0"/>
                                          </p:val>
                                        </p:tav>
                                        <p:tav tm="100%">
                                          <p:val>
                                            <p:strVal val="#ppt_w"/>
                                          </p:val>
                                        </p:tav>
                                      </p:tavLst>
                                    </p:anim>
                                    <p:anim calcmode="lin" valueType="num">
                                      <p:cBhvr>
                                        <p:cTn id="37" dur="1000" fill="hold"/>
                                        <p:tgtEl>
                                          <p:spTgt spid="9">
                                            <p:txEl>
                                              <p:pRg st="0" end="0"/>
                                            </p:txEl>
                                          </p:spTgt>
                                        </p:tgtEl>
                                        <p:attrNameLst>
                                          <p:attrName>ppt_h</p:attrName>
                                        </p:attrNameLst>
                                      </p:cBhvr>
                                      <p:tavLst>
                                        <p:tav tm="0%">
                                          <p:val>
                                            <p:fltVal val="0"/>
                                          </p:val>
                                        </p:tav>
                                        <p:tav tm="100%">
                                          <p:val>
                                            <p:strVal val="#ppt_h"/>
                                          </p:val>
                                        </p:tav>
                                      </p:tavLst>
                                    </p:anim>
                                    <p:anim calcmode="lin" valueType="num">
                                      <p:cBhvr>
                                        <p:cTn id="38" dur="1000" fill="hold"/>
                                        <p:tgtEl>
                                          <p:spTgt spid="9">
                                            <p:txEl>
                                              <p:pRg st="0" end="0"/>
                                            </p:txEl>
                                          </p:spTgt>
                                        </p:tgtEl>
                                        <p:attrNameLst>
                                          <p:attrName>style.rotation</p:attrName>
                                        </p:attrNameLst>
                                      </p:cBhvr>
                                      <p:tavLst>
                                        <p:tav tm="0%">
                                          <p:val>
                                            <p:fltVal val="90"/>
                                          </p:val>
                                        </p:tav>
                                        <p:tav tm="100%">
                                          <p:val>
                                            <p:fltVal val="0"/>
                                          </p:val>
                                        </p:tav>
                                      </p:tavLst>
                                    </p:anim>
                                    <p:animEffect transition="in" filter="fade">
                                      <p:cBhvr>
                                        <p:cTn id="39" dur="1000"/>
                                        <p:tgtEl>
                                          <p:spTgt spid="9">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
                                          <p:val>
                                            <p:strVal val="#ppt_w"/>
                                          </p:val>
                                        </p:tav>
                                      </p:tavLst>
                                    </p:anim>
                                    <p:anim calcmode="lin" valueType="num">
                                      <p:cBhvr>
                                        <p:cTn id="45" dur="500" fill="hold"/>
                                        <p:tgtEl>
                                          <p:spTgt spid="4"/>
                                        </p:tgtEl>
                                        <p:attrNameLst>
                                          <p:attrName>ppt_h</p:attrName>
                                        </p:attrNameLst>
                                      </p:cBhvr>
                                      <p:tavLst>
                                        <p:tav tm="0%">
                                          <p:val>
                                            <p:fltVal val="0"/>
                                          </p:val>
                                        </p:tav>
                                        <p:tav tm="100%">
                                          <p:val>
                                            <p:strVal val="#ppt_h"/>
                                          </p:val>
                                        </p:tav>
                                      </p:tavLst>
                                    </p:anim>
                                    <p:animEffect transition="in" filter="fade">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p:cTn id="51" dur="1000" fill="hold"/>
                                        <p:tgtEl>
                                          <p:spTgt spid="8">
                                            <p:txEl>
                                              <p:pRg st="0" end="0"/>
                                            </p:txEl>
                                          </p:spTgt>
                                        </p:tgtEl>
                                        <p:attrNameLst>
                                          <p:attrName>ppt_w</p:attrName>
                                        </p:attrNameLst>
                                      </p:cBhvr>
                                      <p:tavLst>
                                        <p:tav tm="0%">
                                          <p:val>
                                            <p:fltVal val="0"/>
                                          </p:val>
                                        </p:tav>
                                        <p:tav tm="100%">
                                          <p:val>
                                            <p:strVal val="#ppt_w"/>
                                          </p:val>
                                        </p:tav>
                                      </p:tavLst>
                                    </p:anim>
                                    <p:anim calcmode="lin" valueType="num">
                                      <p:cBhvr>
                                        <p:cTn id="52" dur="1000" fill="hold"/>
                                        <p:tgtEl>
                                          <p:spTgt spid="8">
                                            <p:txEl>
                                              <p:pRg st="0" end="0"/>
                                            </p:txEl>
                                          </p:spTgt>
                                        </p:tgtEl>
                                        <p:attrNameLst>
                                          <p:attrName>ppt_h</p:attrName>
                                        </p:attrNameLst>
                                      </p:cBhvr>
                                      <p:tavLst>
                                        <p:tav tm="0%">
                                          <p:val>
                                            <p:fltVal val="0"/>
                                          </p:val>
                                        </p:tav>
                                        <p:tav tm="100%">
                                          <p:val>
                                            <p:strVal val="#ppt_h"/>
                                          </p:val>
                                        </p:tav>
                                      </p:tavLst>
                                    </p:anim>
                                    <p:anim calcmode="lin" valueType="num">
                                      <p:cBhvr>
                                        <p:cTn id="53" dur="1000" fill="hold"/>
                                        <p:tgtEl>
                                          <p:spTgt spid="8">
                                            <p:txEl>
                                              <p:pRg st="0" end="0"/>
                                            </p:txEl>
                                          </p:spTgt>
                                        </p:tgtEl>
                                        <p:attrNameLst>
                                          <p:attrName>style.rotation</p:attrName>
                                        </p:attrNameLst>
                                      </p:cBhvr>
                                      <p:tavLst>
                                        <p:tav tm="0%">
                                          <p:val>
                                            <p:fltVal val="90"/>
                                          </p:val>
                                        </p:tav>
                                        <p:tav tm="100%">
                                          <p:val>
                                            <p:fltVal val="0"/>
                                          </p:val>
                                        </p:tav>
                                      </p:tavLst>
                                    </p:anim>
                                    <p:animEffect transition="in" filter="fade">
                                      <p:cBhvr>
                                        <p:cTn id="54" dur="1000"/>
                                        <p:tgtEl>
                                          <p:spTgt spid="8">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
                                          <p:val>
                                            <p:fltVal val="1"/>
                                          </p:val>
                                        </p:tav>
                                      </p:tavLst>
                                    </p:anim>
                                    <p:animScale>
                                      <p:cBhvr>
                                        <p:cTn id="65" dur="26">
                                          <p:stCondLst>
                                            <p:cond delay="650"/>
                                          </p:stCondLst>
                                        </p:cTn>
                                        <p:tgtEl>
                                          <p:spTgt spid="6"/>
                                        </p:tgtEl>
                                      </p:cBhvr>
                                      <p:to x="100%" y="60%"/>
                                    </p:animScale>
                                    <p:animScale>
                                      <p:cBhvr>
                                        <p:cTn id="66" dur="166" decel="50%">
                                          <p:stCondLst>
                                            <p:cond delay="676"/>
                                          </p:stCondLst>
                                        </p:cTn>
                                        <p:tgtEl>
                                          <p:spTgt spid="6"/>
                                        </p:tgtEl>
                                      </p:cBhvr>
                                      <p:to x="100%" y="100%"/>
                                    </p:animScale>
                                    <p:animScale>
                                      <p:cBhvr>
                                        <p:cTn id="67" dur="26">
                                          <p:stCondLst>
                                            <p:cond delay="1312"/>
                                          </p:stCondLst>
                                        </p:cTn>
                                        <p:tgtEl>
                                          <p:spTgt spid="6"/>
                                        </p:tgtEl>
                                      </p:cBhvr>
                                      <p:to x="100%" y="80%"/>
                                    </p:animScale>
                                    <p:animScale>
                                      <p:cBhvr>
                                        <p:cTn id="68" dur="166" decel="50%">
                                          <p:stCondLst>
                                            <p:cond delay="1338"/>
                                          </p:stCondLst>
                                        </p:cTn>
                                        <p:tgtEl>
                                          <p:spTgt spid="6"/>
                                        </p:tgtEl>
                                      </p:cBhvr>
                                      <p:to x="100%" y="100%"/>
                                    </p:animScale>
                                    <p:animScale>
                                      <p:cBhvr>
                                        <p:cTn id="69" dur="26">
                                          <p:stCondLst>
                                            <p:cond delay="1642"/>
                                          </p:stCondLst>
                                        </p:cTn>
                                        <p:tgtEl>
                                          <p:spTgt spid="6"/>
                                        </p:tgtEl>
                                      </p:cBhvr>
                                      <p:to x="100%" y="90%"/>
                                    </p:animScale>
                                    <p:animScale>
                                      <p:cBhvr>
                                        <p:cTn id="70" dur="166" decel="50%">
                                          <p:stCondLst>
                                            <p:cond delay="1668"/>
                                          </p:stCondLst>
                                        </p:cTn>
                                        <p:tgtEl>
                                          <p:spTgt spid="6"/>
                                        </p:tgtEl>
                                      </p:cBhvr>
                                      <p:to x="100%" y="100%"/>
                                    </p:animScale>
                                    <p:animScale>
                                      <p:cBhvr>
                                        <p:cTn id="71" dur="26">
                                          <p:stCondLst>
                                            <p:cond delay="1808"/>
                                          </p:stCondLst>
                                        </p:cTn>
                                        <p:tgtEl>
                                          <p:spTgt spid="6"/>
                                        </p:tgtEl>
                                      </p:cBhvr>
                                      <p:to x="100%" y="95%"/>
                                    </p:animScale>
                                    <p:animScale>
                                      <p:cBhvr>
                                        <p:cTn id="72" dur="166" decel="50%">
                                          <p:stCondLst>
                                            <p:cond delay="1834"/>
                                          </p:stCondLst>
                                        </p:cTn>
                                        <p:tgtEl>
                                          <p:spTgt spid="6"/>
                                        </p:tgtEl>
                                      </p:cBhvr>
                                      <p:to x="100%" y="1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 calcmode="lin" valueType="num">
                                      <p:cBhvr>
                                        <p:cTn id="77" dur="1000" fill="hold"/>
                                        <p:tgtEl>
                                          <p:spTgt spid="10">
                                            <p:txEl>
                                              <p:pRg st="0" end="0"/>
                                            </p:txEl>
                                          </p:spTgt>
                                        </p:tgtEl>
                                        <p:attrNameLst>
                                          <p:attrName>ppt_w</p:attrName>
                                        </p:attrNameLst>
                                      </p:cBhvr>
                                      <p:tavLst>
                                        <p:tav tm="0%">
                                          <p:val>
                                            <p:fltVal val="0"/>
                                          </p:val>
                                        </p:tav>
                                        <p:tav tm="100%">
                                          <p:val>
                                            <p:strVal val="#ppt_w"/>
                                          </p:val>
                                        </p:tav>
                                      </p:tavLst>
                                    </p:anim>
                                    <p:anim calcmode="lin" valueType="num">
                                      <p:cBhvr>
                                        <p:cTn id="78" dur="1000" fill="hold"/>
                                        <p:tgtEl>
                                          <p:spTgt spid="10">
                                            <p:txEl>
                                              <p:pRg st="0" end="0"/>
                                            </p:txEl>
                                          </p:spTgt>
                                        </p:tgtEl>
                                        <p:attrNameLst>
                                          <p:attrName>ppt_h</p:attrName>
                                        </p:attrNameLst>
                                      </p:cBhvr>
                                      <p:tavLst>
                                        <p:tav tm="0%">
                                          <p:val>
                                            <p:fltVal val="0"/>
                                          </p:val>
                                        </p:tav>
                                        <p:tav tm="100%">
                                          <p:val>
                                            <p:strVal val="#ppt_h"/>
                                          </p:val>
                                        </p:tav>
                                      </p:tavLst>
                                    </p:anim>
                                    <p:anim calcmode="lin" valueType="num">
                                      <p:cBhvr>
                                        <p:cTn id="79" dur="1000" fill="hold"/>
                                        <p:tgtEl>
                                          <p:spTgt spid="10">
                                            <p:txEl>
                                              <p:pRg st="0" end="0"/>
                                            </p:txEl>
                                          </p:spTgt>
                                        </p:tgtEl>
                                        <p:attrNameLst>
                                          <p:attrName>style.rotation</p:attrName>
                                        </p:attrNameLst>
                                      </p:cBhvr>
                                      <p:tavLst>
                                        <p:tav tm="0%">
                                          <p:val>
                                            <p:fltVal val="90"/>
                                          </p:val>
                                        </p:tav>
                                        <p:tav tm="100%">
                                          <p:val>
                                            <p:fltVal val="0"/>
                                          </p:val>
                                        </p:tav>
                                      </p:tavLst>
                                    </p:anim>
                                    <p:animEffect transition="in" filter="fade">
                                      <p:cBhvr>
                                        <p:cTn id="8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2754" name="Text Box 2">
            <a:extLst>
              <a:ext uri="{FF2B5EF4-FFF2-40B4-BE49-F238E27FC236}">
                <a16:creationId xmlns:a16="http://schemas.microsoft.com/office/drawing/2014/main" id="{1C4AEFDD-9DB5-3839-6E31-4841CEBBD27B}"/>
              </a:ext>
            </a:extLst>
          </p:cNvPr>
          <p:cNvSpPr txBox="1">
            <a:spLocks noChangeArrowheads="1"/>
          </p:cNvSpPr>
          <p:nvPr/>
        </p:nvSpPr>
        <p:spPr bwMode="auto">
          <a:xfrm>
            <a:off x="304800" y="2651125"/>
            <a:ext cx="1751013" cy="2308225"/>
          </a:xfrm>
          <a:prstGeom prst="rect">
            <a:avLst/>
          </a:prstGeom>
          <a:noFill/>
          <a:ln w="19050">
            <a:solidFill>
              <a:srgbClr val="0000FF"/>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vi-VN" sz="4800" b="1" i="1">
                <a:solidFill>
                  <a:srgbClr val="FF0000"/>
                </a:solidFill>
                <a:latin typeface="Times New Roman" panose="02020603050405020304" pitchFamily="18" charset="0"/>
                <a:cs typeface="Times New Roman" panose="02020603050405020304" pitchFamily="18" charset="0"/>
              </a:rPr>
              <a:t>Các loại thuốc</a:t>
            </a:r>
          </a:p>
        </p:txBody>
      </p:sp>
      <p:sp>
        <p:nvSpPr>
          <p:cNvPr id="202755" name="Line 6">
            <a:extLst>
              <a:ext uri="{FF2B5EF4-FFF2-40B4-BE49-F238E27FC236}">
                <a16:creationId xmlns:a16="http://schemas.microsoft.com/office/drawing/2014/main" id="{D763BF94-10BA-F679-D6FB-9BEF10226348}"/>
              </a:ext>
            </a:extLst>
          </p:cNvPr>
          <p:cNvSpPr>
            <a:spLocks noChangeShapeType="1"/>
          </p:cNvSpPr>
          <p:nvPr/>
        </p:nvSpPr>
        <p:spPr bwMode="auto">
          <a:xfrm flipV="1">
            <a:off x="2101850" y="2511425"/>
            <a:ext cx="1390650" cy="1277938"/>
          </a:xfrm>
          <a:prstGeom prst="line">
            <a:avLst/>
          </a:prstGeom>
          <a:noFill/>
          <a:ln w="28575"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2756" name="Line 8">
            <a:extLst>
              <a:ext uri="{FF2B5EF4-FFF2-40B4-BE49-F238E27FC236}">
                <a16:creationId xmlns:a16="http://schemas.microsoft.com/office/drawing/2014/main" id="{B6F85857-B1F7-89D9-2818-6D6B88EC58DC}"/>
              </a:ext>
            </a:extLst>
          </p:cNvPr>
          <p:cNvSpPr>
            <a:spLocks noChangeShapeType="1"/>
          </p:cNvSpPr>
          <p:nvPr/>
        </p:nvSpPr>
        <p:spPr bwMode="auto">
          <a:xfrm>
            <a:off x="2076450" y="3817938"/>
            <a:ext cx="1400175" cy="912812"/>
          </a:xfrm>
          <a:prstGeom prst="line">
            <a:avLst/>
          </a:prstGeom>
          <a:noFill/>
          <a:ln w="28575"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2757" name="Text Box 14">
            <a:extLst>
              <a:ext uri="{FF2B5EF4-FFF2-40B4-BE49-F238E27FC236}">
                <a16:creationId xmlns:a16="http://schemas.microsoft.com/office/drawing/2014/main" id="{0BD41250-F36A-568C-7326-302301E4B65D}"/>
              </a:ext>
            </a:extLst>
          </p:cNvPr>
          <p:cNvSpPr txBox="1">
            <a:spLocks noChangeArrowheads="1"/>
          </p:cNvSpPr>
          <p:nvPr/>
        </p:nvSpPr>
        <p:spPr bwMode="auto">
          <a:xfrm>
            <a:off x="3505200" y="2438400"/>
            <a:ext cx="4038600" cy="708025"/>
          </a:xfrm>
          <a:prstGeom prst="rect">
            <a:avLst/>
          </a:prstGeom>
          <a:noFill/>
          <a:ln w="28575">
            <a:solidFill>
              <a:srgbClr val="FF00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vi-VN" sz="2800" b="1">
                <a:solidFill>
                  <a:srgbClr val="0000FF"/>
                </a:solidFill>
                <a:latin typeface="Times New Roman" panose="02020603050405020304" pitchFamily="18" charset="0"/>
              </a:rPr>
              <a:t>  </a:t>
            </a:r>
            <a:r>
              <a:rPr lang="en-US" altLang="vi-VN" sz="4000" b="1">
                <a:solidFill>
                  <a:srgbClr val="0000FF"/>
                </a:solidFill>
                <a:latin typeface="Times New Roman" panose="02020603050405020304" pitchFamily="18" charset="0"/>
              </a:rPr>
              <a:t>thuốc bệnh</a:t>
            </a:r>
          </a:p>
        </p:txBody>
      </p:sp>
      <p:sp>
        <p:nvSpPr>
          <p:cNvPr id="202758" name="Text Box 14">
            <a:extLst>
              <a:ext uri="{FF2B5EF4-FFF2-40B4-BE49-F238E27FC236}">
                <a16:creationId xmlns:a16="http://schemas.microsoft.com/office/drawing/2014/main" id="{DD07073C-FBC5-6840-C027-4042C0DBF9CB}"/>
              </a:ext>
            </a:extLst>
          </p:cNvPr>
          <p:cNvSpPr txBox="1">
            <a:spLocks noChangeArrowheads="1"/>
          </p:cNvSpPr>
          <p:nvPr/>
        </p:nvSpPr>
        <p:spPr bwMode="auto">
          <a:xfrm>
            <a:off x="3538538" y="4572000"/>
            <a:ext cx="3090862" cy="708025"/>
          </a:xfrm>
          <a:prstGeom prst="rect">
            <a:avLst/>
          </a:prstGeom>
          <a:noFill/>
          <a:ln w="28575">
            <a:solidFill>
              <a:srgbClr val="FF00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vi-VN" sz="4000" b="1">
                <a:solidFill>
                  <a:srgbClr val="0000FF"/>
                </a:solidFill>
                <a:latin typeface="Times New Roman" panose="02020603050405020304" pitchFamily="18" charset="0"/>
              </a:rPr>
              <a:t>   thuốc bổ</a:t>
            </a:r>
          </a:p>
        </p:txBody>
      </p:sp>
      <p:sp>
        <p:nvSpPr>
          <p:cNvPr id="202759" name="Line 8">
            <a:extLst>
              <a:ext uri="{FF2B5EF4-FFF2-40B4-BE49-F238E27FC236}">
                <a16:creationId xmlns:a16="http://schemas.microsoft.com/office/drawing/2014/main" id="{F5FE5EEA-A205-A3DF-D01C-B409B8FFBE79}"/>
              </a:ext>
            </a:extLst>
          </p:cNvPr>
          <p:cNvSpPr>
            <a:spLocks noChangeShapeType="1"/>
          </p:cNvSpPr>
          <p:nvPr/>
        </p:nvSpPr>
        <p:spPr bwMode="auto">
          <a:xfrm flipV="1">
            <a:off x="2122488" y="3784600"/>
            <a:ext cx="1400175" cy="19050"/>
          </a:xfrm>
          <a:prstGeom prst="line">
            <a:avLst/>
          </a:prstGeom>
          <a:noFill/>
          <a:ln w="28575"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2760" name="Text Box 14">
            <a:extLst>
              <a:ext uri="{FF2B5EF4-FFF2-40B4-BE49-F238E27FC236}">
                <a16:creationId xmlns:a16="http://schemas.microsoft.com/office/drawing/2014/main" id="{D9E0BBD6-B76C-883C-892D-2979A453AC96}"/>
              </a:ext>
            </a:extLst>
          </p:cNvPr>
          <p:cNvSpPr txBox="1">
            <a:spLocks noChangeArrowheads="1"/>
          </p:cNvSpPr>
          <p:nvPr/>
        </p:nvSpPr>
        <p:spPr bwMode="auto">
          <a:xfrm>
            <a:off x="3538538" y="3590925"/>
            <a:ext cx="4995862" cy="708025"/>
          </a:xfrm>
          <a:prstGeom prst="rect">
            <a:avLst/>
          </a:prstGeom>
          <a:noFill/>
          <a:ln w="28575">
            <a:solidFill>
              <a:srgbClr val="FF00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vi-VN" sz="4000" b="1">
                <a:solidFill>
                  <a:srgbClr val="0000FF"/>
                </a:solidFill>
                <a:latin typeface="Times New Roman" panose="02020603050405020304" pitchFamily="18" charset="0"/>
              </a:rPr>
              <a:t>Thuốc kháng sinh</a:t>
            </a:r>
          </a:p>
        </p:txBody>
      </p:sp>
      <p:sp>
        <p:nvSpPr>
          <p:cNvPr id="140297" name="Text Box 15">
            <a:extLst>
              <a:ext uri="{FF2B5EF4-FFF2-40B4-BE49-F238E27FC236}">
                <a16:creationId xmlns:a16="http://schemas.microsoft.com/office/drawing/2014/main" id="{0A1F1F42-2C81-FF9F-06E3-0BEDEFD8E8F7}"/>
              </a:ext>
            </a:extLst>
          </p:cNvPr>
          <p:cNvSpPr txBox="1">
            <a:spLocks noChangeArrowheads="1"/>
          </p:cNvSpPr>
          <p:nvPr/>
        </p:nvSpPr>
        <p:spPr bwMode="auto">
          <a:xfrm>
            <a:off x="61913" y="1595438"/>
            <a:ext cx="9144000" cy="646112"/>
          </a:xfrm>
          <a:prstGeom prst="rect">
            <a:avLst/>
          </a:prstGeom>
          <a:noFill/>
          <a:ln>
            <a:noFill/>
          </a:ln>
          <a:effectLst>
            <a:prstShdw prst="shdw16">
              <a:srgbClr val="808080">
                <a:alpha val="5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b="1">
                <a:solidFill>
                  <a:srgbClr val="0000FF"/>
                </a:solidFill>
                <a:latin typeface="Times New Roman" panose="02020603050405020304" pitchFamily="18" charset="0"/>
                <a:cs typeface="Times New Roman" panose="02020603050405020304" pitchFamily="18" charset="0"/>
              </a:rPr>
              <a:t>1. </a:t>
            </a:r>
            <a:r>
              <a:rPr lang="en-US" altLang="vi-VN" sz="3600" b="1">
                <a:solidFill>
                  <a:srgbClr val="0000FF"/>
                </a:solidFill>
                <a:latin typeface="Times New Roman" panose="02020603050405020304" pitchFamily="18" charset="0"/>
                <a:cs typeface="Times New Roman" panose="02020603050405020304" pitchFamily="18" charset="0"/>
              </a:rPr>
              <a:t>Sưu tầm và giới thiệu một số loại thuốc.</a:t>
            </a:r>
          </a:p>
        </p:txBody>
      </p:sp>
      <p:sp>
        <p:nvSpPr>
          <p:cNvPr id="140298" name="Rectangle 24">
            <a:extLst>
              <a:ext uri="{FF2B5EF4-FFF2-40B4-BE49-F238E27FC236}">
                <a16:creationId xmlns:a16="http://schemas.microsoft.com/office/drawing/2014/main" id="{9CCFFC5C-BE83-B599-7273-5368D48A2A8B}"/>
              </a:ext>
            </a:extLst>
          </p:cNvPr>
          <p:cNvSpPr>
            <a:spLocks noChangeArrowheads="1"/>
          </p:cNvSpPr>
          <p:nvPr/>
        </p:nvSpPr>
        <p:spPr bwMode="auto">
          <a:xfrm>
            <a:off x="0" y="28575"/>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pic>
        <p:nvPicPr>
          <p:cNvPr id="140299" name="Picture 7" descr="sun14[1]">
            <a:extLst>
              <a:ext uri="{FF2B5EF4-FFF2-40B4-BE49-F238E27FC236}">
                <a16:creationId xmlns:a16="http://schemas.microsoft.com/office/drawing/2014/main" id="{2443BB91-3C6D-A96B-AF34-30AFB660C8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428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0300" name="Picture 7" descr="sun14[1]">
            <a:extLst>
              <a:ext uri="{FF2B5EF4-FFF2-40B4-BE49-F238E27FC236}">
                <a16:creationId xmlns:a16="http://schemas.microsoft.com/office/drawing/2014/main" id="{38ED1451-DE1C-518B-7993-DEE9A7FC40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13" y="65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ppt_x"/>
                                          </p:val>
                                        </p:tav>
                                        <p:tav tm="100%">
                                          <p:val>
                                            <p:strVal val="#ppt_x"/>
                                          </p:val>
                                        </p:tav>
                                      </p:tavLst>
                                    </p:anim>
                                    <p:anim calcmode="lin" valueType="num">
                                      <p:cBhvr additive="base">
                                        <p:cTn id="8" dur="500" fill="hold"/>
                                        <p:tgtEl>
                                          <p:spTgt spid="202754"/>
                                        </p:tgtEl>
                                        <p:attrNameLst>
                                          <p:attrName>ppt_y</p:attrName>
                                        </p:attrNameLst>
                                      </p:cBhvr>
                                      <p:tavLst>
                                        <p:tav tm="0%">
                                          <p:val>
                                            <p:strVal val="1+#ppt_h/2"/>
                                          </p:val>
                                        </p:tav>
                                        <p:tav tm="1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5"/>
                                        </p:tgtEl>
                                        <p:attrNameLst>
                                          <p:attrName>style.visibility</p:attrName>
                                        </p:attrNameLst>
                                      </p:cBhvr>
                                      <p:to>
                                        <p:strVal val="visible"/>
                                      </p:to>
                                    </p:set>
                                    <p:anim calcmode="lin" valueType="num">
                                      <p:cBhvr additive="base">
                                        <p:cTn id="13" dur="500" fill="hold"/>
                                        <p:tgtEl>
                                          <p:spTgt spid="202755"/>
                                        </p:tgtEl>
                                        <p:attrNameLst>
                                          <p:attrName>ppt_x</p:attrName>
                                        </p:attrNameLst>
                                      </p:cBhvr>
                                      <p:tavLst>
                                        <p:tav tm="0%">
                                          <p:val>
                                            <p:strVal val="#ppt_x"/>
                                          </p:val>
                                        </p:tav>
                                        <p:tav tm="100%">
                                          <p:val>
                                            <p:strVal val="#ppt_x"/>
                                          </p:val>
                                        </p:tav>
                                      </p:tavLst>
                                    </p:anim>
                                    <p:anim calcmode="lin" valueType="num">
                                      <p:cBhvr additive="base">
                                        <p:cTn id="14" dur="500" fill="hold"/>
                                        <p:tgtEl>
                                          <p:spTgt spid="202755"/>
                                        </p:tgtEl>
                                        <p:attrNameLst>
                                          <p:attrName>ppt_y</p:attrName>
                                        </p:attrNameLst>
                                      </p:cBhvr>
                                      <p:tavLst>
                                        <p:tav tm="0%">
                                          <p:val>
                                            <p:strVal val="1+#ppt_h/2"/>
                                          </p:val>
                                        </p:tav>
                                        <p:tav tm="1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02757"/>
                                        </p:tgtEl>
                                        <p:attrNameLst>
                                          <p:attrName>style.visibility</p:attrName>
                                        </p:attrNameLst>
                                      </p:cBhvr>
                                      <p:to>
                                        <p:strVal val="visible"/>
                                      </p:to>
                                    </p:set>
                                    <p:anim calcmode="lin" valueType="num">
                                      <p:cBhvr additive="base">
                                        <p:cTn id="18" dur="500" fill="hold"/>
                                        <p:tgtEl>
                                          <p:spTgt spid="202757"/>
                                        </p:tgtEl>
                                        <p:attrNameLst>
                                          <p:attrName>ppt_x</p:attrName>
                                        </p:attrNameLst>
                                      </p:cBhvr>
                                      <p:tavLst>
                                        <p:tav tm="0%">
                                          <p:val>
                                            <p:strVal val="#ppt_x"/>
                                          </p:val>
                                        </p:tav>
                                        <p:tav tm="100%">
                                          <p:val>
                                            <p:strVal val="#ppt_x"/>
                                          </p:val>
                                        </p:tav>
                                      </p:tavLst>
                                    </p:anim>
                                    <p:anim calcmode="lin" valueType="num">
                                      <p:cBhvr additive="base">
                                        <p:cTn id="19" dur="500" fill="hold"/>
                                        <p:tgtEl>
                                          <p:spTgt spid="202757"/>
                                        </p:tgtEl>
                                        <p:attrNameLst>
                                          <p:attrName>ppt_y</p:attrName>
                                        </p:attrNameLst>
                                      </p:cBhvr>
                                      <p:tavLst>
                                        <p:tav tm="0%">
                                          <p:val>
                                            <p:strVal val="1+#ppt_h/2"/>
                                          </p:val>
                                        </p:tav>
                                        <p:tav tm="1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02759"/>
                                        </p:tgtEl>
                                        <p:attrNameLst>
                                          <p:attrName>style.visibility</p:attrName>
                                        </p:attrNameLst>
                                      </p:cBhvr>
                                      <p:to>
                                        <p:strVal val="visible"/>
                                      </p:to>
                                    </p:set>
                                    <p:anim calcmode="lin" valueType="num">
                                      <p:cBhvr additive="base">
                                        <p:cTn id="24" dur="500" fill="hold"/>
                                        <p:tgtEl>
                                          <p:spTgt spid="202759"/>
                                        </p:tgtEl>
                                        <p:attrNameLst>
                                          <p:attrName>ppt_x</p:attrName>
                                        </p:attrNameLst>
                                      </p:cBhvr>
                                      <p:tavLst>
                                        <p:tav tm="0%">
                                          <p:val>
                                            <p:strVal val="#ppt_x"/>
                                          </p:val>
                                        </p:tav>
                                        <p:tav tm="100%">
                                          <p:val>
                                            <p:strVal val="#ppt_x"/>
                                          </p:val>
                                        </p:tav>
                                      </p:tavLst>
                                    </p:anim>
                                    <p:anim calcmode="lin" valueType="num">
                                      <p:cBhvr additive="base">
                                        <p:cTn id="25" dur="500" fill="hold"/>
                                        <p:tgtEl>
                                          <p:spTgt spid="202759"/>
                                        </p:tgtEl>
                                        <p:attrNameLst>
                                          <p:attrName>ppt_y</p:attrName>
                                        </p:attrNameLst>
                                      </p:cBhvr>
                                      <p:tavLst>
                                        <p:tav tm="0%">
                                          <p:val>
                                            <p:strVal val="1+#ppt_h/2"/>
                                          </p:val>
                                        </p:tav>
                                        <p:tav tm="100%">
                                          <p:val>
                                            <p:strVal val="#ppt_y"/>
                                          </p:val>
                                        </p:tav>
                                      </p:tavLst>
                                    </p:anim>
                                  </p:childTnLst>
                                </p:cTn>
                              </p:par>
                            </p:childTnLst>
                          </p:cTn>
                        </p:par>
                        <p:par>
                          <p:cTn id="26" fill="hold" nodeType="afterGroup">
                            <p:stCondLst>
                              <p:cond delay="500"/>
                            </p:stCondLst>
                            <p:childTnLst>
                              <p:par>
                                <p:cTn id="27" presetID="2" presetClass="entr" presetSubtype="4" fill="hold" nodeType="afterEffect">
                                  <p:stCondLst>
                                    <p:cond delay="0"/>
                                  </p:stCondLst>
                                  <p:childTnLst>
                                    <p:set>
                                      <p:cBhvr>
                                        <p:cTn id="28" dur="1" fill="hold">
                                          <p:stCondLst>
                                            <p:cond delay="0"/>
                                          </p:stCondLst>
                                        </p:cTn>
                                        <p:tgtEl>
                                          <p:spTgt spid="202760"/>
                                        </p:tgtEl>
                                        <p:attrNameLst>
                                          <p:attrName>style.visibility</p:attrName>
                                        </p:attrNameLst>
                                      </p:cBhvr>
                                      <p:to>
                                        <p:strVal val="visible"/>
                                      </p:to>
                                    </p:set>
                                    <p:anim calcmode="lin" valueType="num">
                                      <p:cBhvr additive="base">
                                        <p:cTn id="29" dur="500" fill="hold"/>
                                        <p:tgtEl>
                                          <p:spTgt spid="202760"/>
                                        </p:tgtEl>
                                        <p:attrNameLst>
                                          <p:attrName>ppt_x</p:attrName>
                                        </p:attrNameLst>
                                      </p:cBhvr>
                                      <p:tavLst>
                                        <p:tav tm="0%">
                                          <p:val>
                                            <p:strVal val="#ppt_x"/>
                                          </p:val>
                                        </p:tav>
                                        <p:tav tm="100%">
                                          <p:val>
                                            <p:strVal val="#ppt_x"/>
                                          </p:val>
                                        </p:tav>
                                      </p:tavLst>
                                    </p:anim>
                                    <p:anim calcmode="lin" valueType="num">
                                      <p:cBhvr additive="base">
                                        <p:cTn id="30" dur="500" fill="hold"/>
                                        <p:tgtEl>
                                          <p:spTgt spid="202760"/>
                                        </p:tgtEl>
                                        <p:attrNameLst>
                                          <p:attrName>ppt_y</p:attrName>
                                        </p:attrNameLst>
                                      </p:cBhvr>
                                      <p:tavLst>
                                        <p:tav tm="0%">
                                          <p:val>
                                            <p:strVal val="1+#ppt_h/2"/>
                                          </p:val>
                                        </p:tav>
                                        <p:tav tm="1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02756"/>
                                        </p:tgtEl>
                                        <p:attrNameLst>
                                          <p:attrName>style.visibility</p:attrName>
                                        </p:attrNameLst>
                                      </p:cBhvr>
                                      <p:to>
                                        <p:strVal val="visible"/>
                                      </p:to>
                                    </p:set>
                                    <p:anim calcmode="lin" valueType="num">
                                      <p:cBhvr additive="base">
                                        <p:cTn id="35" dur="500" fill="hold"/>
                                        <p:tgtEl>
                                          <p:spTgt spid="202756"/>
                                        </p:tgtEl>
                                        <p:attrNameLst>
                                          <p:attrName>ppt_x</p:attrName>
                                        </p:attrNameLst>
                                      </p:cBhvr>
                                      <p:tavLst>
                                        <p:tav tm="0%">
                                          <p:val>
                                            <p:strVal val="#ppt_x"/>
                                          </p:val>
                                        </p:tav>
                                        <p:tav tm="100%">
                                          <p:val>
                                            <p:strVal val="#ppt_x"/>
                                          </p:val>
                                        </p:tav>
                                      </p:tavLst>
                                    </p:anim>
                                    <p:anim calcmode="lin" valueType="num">
                                      <p:cBhvr additive="base">
                                        <p:cTn id="36" dur="500" fill="hold"/>
                                        <p:tgtEl>
                                          <p:spTgt spid="202756"/>
                                        </p:tgtEl>
                                        <p:attrNameLst>
                                          <p:attrName>ppt_y</p:attrName>
                                        </p:attrNameLst>
                                      </p:cBhvr>
                                      <p:tavLst>
                                        <p:tav tm="0%">
                                          <p:val>
                                            <p:strVal val="1+#ppt_h/2"/>
                                          </p:val>
                                        </p:tav>
                                        <p:tav tm="100%">
                                          <p:val>
                                            <p:strVal val="#ppt_y"/>
                                          </p:val>
                                        </p:tav>
                                      </p:tavLst>
                                    </p:anim>
                                  </p:childTnLst>
                                </p:cTn>
                              </p:par>
                            </p:childTnLst>
                          </p:cTn>
                        </p:par>
                        <p:par>
                          <p:cTn id="37" fill="hold" nodeType="afterGroup">
                            <p:stCondLst>
                              <p:cond delay="500"/>
                            </p:stCondLst>
                            <p:childTnLst>
                              <p:par>
                                <p:cTn id="38" presetID="2" presetClass="entr" presetSubtype="4" fill="hold" nodeType="afterEffect">
                                  <p:stCondLst>
                                    <p:cond delay="0"/>
                                  </p:stCondLst>
                                  <p:childTnLst>
                                    <p:set>
                                      <p:cBhvr>
                                        <p:cTn id="39" dur="1" fill="hold">
                                          <p:stCondLst>
                                            <p:cond delay="0"/>
                                          </p:stCondLst>
                                        </p:cTn>
                                        <p:tgtEl>
                                          <p:spTgt spid="202758"/>
                                        </p:tgtEl>
                                        <p:attrNameLst>
                                          <p:attrName>style.visibility</p:attrName>
                                        </p:attrNameLst>
                                      </p:cBhvr>
                                      <p:to>
                                        <p:strVal val="visible"/>
                                      </p:to>
                                    </p:set>
                                    <p:anim calcmode="lin" valueType="num">
                                      <p:cBhvr additive="base">
                                        <p:cTn id="40" dur="500" fill="hold"/>
                                        <p:tgtEl>
                                          <p:spTgt spid="202758"/>
                                        </p:tgtEl>
                                        <p:attrNameLst>
                                          <p:attrName>ppt_x</p:attrName>
                                        </p:attrNameLst>
                                      </p:cBhvr>
                                      <p:tavLst>
                                        <p:tav tm="0%">
                                          <p:val>
                                            <p:strVal val="#ppt_x"/>
                                          </p:val>
                                        </p:tav>
                                        <p:tav tm="100%">
                                          <p:val>
                                            <p:strVal val="#ppt_x"/>
                                          </p:val>
                                        </p:tav>
                                      </p:tavLst>
                                    </p:anim>
                                    <p:anim calcmode="lin" valueType="num">
                                      <p:cBhvr additive="base">
                                        <p:cTn id="41" dur="500" fill="hold"/>
                                        <p:tgtEl>
                                          <p:spTgt spid="202758"/>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nimBg="1"/>
      <p:bldP spid="202757" grpId="0" animBg="1"/>
      <p:bldP spid="202758" grpId="0" animBg="1"/>
      <p:bldP spid="202760" grpId="0" animBg="1"/>
    </p:bld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9700" name="Text Box 4">
            <a:extLst>
              <a:ext uri="{FF2B5EF4-FFF2-40B4-BE49-F238E27FC236}">
                <a16:creationId xmlns:a16="http://schemas.microsoft.com/office/drawing/2014/main" id="{F2B5FF9A-8678-D948-2E75-FCB84F7B9704}"/>
              </a:ext>
            </a:extLst>
          </p:cNvPr>
          <p:cNvSpPr txBox="1">
            <a:spLocks noChangeArrowheads="1"/>
          </p:cNvSpPr>
          <p:nvPr/>
        </p:nvSpPr>
        <p:spPr bwMode="auto">
          <a:xfrm>
            <a:off x="0" y="16144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
                <a:headEnd/>
                <a:tailEnd/>
              </a14:hiddenLine>
            </a:ext>
          </a:extLst>
        </p:spPr>
        <p:txBody>
          <a:bodyPr>
            <a:spAutoFit/>
          </a:bodyPr>
          <a:lstStyle>
            <a:lvl1pPr>
              <a:spcBef>
                <a:spcPct val="2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
              </a:spcBef>
              <a:buFontTx/>
              <a:buNone/>
            </a:pPr>
            <a:r>
              <a:rPr lang="en-US" altLang="vi-VN" sz="2800" b="1">
                <a:solidFill>
                  <a:srgbClr val="0000FF"/>
                </a:solidFill>
                <a:latin typeface="Times New Roman" panose="02020603050405020304" pitchFamily="18" charset="0"/>
                <a:cs typeface="Times New Roman" panose="02020603050405020304" pitchFamily="18" charset="0"/>
              </a:rPr>
              <a:t>2. </a:t>
            </a:r>
            <a:r>
              <a:rPr lang="en-US" altLang="vi-VN" sz="4000" b="1">
                <a:solidFill>
                  <a:srgbClr val="0000FF"/>
                </a:solidFill>
                <a:latin typeface="Times New Roman" panose="02020603050405020304" pitchFamily="18" charset="0"/>
                <a:cs typeface="Times New Roman" panose="02020603050405020304" pitchFamily="18" charset="0"/>
              </a:rPr>
              <a:t>Sử dụng thuốc an toàn</a:t>
            </a:r>
            <a:r>
              <a:rPr lang="en-US" altLang="vi-VN" sz="2800" b="1">
                <a:solidFill>
                  <a:srgbClr val="0000FF"/>
                </a:solidFill>
                <a:latin typeface="Times New Roman" panose="02020603050405020304" pitchFamily="18" charset="0"/>
                <a:cs typeface="Times New Roman" panose="02020603050405020304" pitchFamily="18" charset="0"/>
              </a:rPr>
              <a:t>.</a:t>
            </a:r>
          </a:p>
        </p:txBody>
      </p:sp>
      <p:sp>
        <p:nvSpPr>
          <p:cNvPr id="199691" name="Text Box 11">
            <a:extLst>
              <a:ext uri="{FF2B5EF4-FFF2-40B4-BE49-F238E27FC236}">
                <a16:creationId xmlns:a16="http://schemas.microsoft.com/office/drawing/2014/main" id="{49F33EF2-12B4-E318-9048-5CACED75F0EE}"/>
              </a:ext>
            </a:extLst>
          </p:cNvPr>
          <p:cNvSpPr txBox="1">
            <a:spLocks noChangeArrowheads="1"/>
          </p:cNvSpPr>
          <p:nvPr/>
        </p:nvSpPr>
        <p:spPr bwMode="auto">
          <a:xfrm>
            <a:off x="0" y="2479675"/>
            <a:ext cx="9144000" cy="1570038"/>
          </a:xfrm>
          <a:prstGeom prst="rect">
            <a:avLst/>
          </a:prstGeom>
          <a:noFill/>
          <a:ln>
            <a:noFill/>
          </a:ln>
          <a:effectLst>
            <a:prstShdw prst="shdw16">
              <a:srgbClr val="808080">
                <a:alpha val="5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
                <a:headEnd/>
                <a:tailEnd/>
              </a14:hiddenLine>
            </a:ext>
          </a:extLst>
        </p:spPr>
        <p:txBody>
          <a:bodyPr>
            <a:spAutoFit/>
          </a:bodyPr>
          <a:lstStyle>
            <a:lvl1pPr>
              <a:spcBef>
                <a:spcPct val="2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
              </a:spcBef>
              <a:buFontTx/>
              <a:buNone/>
            </a:pP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4800" b="1">
                <a:solidFill>
                  <a:srgbClr val="FF0000"/>
                </a:solidFill>
                <a:latin typeface="Times New Roman" panose="02020603050405020304" pitchFamily="18" charset="0"/>
                <a:cs typeface="Times New Roman" panose="02020603050405020304" pitchFamily="18" charset="0"/>
              </a:rPr>
              <a:t>Tìm câu trả lời tương ứng với các câu hỏi.</a:t>
            </a:r>
          </a:p>
        </p:txBody>
      </p:sp>
      <p:sp>
        <p:nvSpPr>
          <p:cNvPr id="142340" name="Rectangle 24">
            <a:extLst>
              <a:ext uri="{FF2B5EF4-FFF2-40B4-BE49-F238E27FC236}">
                <a16:creationId xmlns:a16="http://schemas.microsoft.com/office/drawing/2014/main" id="{7406CC06-C790-CEF4-3010-011C1B7ADC23}"/>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pic>
        <p:nvPicPr>
          <p:cNvPr id="142341" name="Picture 7" descr="sun14[1]">
            <a:extLst>
              <a:ext uri="{FF2B5EF4-FFF2-40B4-BE49-F238E27FC236}">
                <a16:creationId xmlns:a16="http://schemas.microsoft.com/office/drawing/2014/main" id="{A640916B-E160-C4AC-6B06-385801D6D6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428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2342" name="Picture 7" descr="sun14[1]">
            <a:extLst>
              <a:ext uri="{FF2B5EF4-FFF2-40B4-BE49-F238E27FC236}">
                <a16:creationId xmlns:a16="http://schemas.microsoft.com/office/drawing/2014/main" id="{8DA93092-79B7-276B-E14F-241C582B2F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13" y="65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
                                  </p:iterate>
                                  <p:childTnLst>
                                    <p:set>
                                      <p:cBhvr>
                                        <p:cTn id="6" dur="1" fill="hold">
                                          <p:stCondLst>
                                            <p:cond delay="0"/>
                                          </p:stCondLst>
                                        </p:cTn>
                                        <p:tgtEl>
                                          <p:spTgt spid="29700"/>
                                        </p:tgtEl>
                                        <p:attrNameLst>
                                          <p:attrName>style.visibility</p:attrName>
                                        </p:attrNameLst>
                                      </p:cBhvr>
                                      <p:to>
                                        <p:strVal val="visible"/>
                                      </p:to>
                                    </p:set>
                                    <p:anim calcmode="discrete" valueType="clr">
                                      <p:cBhvr override="childStyle">
                                        <p:cTn id="7" dur="80"/>
                                        <p:tgtEl>
                                          <p:spTgt spid="29700"/>
                                        </p:tgtEl>
                                        <p:attrNameLst>
                                          <p:attrName>style.color</p:attrName>
                                        </p:attrNameLst>
                                      </p:cBhvr>
                                      <p:tavLst>
                                        <p:tav tm="0%">
                                          <p:val>
                                            <p:clrVal>
                                              <a:schemeClr val="accent2"/>
                                            </p:clrVal>
                                          </p:val>
                                        </p:tav>
                                        <p:tav tm="50%">
                                          <p:val>
                                            <p:clrVal>
                                              <a:schemeClr val="hlink"/>
                                            </p:clrVal>
                                          </p:val>
                                        </p:tav>
                                      </p:tavLst>
                                    </p:anim>
                                    <p:anim calcmode="discrete" valueType="clr">
                                      <p:cBhvr>
                                        <p:cTn id="8" dur="80"/>
                                        <p:tgtEl>
                                          <p:spTgt spid="29700"/>
                                        </p:tgtEl>
                                        <p:attrNameLst>
                                          <p:attrName>fillcolor</p:attrName>
                                        </p:attrNameLst>
                                      </p:cBhvr>
                                      <p:tavLst>
                                        <p:tav tm="0%">
                                          <p:val>
                                            <p:clrVal>
                                              <a:schemeClr val="accent2"/>
                                            </p:clrVal>
                                          </p:val>
                                        </p:tav>
                                        <p:tav tm="50%">
                                          <p:val>
                                            <p:clrVal>
                                              <a:schemeClr val="hlink"/>
                                            </p:clrVal>
                                          </p:val>
                                        </p:tav>
                                      </p:tavLst>
                                    </p:anim>
                                    <p:set>
                                      <p:cBhvr>
                                        <p:cTn id="9" dur="80"/>
                                        <p:tgtEl>
                                          <p:spTgt spid="297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
                                  </p:iterate>
                                  <p:childTnLst>
                                    <p:set>
                                      <p:cBhvr>
                                        <p:cTn id="13" dur="1" fill="hold">
                                          <p:stCondLst>
                                            <p:cond delay="0"/>
                                          </p:stCondLst>
                                        </p:cTn>
                                        <p:tgtEl>
                                          <p:spTgt spid="199691"/>
                                        </p:tgtEl>
                                        <p:attrNameLst>
                                          <p:attrName>style.visibility</p:attrName>
                                        </p:attrNameLst>
                                      </p:cBhvr>
                                      <p:to>
                                        <p:strVal val="visible"/>
                                      </p:to>
                                    </p:set>
                                    <p:anim calcmode="discrete" valueType="clr">
                                      <p:cBhvr override="childStyle">
                                        <p:cTn id="14" dur="80"/>
                                        <p:tgtEl>
                                          <p:spTgt spid="199691"/>
                                        </p:tgtEl>
                                        <p:attrNameLst>
                                          <p:attrName>style.color</p:attrName>
                                        </p:attrNameLst>
                                      </p:cBhvr>
                                      <p:tavLst>
                                        <p:tav tm="0%">
                                          <p:val>
                                            <p:clrVal>
                                              <a:schemeClr val="accent2"/>
                                            </p:clrVal>
                                          </p:val>
                                        </p:tav>
                                        <p:tav tm="50%">
                                          <p:val>
                                            <p:clrVal>
                                              <a:schemeClr val="hlink"/>
                                            </p:clrVal>
                                          </p:val>
                                        </p:tav>
                                      </p:tavLst>
                                    </p:anim>
                                    <p:anim calcmode="discrete" valueType="clr">
                                      <p:cBhvr>
                                        <p:cTn id="15" dur="80"/>
                                        <p:tgtEl>
                                          <p:spTgt spid="199691"/>
                                        </p:tgtEl>
                                        <p:attrNameLst>
                                          <p:attrName>fillcolor</p:attrName>
                                        </p:attrNameLst>
                                      </p:cBhvr>
                                      <p:tavLst>
                                        <p:tav tm="0%">
                                          <p:val>
                                            <p:clrVal>
                                              <a:schemeClr val="accent2"/>
                                            </p:clrVal>
                                          </p:val>
                                        </p:tav>
                                        <p:tav tm="50%">
                                          <p:val>
                                            <p:clrVal>
                                              <a:schemeClr val="hlink"/>
                                            </p:clrVal>
                                          </p:val>
                                        </p:tav>
                                      </p:tavLst>
                                    </p:anim>
                                    <p:set>
                                      <p:cBhvr>
                                        <p:cTn id="16" dur="80"/>
                                        <p:tgtEl>
                                          <p:spTgt spid="1996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199691" grpId="0"/>
    </p:bld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43362" name="Text Box 33">
            <a:extLst>
              <a:ext uri="{FF2B5EF4-FFF2-40B4-BE49-F238E27FC236}">
                <a16:creationId xmlns:a16="http://schemas.microsoft.com/office/drawing/2014/main" id="{CFA507DF-8B34-BEC7-6381-A7E551537BA0}"/>
              </a:ext>
            </a:extLst>
          </p:cNvPr>
          <p:cNvSpPr txBox="1">
            <a:spLocks noChangeArrowheads="1"/>
          </p:cNvSpPr>
          <p:nvPr/>
        </p:nvSpPr>
        <p:spPr bwMode="auto">
          <a:xfrm>
            <a:off x="76200" y="160338"/>
            <a:ext cx="2286000" cy="830262"/>
          </a:xfrm>
          <a:prstGeom prst="rect">
            <a:avLst/>
          </a:prstGeom>
          <a:noFill/>
          <a:ln w="28575">
            <a:solidFill>
              <a:srgbClr val="FF00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just" eaLnBrk="1" hangingPunct="1">
              <a:spcBef>
                <a:spcPct val="50%"/>
              </a:spcBef>
              <a:buFontTx/>
              <a:buNone/>
            </a:pPr>
            <a:r>
              <a:rPr lang="en-US" altLang="vi-VN" sz="2400" b="1">
                <a:solidFill>
                  <a:srgbClr val="0B19C8"/>
                </a:solidFill>
                <a:latin typeface="Times New Roman" panose="02020603050405020304" pitchFamily="18" charset="0"/>
              </a:rPr>
              <a:t>1. Chỉ nên dùng thuốc khi nào?</a:t>
            </a:r>
          </a:p>
        </p:txBody>
      </p:sp>
      <p:sp>
        <p:nvSpPr>
          <p:cNvPr id="143363" name="Text Box 34">
            <a:extLst>
              <a:ext uri="{FF2B5EF4-FFF2-40B4-BE49-F238E27FC236}">
                <a16:creationId xmlns:a16="http://schemas.microsoft.com/office/drawing/2014/main" id="{A22B3379-1EBE-C3FB-068B-2D1FCACF90D3}"/>
              </a:ext>
            </a:extLst>
          </p:cNvPr>
          <p:cNvSpPr txBox="1">
            <a:spLocks noChangeArrowheads="1"/>
          </p:cNvSpPr>
          <p:nvPr/>
        </p:nvSpPr>
        <p:spPr bwMode="auto">
          <a:xfrm>
            <a:off x="76200" y="1370013"/>
            <a:ext cx="2438400" cy="1200150"/>
          </a:xfrm>
          <a:prstGeom prst="rect">
            <a:avLst/>
          </a:prstGeom>
          <a:noFill/>
          <a:ln w="28575">
            <a:solidFill>
              <a:srgbClr val="0000FF"/>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400" b="1">
                <a:solidFill>
                  <a:srgbClr val="FF0000"/>
                </a:solidFill>
                <a:latin typeface="Times New Roman" panose="02020603050405020304" pitchFamily="18" charset="0"/>
              </a:rPr>
              <a:t>2. Sử dụng sai thuốc nguy hiểm như thế nào?</a:t>
            </a:r>
          </a:p>
        </p:txBody>
      </p:sp>
      <p:sp>
        <p:nvSpPr>
          <p:cNvPr id="143364" name="Text Box 35">
            <a:extLst>
              <a:ext uri="{FF2B5EF4-FFF2-40B4-BE49-F238E27FC236}">
                <a16:creationId xmlns:a16="http://schemas.microsoft.com/office/drawing/2014/main" id="{4ECD79FD-E6C7-49CA-815F-95BB6A841D7D}"/>
              </a:ext>
            </a:extLst>
          </p:cNvPr>
          <p:cNvSpPr txBox="1">
            <a:spLocks noChangeArrowheads="1"/>
          </p:cNvSpPr>
          <p:nvPr/>
        </p:nvSpPr>
        <p:spPr bwMode="auto">
          <a:xfrm>
            <a:off x="85725" y="3046413"/>
            <a:ext cx="2628900" cy="1570037"/>
          </a:xfrm>
          <a:prstGeom prst="rect">
            <a:avLst/>
          </a:prstGeom>
          <a:noFill/>
          <a:ln w="28575">
            <a:solidFill>
              <a:srgbClr val="FF00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400" b="1">
                <a:solidFill>
                  <a:srgbClr val="0B19C8"/>
                </a:solidFill>
                <a:latin typeface="Times New Roman" panose="02020603050405020304" pitchFamily="18" charset="0"/>
              </a:rPr>
              <a:t>3. Khi phải dùng thuốc, đặc biệt là thuốc kháng sinh cần chú ý điều gì?</a:t>
            </a:r>
          </a:p>
        </p:txBody>
      </p:sp>
      <p:sp>
        <p:nvSpPr>
          <p:cNvPr id="143365" name="Text Box 36">
            <a:extLst>
              <a:ext uri="{FF2B5EF4-FFF2-40B4-BE49-F238E27FC236}">
                <a16:creationId xmlns:a16="http://schemas.microsoft.com/office/drawing/2014/main" id="{68FCD9A5-BFE8-0298-BD64-0B86B5CD2F6D}"/>
              </a:ext>
            </a:extLst>
          </p:cNvPr>
          <p:cNvSpPr txBox="1">
            <a:spLocks noChangeArrowheads="1"/>
          </p:cNvSpPr>
          <p:nvPr/>
        </p:nvSpPr>
        <p:spPr bwMode="auto">
          <a:xfrm>
            <a:off x="114300" y="4857750"/>
            <a:ext cx="2628900" cy="1200150"/>
          </a:xfrm>
          <a:prstGeom prst="rect">
            <a:avLst/>
          </a:prstGeom>
          <a:noFill/>
          <a:ln w="28575">
            <a:solidFill>
              <a:srgbClr val="0000FF"/>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400" b="1">
                <a:solidFill>
                  <a:srgbClr val="FF0000"/>
                </a:solidFill>
                <a:latin typeface="Times New Roman" panose="02020603050405020304" pitchFamily="18" charset="0"/>
              </a:rPr>
              <a:t>4. Khi mua thuốc, chúng ta cần lưu ý gì?</a:t>
            </a:r>
          </a:p>
        </p:txBody>
      </p:sp>
      <p:sp>
        <p:nvSpPr>
          <p:cNvPr id="143366" name="Text Box 37">
            <a:extLst>
              <a:ext uri="{FF2B5EF4-FFF2-40B4-BE49-F238E27FC236}">
                <a16:creationId xmlns:a16="http://schemas.microsoft.com/office/drawing/2014/main" id="{BD13792C-63E1-9AB9-C5A1-D37CD6B2F60C}"/>
              </a:ext>
            </a:extLst>
          </p:cNvPr>
          <p:cNvSpPr txBox="1">
            <a:spLocks noChangeArrowheads="1"/>
          </p:cNvSpPr>
          <p:nvPr/>
        </p:nvSpPr>
        <p:spPr bwMode="auto">
          <a:xfrm>
            <a:off x="3262313" y="104775"/>
            <a:ext cx="5791200" cy="1938338"/>
          </a:xfrm>
          <a:prstGeom prst="rect">
            <a:avLst/>
          </a:prstGeom>
          <a:noFill/>
          <a:ln w="28575">
            <a:solidFill>
              <a:srgbClr val="0B19C8"/>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FF0000"/>
                </a:solidFill>
                <a:latin typeface="Times New Roman" panose="02020603050405020304" pitchFamily="18" charset="0"/>
              </a:rPr>
              <a:t>a. Tuân theo sự chỉ định của bác sĩ</a:t>
            </a:r>
          </a:p>
          <a:p>
            <a:pPr eaLnBrk="1" hangingPunct="1">
              <a:spcBef>
                <a:spcPct val="0%"/>
              </a:spcBef>
              <a:buFontTx/>
              <a:buChar char="-"/>
            </a:pPr>
            <a:r>
              <a:rPr lang="en-US" altLang="vi-VN" sz="2400" b="1">
                <a:solidFill>
                  <a:srgbClr val="FF0000"/>
                </a:solidFill>
                <a:latin typeface="Times New Roman" panose="02020603050405020304" pitchFamily="18" charset="0"/>
              </a:rPr>
              <a:t> Phải biết tất cả những rủi ro có thể xảy ra khi dùng thuốc đó</a:t>
            </a:r>
          </a:p>
          <a:p>
            <a:pPr eaLnBrk="1" hangingPunct="1">
              <a:spcBef>
                <a:spcPct val="0%"/>
              </a:spcBef>
              <a:buFontTx/>
              <a:buChar char="-"/>
            </a:pPr>
            <a:r>
              <a:rPr lang="en-US" altLang="vi-VN" sz="2400" b="1">
                <a:solidFill>
                  <a:srgbClr val="FF0000"/>
                </a:solidFill>
                <a:latin typeface="Times New Roman" panose="02020603050405020304" pitchFamily="18" charset="0"/>
              </a:rPr>
              <a:t> Phải ngừng dùng thuốc nếu thấy bệnh không giảm hoặc bị dị ứng.</a:t>
            </a:r>
          </a:p>
        </p:txBody>
      </p:sp>
      <p:sp>
        <p:nvSpPr>
          <p:cNvPr id="143367" name="Text Box 38">
            <a:extLst>
              <a:ext uri="{FF2B5EF4-FFF2-40B4-BE49-F238E27FC236}">
                <a16:creationId xmlns:a16="http://schemas.microsoft.com/office/drawing/2014/main" id="{77785ABC-60F9-A5A8-5C69-21FF9C58C222}"/>
              </a:ext>
            </a:extLst>
          </p:cNvPr>
          <p:cNvSpPr txBox="1">
            <a:spLocks noChangeArrowheads="1"/>
          </p:cNvSpPr>
          <p:nvPr/>
        </p:nvSpPr>
        <p:spPr bwMode="auto">
          <a:xfrm>
            <a:off x="3262313" y="2132013"/>
            <a:ext cx="5791200" cy="1200150"/>
          </a:xfrm>
          <a:prstGeom prst="rect">
            <a:avLst/>
          </a:prstGeom>
          <a:noFill/>
          <a:ln w="28575">
            <a:solidFill>
              <a:srgbClr val="FF00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400" b="1">
                <a:solidFill>
                  <a:srgbClr val="0B19C8"/>
                </a:solidFill>
                <a:latin typeface="Times New Roman" panose="02020603050405020304" pitchFamily="18" charset="0"/>
              </a:rPr>
              <a:t>b. Đọc kĩ thông tin in trên vỏ đựng và bản hướng dẫn kèm theo để biết hạn sử dụng, nơi sản xuất, tác dụng và cách dùng thuốc.</a:t>
            </a:r>
          </a:p>
        </p:txBody>
      </p:sp>
      <p:sp>
        <p:nvSpPr>
          <p:cNvPr id="143368" name="Text Box 39">
            <a:extLst>
              <a:ext uri="{FF2B5EF4-FFF2-40B4-BE49-F238E27FC236}">
                <a16:creationId xmlns:a16="http://schemas.microsoft.com/office/drawing/2014/main" id="{16D52BB7-76B5-666B-AB74-105E5CA7D7A9}"/>
              </a:ext>
            </a:extLst>
          </p:cNvPr>
          <p:cNvSpPr txBox="1">
            <a:spLocks noChangeArrowheads="1"/>
          </p:cNvSpPr>
          <p:nvPr/>
        </p:nvSpPr>
        <p:spPr bwMode="auto">
          <a:xfrm>
            <a:off x="3352800" y="3465513"/>
            <a:ext cx="5715000" cy="1200150"/>
          </a:xfrm>
          <a:prstGeom prst="rect">
            <a:avLst/>
          </a:prstGeom>
          <a:noFill/>
          <a:ln w="28575">
            <a:solidFill>
              <a:srgbClr val="0B19C8"/>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400" b="1">
                <a:solidFill>
                  <a:srgbClr val="FF0000"/>
                </a:solidFill>
                <a:latin typeface="Times New Roman" panose="02020603050405020304" pitchFamily="18" charset="0"/>
              </a:rPr>
              <a:t>c. Không chữa được bệnh, ngược lại có thể làm cho bệnh nặng hơn hoặc dẫn đến chết.</a:t>
            </a:r>
          </a:p>
        </p:txBody>
      </p:sp>
      <p:sp>
        <p:nvSpPr>
          <p:cNvPr id="143369" name="Text Box 40">
            <a:extLst>
              <a:ext uri="{FF2B5EF4-FFF2-40B4-BE49-F238E27FC236}">
                <a16:creationId xmlns:a16="http://schemas.microsoft.com/office/drawing/2014/main" id="{386CB81C-9836-1A4B-64AF-C04158002160}"/>
              </a:ext>
            </a:extLst>
          </p:cNvPr>
          <p:cNvSpPr txBox="1">
            <a:spLocks noChangeArrowheads="1"/>
          </p:cNvSpPr>
          <p:nvPr/>
        </p:nvSpPr>
        <p:spPr bwMode="auto">
          <a:xfrm>
            <a:off x="3343275" y="4810125"/>
            <a:ext cx="5695950" cy="1938338"/>
          </a:xfrm>
          <a:prstGeom prst="rect">
            <a:avLst/>
          </a:prstGeom>
          <a:noFill/>
          <a:ln w="28575">
            <a:solidFill>
              <a:srgbClr val="FF0000"/>
            </a:solidFill>
            <a:miter lim="8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0B19C8"/>
                </a:solidFill>
                <a:latin typeface="Times New Roman" panose="02020603050405020304" pitchFamily="18" charset="0"/>
              </a:rPr>
              <a:t>d. Khi thật sự cần thiết;</a:t>
            </a:r>
          </a:p>
          <a:p>
            <a:pPr eaLnBrk="1" hangingPunct="1">
              <a:spcBef>
                <a:spcPct val="0%"/>
              </a:spcBef>
              <a:buFontTx/>
              <a:buChar char="-"/>
            </a:pPr>
            <a:r>
              <a:rPr lang="en-US" altLang="vi-VN" sz="2400" b="1">
                <a:solidFill>
                  <a:srgbClr val="0B19C8"/>
                </a:solidFill>
                <a:latin typeface="Times New Roman" panose="02020603050405020304" pitchFamily="18" charset="0"/>
              </a:rPr>
              <a:t> Khi biết chắc cách dùng, liều lượng dùng;</a:t>
            </a:r>
          </a:p>
          <a:p>
            <a:pPr eaLnBrk="1" hangingPunct="1">
              <a:spcBef>
                <a:spcPct val="0%"/>
              </a:spcBef>
              <a:buFontTx/>
              <a:buChar char="-"/>
            </a:pPr>
            <a:r>
              <a:rPr lang="en-US" altLang="vi-VN" sz="2400" b="1">
                <a:solidFill>
                  <a:srgbClr val="0B19C8"/>
                </a:solidFill>
                <a:latin typeface="Times New Roman" panose="02020603050405020304" pitchFamily="18" charset="0"/>
              </a:rPr>
              <a:t> Khi biết nơi sản xuất, hạn sử dụng và tác dụng phụ của thuốc (nếu có)</a:t>
            </a:r>
          </a:p>
        </p:txBody>
      </p:sp>
      <p:sp>
        <p:nvSpPr>
          <p:cNvPr id="9257" name="Line 41">
            <a:extLst>
              <a:ext uri="{FF2B5EF4-FFF2-40B4-BE49-F238E27FC236}">
                <a16:creationId xmlns:a16="http://schemas.microsoft.com/office/drawing/2014/main" id="{5A3D7145-7625-BC73-6638-799D825D3459}"/>
              </a:ext>
            </a:extLst>
          </p:cNvPr>
          <p:cNvSpPr>
            <a:spLocks noChangeShapeType="1"/>
          </p:cNvSpPr>
          <p:nvPr/>
        </p:nvSpPr>
        <p:spPr bwMode="auto">
          <a:xfrm>
            <a:off x="2362200" y="706438"/>
            <a:ext cx="990600" cy="4779962"/>
          </a:xfrm>
          <a:prstGeom prst="line">
            <a:avLst/>
          </a:prstGeom>
          <a:noFill/>
          <a:ln w="28575">
            <a:solidFill>
              <a:srgbClr val="FF0000"/>
            </a:solidFill>
            <a:round/>
            <a:headEnd/>
            <a:tailEnd type="triangle" w="med" len="med"/>
          </a:ln>
          <a:effectLst/>
        </p:spPr>
        <p:txBody>
          <a:bodyPr/>
          <a:lstStyle/>
          <a:p>
            <a:pPr algn="ctr" eaLnBrk="1" hangingPunct="1">
              <a:defRPr/>
            </a:pPr>
            <a:endParaRPr lang="en-US">
              <a:ln>
                <a:solidFill>
                  <a:srgbClr val="0000FF"/>
                </a:solidFill>
              </a:ln>
            </a:endParaRPr>
          </a:p>
        </p:txBody>
      </p:sp>
      <p:sp>
        <p:nvSpPr>
          <p:cNvPr id="9258" name="Line 42">
            <a:extLst>
              <a:ext uri="{FF2B5EF4-FFF2-40B4-BE49-F238E27FC236}">
                <a16:creationId xmlns:a16="http://schemas.microsoft.com/office/drawing/2014/main" id="{22DA4D87-7E98-C879-C5DC-2E942EF09E9B}"/>
              </a:ext>
            </a:extLst>
          </p:cNvPr>
          <p:cNvSpPr>
            <a:spLocks noChangeShapeType="1"/>
          </p:cNvSpPr>
          <p:nvPr/>
        </p:nvSpPr>
        <p:spPr bwMode="auto">
          <a:xfrm>
            <a:off x="2514600" y="2362200"/>
            <a:ext cx="838200" cy="16525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59" name="Line 43">
            <a:extLst>
              <a:ext uri="{FF2B5EF4-FFF2-40B4-BE49-F238E27FC236}">
                <a16:creationId xmlns:a16="http://schemas.microsoft.com/office/drawing/2014/main" id="{12708A73-321D-2306-9B49-C86FFC7240C0}"/>
              </a:ext>
            </a:extLst>
          </p:cNvPr>
          <p:cNvSpPr>
            <a:spLocks noChangeShapeType="1"/>
          </p:cNvSpPr>
          <p:nvPr/>
        </p:nvSpPr>
        <p:spPr bwMode="auto">
          <a:xfrm flipV="1">
            <a:off x="2743200" y="1009650"/>
            <a:ext cx="520700" cy="3005138"/>
          </a:xfrm>
          <a:prstGeom prst="line">
            <a:avLst/>
          </a:prstGeom>
          <a:noFill/>
          <a:ln w="28575">
            <a:solidFill>
              <a:srgbClr val="0000FF"/>
            </a:solidFill>
            <a:round/>
            <a:headEnd/>
            <a:tailEnd type="triangle" w="med" len="med"/>
          </a:ln>
          <a:effectLst/>
        </p:spPr>
        <p:txBody>
          <a:bodyPr>
            <a:scene3d>
              <a:camera prst="orthographicFront"/>
              <a:lightRig rig="soft" dir="tl">
                <a:rot lat="0" lon="0" rev="0"/>
              </a:lightRig>
            </a:scene3d>
            <a:sp3d contourW="25400" prstMaterial="matte">
              <a:bevelT w="25400" h="55880" prst="artDeco"/>
              <a:contourClr>
                <a:schemeClr val="accent2">
                  <a:tint val="20%"/>
                </a:schemeClr>
              </a:contourClr>
            </a:sp3d>
          </a:bodyPr>
          <a:lstStyle/>
          <a:p>
            <a:pPr algn="ctr" eaLnBrk="1" hangingPunct="1">
              <a:defRPr/>
            </a:pPr>
            <a:endParaRPr lang="en-US" b="1" spc="50">
              <a:ln w="11430">
                <a:solidFill>
                  <a:srgbClr val="0000FF"/>
                </a:solidFill>
              </a:ln>
              <a:gradFill>
                <a:gsLst>
                  <a:gs pos="25%">
                    <a:schemeClr val="accent2">
                      <a:satMod val="155%"/>
                    </a:schemeClr>
                  </a:gs>
                  <a:gs pos="100%">
                    <a:schemeClr val="accent2">
                      <a:shade val="45%"/>
                      <a:satMod val="165%"/>
                    </a:schemeClr>
                  </a:gs>
                </a:gsLst>
                <a:lin ang="5400000"/>
              </a:gradFill>
              <a:effectLst>
                <a:outerShdw blurRad="76200" dist="50800" dir="5400000" algn="tl" rotWithShape="0">
                  <a:srgbClr val="000000">
                    <a:alpha val="65%"/>
                  </a:srgbClr>
                </a:outerShdw>
              </a:effectLst>
            </a:endParaRPr>
          </a:p>
        </p:txBody>
      </p:sp>
      <p:sp>
        <p:nvSpPr>
          <p:cNvPr id="9260" name="Line 44">
            <a:extLst>
              <a:ext uri="{FF2B5EF4-FFF2-40B4-BE49-F238E27FC236}">
                <a16:creationId xmlns:a16="http://schemas.microsoft.com/office/drawing/2014/main" id="{E0F48B6A-A1D8-D00B-8F9C-B7607968FA9A}"/>
              </a:ext>
            </a:extLst>
          </p:cNvPr>
          <p:cNvSpPr>
            <a:spLocks noChangeShapeType="1"/>
          </p:cNvSpPr>
          <p:nvPr/>
        </p:nvSpPr>
        <p:spPr bwMode="auto">
          <a:xfrm flipV="1">
            <a:off x="2743200" y="2695575"/>
            <a:ext cx="495300" cy="26384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43374" name="Rectangle 24">
            <a:extLst>
              <a:ext uri="{FF2B5EF4-FFF2-40B4-BE49-F238E27FC236}">
                <a16:creationId xmlns:a16="http://schemas.microsoft.com/office/drawing/2014/main" id="{B0D78737-276D-D2E5-2EA6-964CD5927CF6}"/>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spTree>
  </p:cSld>
  <p:clrMapOvr>
    <a:masterClrMapping/>
  </p:clrMapOvr>
  <p:transition>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257"/>
                                        </p:tgtEl>
                                        <p:attrNameLst>
                                          <p:attrName>style.visibility</p:attrName>
                                        </p:attrNameLst>
                                      </p:cBhvr>
                                      <p:to>
                                        <p:strVal val="visible"/>
                                      </p:to>
                                    </p:set>
                                    <p:animEffect transition="in" filter="strips(downLeft)">
                                      <p:cBhvr>
                                        <p:cTn id="7" dur="1000"/>
                                        <p:tgtEl>
                                          <p:spTgt spid="9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258"/>
                                        </p:tgtEl>
                                        <p:attrNameLst>
                                          <p:attrName>style.visibility</p:attrName>
                                        </p:attrNameLst>
                                      </p:cBhvr>
                                      <p:to>
                                        <p:strVal val="visible"/>
                                      </p:to>
                                    </p:set>
                                    <p:animEffect transition="in" filter="strips(downLeft)">
                                      <p:cBhvr>
                                        <p:cTn id="12" dur="1000"/>
                                        <p:tgtEl>
                                          <p:spTgt spid="92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9259"/>
                                        </p:tgtEl>
                                        <p:attrNameLst>
                                          <p:attrName>style.visibility</p:attrName>
                                        </p:attrNameLst>
                                      </p:cBhvr>
                                      <p:to>
                                        <p:strVal val="visible"/>
                                      </p:to>
                                    </p:set>
                                    <p:animEffect transition="in" filter="strips(upRight)">
                                      <p:cBhvr>
                                        <p:cTn id="17" dur="1000"/>
                                        <p:tgtEl>
                                          <p:spTgt spid="92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9260"/>
                                        </p:tgtEl>
                                        <p:attrNameLst>
                                          <p:attrName>style.visibility</p:attrName>
                                        </p:attrNameLst>
                                      </p:cBhvr>
                                      <p:to>
                                        <p:strVal val="visible"/>
                                      </p:to>
                                    </p:set>
                                    <p:animEffect transition="in" filter="strips(upRight)">
                                      <p:cBhvr>
                                        <p:cTn id="22" dur="1000"/>
                                        <p:tgtEl>
                                          <p:spTgt spid="9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5826" name="Text Box 2">
            <a:extLst>
              <a:ext uri="{FF2B5EF4-FFF2-40B4-BE49-F238E27FC236}">
                <a16:creationId xmlns:a16="http://schemas.microsoft.com/office/drawing/2014/main" id="{4A032494-7DD0-30CE-0855-94BC89CA04CD}"/>
              </a:ext>
            </a:extLst>
          </p:cNvPr>
          <p:cNvSpPr txBox="1">
            <a:spLocks noChangeArrowheads="1"/>
          </p:cNvSpPr>
          <p:nvPr/>
        </p:nvSpPr>
        <p:spPr bwMode="auto">
          <a:xfrm>
            <a:off x="92075" y="3124200"/>
            <a:ext cx="1598613" cy="1592263"/>
          </a:xfrm>
          <a:prstGeom prst="rect">
            <a:avLst/>
          </a:prstGeom>
          <a:solidFill>
            <a:schemeClr val="bg1"/>
          </a:solidFill>
          <a:ln w="28575">
            <a:solidFill>
              <a:srgbClr val="0000FF"/>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vi-VN" b="1">
                <a:solidFill>
                  <a:srgbClr val="FF0000"/>
                </a:solidFill>
                <a:latin typeface="Times New Roman" panose="02020603050405020304" pitchFamily="18" charset="0"/>
                <a:cs typeface="Times New Roman" panose="02020603050405020304" pitchFamily="18" charset="0"/>
              </a:rPr>
              <a:t>Dùng</a:t>
            </a:r>
            <a:r>
              <a:rPr lang="en-US" altLang="vi-VN" b="1">
                <a:solidFill>
                  <a:srgbClr val="FF0000"/>
                </a:solidFill>
                <a:latin typeface="Times New Roman" panose="02020603050405020304" pitchFamily="18" charset="0"/>
              </a:rPr>
              <a:t> thuốc an </a:t>
            </a:r>
            <a:r>
              <a:rPr lang="en-US" altLang="vi-VN" b="1">
                <a:solidFill>
                  <a:srgbClr val="FF0000"/>
                </a:solidFill>
                <a:latin typeface="Times New Roman" panose="02020603050405020304" pitchFamily="18" charset="0"/>
                <a:cs typeface="Times New Roman" panose="02020603050405020304" pitchFamily="18" charset="0"/>
              </a:rPr>
              <a:t>toàn</a:t>
            </a:r>
          </a:p>
        </p:txBody>
      </p:sp>
      <p:sp>
        <p:nvSpPr>
          <p:cNvPr id="205827" name="Line 6">
            <a:extLst>
              <a:ext uri="{FF2B5EF4-FFF2-40B4-BE49-F238E27FC236}">
                <a16:creationId xmlns:a16="http://schemas.microsoft.com/office/drawing/2014/main" id="{44D33593-9855-DC40-AC4D-E0298FE6FA11}"/>
              </a:ext>
            </a:extLst>
          </p:cNvPr>
          <p:cNvSpPr>
            <a:spLocks noChangeShapeType="1"/>
          </p:cNvSpPr>
          <p:nvPr/>
        </p:nvSpPr>
        <p:spPr bwMode="auto">
          <a:xfrm flipV="1">
            <a:off x="1676400" y="1797050"/>
            <a:ext cx="2057400" cy="230505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828" name="Line 7">
            <a:extLst>
              <a:ext uri="{FF2B5EF4-FFF2-40B4-BE49-F238E27FC236}">
                <a16:creationId xmlns:a16="http://schemas.microsoft.com/office/drawing/2014/main" id="{5EFF38AA-FF5E-02C7-9AD0-642FF51BA4E2}"/>
              </a:ext>
            </a:extLst>
          </p:cNvPr>
          <p:cNvSpPr>
            <a:spLocks noChangeShapeType="1"/>
          </p:cNvSpPr>
          <p:nvPr/>
        </p:nvSpPr>
        <p:spPr bwMode="auto">
          <a:xfrm>
            <a:off x="1676400" y="4164013"/>
            <a:ext cx="1998663" cy="8604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829" name="Line 8">
            <a:extLst>
              <a:ext uri="{FF2B5EF4-FFF2-40B4-BE49-F238E27FC236}">
                <a16:creationId xmlns:a16="http://schemas.microsoft.com/office/drawing/2014/main" id="{199AFC82-73FD-33AC-9C6E-B69F85EC0DE0}"/>
              </a:ext>
            </a:extLst>
          </p:cNvPr>
          <p:cNvSpPr>
            <a:spLocks noChangeShapeType="1"/>
          </p:cNvSpPr>
          <p:nvPr/>
        </p:nvSpPr>
        <p:spPr bwMode="auto">
          <a:xfrm flipV="1">
            <a:off x="1676400" y="2635250"/>
            <a:ext cx="2057400" cy="146685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830" name="Text Box 4">
            <a:extLst>
              <a:ext uri="{FF2B5EF4-FFF2-40B4-BE49-F238E27FC236}">
                <a16:creationId xmlns:a16="http://schemas.microsoft.com/office/drawing/2014/main" id="{8ECD458C-A1A8-37CB-DBF9-F7BD1B8B54C6}"/>
              </a:ext>
            </a:extLst>
          </p:cNvPr>
          <p:cNvSpPr txBox="1">
            <a:spLocks noChangeArrowheads="1"/>
          </p:cNvSpPr>
          <p:nvPr/>
        </p:nvSpPr>
        <p:spPr bwMode="auto">
          <a:xfrm>
            <a:off x="2593975" y="3871913"/>
            <a:ext cx="6462713" cy="523875"/>
          </a:xfrm>
          <a:prstGeom prst="rect">
            <a:avLst/>
          </a:prstGeom>
          <a:solidFill>
            <a:schemeClr val="bg1"/>
          </a:solidFill>
          <a:ln w="28575">
            <a:solidFill>
              <a:srgbClr val="FF0000"/>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800" b="1">
                <a:solidFill>
                  <a:srgbClr val="0B19C8"/>
                </a:solidFill>
                <a:latin typeface="Times New Roman" panose="02020603050405020304" pitchFamily="18" charset="0"/>
                <a:cs typeface="Times New Roman" panose="02020603050405020304" pitchFamily="18" charset="0"/>
              </a:rPr>
              <a:t>Dùng theo chỉ định của bác sĩ,cán bộ y tế </a:t>
            </a:r>
          </a:p>
        </p:txBody>
      </p:sp>
      <p:sp>
        <p:nvSpPr>
          <p:cNvPr id="205831" name="Text Box 14">
            <a:extLst>
              <a:ext uri="{FF2B5EF4-FFF2-40B4-BE49-F238E27FC236}">
                <a16:creationId xmlns:a16="http://schemas.microsoft.com/office/drawing/2014/main" id="{53E285B2-9097-9620-5BE0-CB065ED0DF38}"/>
              </a:ext>
            </a:extLst>
          </p:cNvPr>
          <p:cNvSpPr txBox="1">
            <a:spLocks noChangeArrowheads="1"/>
          </p:cNvSpPr>
          <p:nvPr/>
        </p:nvSpPr>
        <p:spPr bwMode="auto">
          <a:xfrm>
            <a:off x="3733800" y="1685925"/>
            <a:ext cx="2743200" cy="523875"/>
          </a:xfrm>
          <a:prstGeom prst="rect">
            <a:avLst/>
          </a:prstGeom>
          <a:solidFill>
            <a:schemeClr val="bg1"/>
          </a:solidFill>
          <a:ln w="28575">
            <a:solidFill>
              <a:srgbClr val="FF0000"/>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vi-VN" sz="2800" b="1">
                <a:solidFill>
                  <a:srgbClr val="0B19C8"/>
                </a:solidFill>
                <a:latin typeface="Times New Roman" panose="02020603050405020304" pitchFamily="18" charset="0"/>
                <a:cs typeface="Times New Roman" panose="02020603050405020304" pitchFamily="18" charset="0"/>
              </a:rPr>
              <a:t>  Đúng thuốc</a:t>
            </a:r>
          </a:p>
        </p:txBody>
      </p:sp>
      <p:sp>
        <p:nvSpPr>
          <p:cNvPr id="205832" name="Text Box 15">
            <a:extLst>
              <a:ext uri="{FF2B5EF4-FFF2-40B4-BE49-F238E27FC236}">
                <a16:creationId xmlns:a16="http://schemas.microsoft.com/office/drawing/2014/main" id="{64F155D2-6A76-39BB-257A-EF560E42BD42}"/>
              </a:ext>
            </a:extLst>
          </p:cNvPr>
          <p:cNvSpPr txBox="1">
            <a:spLocks noChangeArrowheads="1"/>
          </p:cNvSpPr>
          <p:nvPr/>
        </p:nvSpPr>
        <p:spPr bwMode="auto">
          <a:xfrm>
            <a:off x="3733800" y="4648200"/>
            <a:ext cx="3886200" cy="523875"/>
          </a:xfrm>
          <a:prstGeom prst="rect">
            <a:avLst/>
          </a:prstGeom>
          <a:solidFill>
            <a:schemeClr val="bg1"/>
          </a:solidFill>
          <a:ln w="28575">
            <a:solidFill>
              <a:srgbClr val="FF0000"/>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800" b="1">
                <a:solidFill>
                  <a:srgbClr val="0B19C8"/>
                </a:solidFill>
                <a:latin typeface="Times New Roman" panose="02020603050405020304" pitchFamily="18" charset="0"/>
                <a:cs typeface="Times New Roman" panose="02020603050405020304" pitchFamily="18" charset="0"/>
              </a:rPr>
              <a:t>Biết xuất xứ của thuốc</a:t>
            </a:r>
          </a:p>
        </p:txBody>
      </p:sp>
      <p:sp>
        <p:nvSpPr>
          <p:cNvPr id="205833" name="Text Box 14">
            <a:extLst>
              <a:ext uri="{FF2B5EF4-FFF2-40B4-BE49-F238E27FC236}">
                <a16:creationId xmlns:a16="http://schemas.microsoft.com/office/drawing/2014/main" id="{96052A8E-E371-860D-F1D5-A04CE6B745A5}"/>
              </a:ext>
            </a:extLst>
          </p:cNvPr>
          <p:cNvSpPr txBox="1">
            <a:spLocks noChangeArrowheads="1"/>
          </p:cNvSpPr>
          <p:nvPr/>
        </p:nvSpPr>
        <p:spPr bwMode="auto">
          <a:xfrm>
            <a:off x="3795713" y="3124200"/>
            <a:ext cx="2681287" cy="523875"/>
          </a:xfrm>
          <a:prstGeom prst="rect">
            <a:avLst/>
          </a:prstGeom>
          <a:solidFill>
            <a:schemeClr val="bg1"/>
          </a:solidFill>
          <a:ln w="28575">
            <a:solidFill>
              <a:srgbClr val="FF0000"/>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800" b="1">
                <a:solidFill>
                  <a:srgbClr val="0B19C8"/>
                </a:solidFill>
                <a:latin typeface="Times New Roman" panose="02020603050405020304" pitchFamily="18" charset="0"/>
                <a:cs typeface="Times New Roman" panose="02020603050405020304" pitchFamily="18" charset="0"/>
              </a:rPr>
              <a:t>   Đúng liều</a:t>
            </a:r>
          </a:p>
        </p:txBody>
      </p:sp>
      <p:sp>
        <p:nvSpPr>
          <p:cNvPr id="205834" name="Line 8">
            <a:extLst>
              <a:ext uri="{FF2B5EF4-FFF2-40B4-BE49-F238E27FC236}">
                <a16:creationId xmlns:a16="http://schemas.microsoft.com/office/drawing/2014/main" id="{988707EA-EE32-DFB6-4AE0-3C8E698828B2}"/>
              </a:ext>
            </a:extLst>
          </p:cNvPr>
          <p:cNvSpPr>
            <a:spLocks noChangeShapeType="1"/>
          </p:cNvSpPr>
          <p:nvPr/>
        </p:nvSpPr>
        <p:spPr bwMode="auto">
          <a:xfrm flipV="1">
            <a:off x="1676400" y="3429000"/>
            <a:ext cx="2133600" cy="6873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835" name="Text Box 14">
            <a:extLst>
              <a:ext uri="{FF2B5EF4-FFF2-40B4-BE49-F238E27FC236}">
                <a16:creationId xmlns:a16="http://schemas.microsoft.com/office/drawing/2014/main" id="{5A0E460D-6873-BEFC-0D76-B55BCBF4232C}"/>
              </a:ext>
            </a:extLst>
          </p:cNvPr>
          <p:cNvSpPr txBox="1">
            <a:spLocks noChangeArrowheads="1"/>
          </p:cNvSpPr>
          <p:nvPr/>
        </p:nvSpPr>
        <p:spPr bwMode="auto">
          <a:xfrm>
            <a:off x="3733800" y="2362200"/>
            <a:ext cx="2743200" cy="523875"/>
          </a:xfrm>
          <a:prstGeom prst="rect">
            <a:avLst/>
          </a:prstGeom>
          <a:solidFill>
            <a:schemeClr val="bg1"/>
          </a:solidFill>
          <a:ln w="28575">
            <a:solidFill>
              <a:srgbClr val="FF0000"/>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en-US" altLang="vi-VN" sz="2800" b="1">
                <a:solidFill>
                  <a:srgbClr val="0B19C8"/>
                </a:solidFill>
                <a:latin typeface="Times New Roman" panose="02020603050405020304" pitchFamily="18" charset="0"/>
                <a:cs typeface="Times New Roman" panose="02020603050405020304" pitchFamily="18" charset="0"/>
              </a:rPr>
              <a:t>Đúng cách</a:t>
            </a:r>
          </a:p>
        </p:txBody>
      </p:sp>
      <p:sp>
        <p:nvSpPr>
          <p:cNvPr id="205836" name="Text Box 15">
            <a:extLst>
              <a:ext uri="{FF2B5EF4-FFF2-40B4-BE49-F238E27FC236}">
                <a16:creationId xmlns:a16="http://schemas.microsoft.com/office/drawing/2014/main" id="{D8019FF9-4216-8438-83A2-63F7B13CFF33}"/>
              </a:ext>
            </a:extLst>
          </p:cNvPr>
          <p:cNvSpPr txBox="1">
            <a:spLocks noChangeArrowheads="1"/>
          </p:cNvSpPr>
          <p:nvPr/>
        </p:nvSpPr>
        <p:spPr bwMode="auto">
          <a:xfrm>
            <a:off x="3733800" y="5410200"/>
            <a:ext cx="3886200" cy="523875"/>
          </a:xfrm>
          <a:prstGeom prst="rect">
            <a:avLst/>
          </a:prstGeom>
          <a:solidFill>
            <a:schemeClr val="bg1"/>
          </a:solidFill>
          <a:ln w="28575">
            <a:solidFill>
              <a:srgbClr val="FF0000"/>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800" b="1">
                <a:solidFill>
                  <a:srgbClr val="0B19C8"/>
                </a:solidFill>
                <a:latin typeface="Times New Roman" panose="02020603050405020304" pitchFamily="18" charset="0"/>
                <a:cs typeface="Times New Roman" panose="02020603050405020304" pitchFamily="18" charset="0"/>
              </a:rPr>
              <a:t>Hạn sử dụng của thuốc</a:t>
            </a:r>
          </a:p>
        </p:txBody>
      </p:sp>
      <p:sp>
        <p:nvSpPr>
          <p:cNvPr id="205837" name="Text Box 15">
            <a:extLst>
              <a:ext uri="{FF2B5EF4-FFF2-40B4-BE49-F238E27FC236}">
                <a16:creationId xmlns:a16="http://schemas.microsoft.com/office/drawing/2014/main" id="{BC827B51-B442-CEBC-D921-31EC86F2BFB5}"/>
              </a:ext>
            </a:extLst>
          </p:cNvPr>
          <p:cNvSpPr txBox="1">
            <a:spLocks noChangeArrowheads="1"/>
          </p:cNvSpPr>
          <p:nvPr/>
        </p:nvSpPr>
        <p:spPr bwMode="auto">
          <a:xfrm>
            <a:off x="3765550" y="6172200"/>
            <a:ext cx="4159250" cy="523875"/>
          </a:xfrm>
          <a:prstGeom prst="rect">
            <a:avLst/>
          </a:prstGeom>
          <a:solidFill>
            <a:schemeClr val="bg1"/>
          </a:solidFill>
          <a:ln w="28575">
            <a:solidFill>
              <a:srgbClr val="FF0000"/>
            </a:solidFill>
            <a:miter lim="800%"/>
            <a:headEnd/>
            <a:tailEnd/>
          </a:ln>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eaLnBrk="1" hangingPunct="1">
              <a:spcBef>
                <a:spcPct val="50%"/>
              </a:spcBef>
              <a:buFontTx/>
              <a:buNone/>
            </a:pPr>
            <a:r>
              <a:rPr lang="en-US" altLang="vi-VN" sz="2800" b="1">
                <a:solidFill>
                  <a:srgbClr val="0B19C8"/>
                </a:solidFill>
                <a:latin typeface="Times New Roman" panose="02020603050405020304" pitchFamily="18" charset="0"/>
                <a:cs typeface="Times New Roman" panose="02020603050405020304" pitchFamily="18" charset="0"/>
              </a:rPr>
              <a:t>Tác dụng phụ của thuốc</a:t>
            </a:r>
          </a:p>
        </p:txBody>
      </p:sp>
      <p:sp>
        <p:nvSpPr>
          <p:cNvPr id="205838" name="Line 8">
            <a:extLst>
              <a:ext uri="{FF2B5EF4-FFF2-40B4-BE49-F238E27FC236}">
                <a16:creationId xmlns:a16="http://schemas.microsoft.com/office/drawing/2014/main" id="{17EFD04F-FFF4-3BEC-91FB-514409053B02}"/>
              </a:ext>
            </a:extLst>
          </p:cNvPr>
          <p:cNvSpPr>
            <a:spLocks noChangeShapeType="1"/>
          </p:cNvSpPr>
          <p:nvPr/>
        </p:nvSpPr>
        <p:spPr bwMode="auto">
          <a:xfrm flipV="1">
            <a:off x="1676400" y="4038600"/>
            <a:ext cx="917575" cy="1254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839" name="Line 8">
            <a:extLst>
              <a:ext uri="{FF2B5EF4-FFF2-40B4-BE49-F238E27FC236}">
                <a16:creationId xmlns:a16="http://schemas.microsoft.com/office/drawing/2014/main" id="{570C1F8B-6B27-4C08-2601-D68F2775C0A3}"/>
              </a:ext>
            </a:extLst>
          </p:cNvPr>
          <p:cNvSpPr>
            <a:spLocks noChangeShapeType="1"/>
          </p:cNvSpPr>
          <p:nvPr/>
        </p:nvSpPr>
        <p:spPr bwMode="auto">
          <a:xfrm>
            <a:off x="1676400" y="4164013"/>
            <a:ext cx="2046288" cy="15065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840" name="Line 8">
            <a:extLst>
              <a:ext uri="{FF2B5EF4-FFF2-40B4-BE49-F238E27FC236}">
                <a16:creationId xmlns:a16="http://schemas.microsoft.com/office/drawing/2014/main" id="{05DBAF3D-2A62-F7E3-060D-67780C98C8C5}"/>
              </a:ext>
            </a:extLst>
          </p:cNvPr>
          <p:cNvSpPr>
            <a:spLocks noChangeShapeType="1"/>
          </p:cNvSpPr>
          <p:nvPr/>
        </p:nvSpPr>
        <p:spPr bwMode="auto">
          <a:xfrm>
            <a:off x="1676400" y="4164013"/>
            <a:ext cx="2133600" cy="24971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44401" name="Text Box 10">
            <a:extLst>
              <a:ext uri="{FF2B5EF4-FFF2-40B4-BE49-F238E27FC236}">
                <a16:creationId xmlns:a16="http://schemas.microsoft.com/office/drawing/2014/main" id="{FDD00326-2ED0-8B9E-346F-14EF56E85E9C}"/>
              </a:ext>
            </a:extLst>
          </p:cNvPr>
          <p:cNvSpPr txBox="1">
            <a:spLocks noChangeArrowheads="1"/>
          </p:cNvSpPr>
          <p:nvPr/>
        </p:nvSpPr>
        <p:spPr bwMode="auto">
          <a:xfrm>
            <a:off x="304800" y="9906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50%"/>
              </a:spcBef>
              <a:buFontTx/>
              <a:buNone/>
            </a:pPr>
            <a:r>
              <a:rPr lang="vi-VN" altLang="vi-VN" b="1">
                <a:solidFill>
                  <a:srgbClr val="FF0000"/>
                </a:solidFill>
                <a:latin typeface="Times New Roman" panose="02020603050405020304" pitchFamily="18" charset="0"/>
                <a:cs typeface="Times New Roman" panose="02020603050405020304" pitchFamily="18" charset="0"/>
              </a:rPr>
              <a:t>3.</a:t>
            </a:r>
            <a:r>
              <a:rPr lang="en-US" altLang="vi-VN" b="1">
                <a:solidFill>
                  <a:srgbClr val="FF0000"/>
                </a:solidFill>
                <a:latin typeface="Times New Roman" panose="02020603050405020304" pitchFamily="18" charset="0"/>
                <a:cs typeface="Times New Roman" panose="02020603050405020304" pitchFamily="18" charset="0"/>
              </a:rPr>
              <a:t> Sử dụng thuốc an toàn.</a:t>
            </a:r>
          </a:p>
        </p:txBody>
      </p:sp>
      <p:sp>
        <p:nvSpPr>
          <p:cNvPr id="144402" name="Rectangle 24">
            <a:extLst>
              <a:ext uri="{FF2B5EF4-FFF2-40B4-BE49-F238E27FC236}">
                <a16:creationId xmlns:a16="http://schemas.microsoft.com/office/drawing/2014/main" id="{7C47D3CA-1682-BD3C-2D7F-4E5DF3E09B15}"/>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pic>
        <p:nvPicPr>
          <p:cNvPr id="144403" name="Picture 7" descr="sun14[1]">
            <a:extLst>
              <a:ext uri="{FF2B5EF4-FFF2-40B4-BE49-F238E27FC236}">
                <a16:creationId xmlns:a16="http://schemas.microsoft.com/office/drawing/2014/main" id="{1829ED68-5DCB-4558-4E25-3EB8538E47C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428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4404" name="Picture 7" descr="sun14[1]">
            <a:extLst>
              <a:ext uri="{FF2B5EF4-FFF2-40B4-BE49-F238E27FC236}">
                <a16:creationId xmlns:a16="http://schemas.microsoft.com/office/drawing/2014/main" id="{8CE29F15-0380-F843-CD67-EE13E600F47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13" y="65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
                                          <p:val>
                                            <p:strVal val="#ppt_x"/>
                                          </p:val>
                                        </p:tav>
                                      </p:tavLst>
                                    </p:anim>
                                    <p:anim calcmode="lin" valueType="num">
                                      <p:cBhvr additive="base">
                                        <p:cTn id="8" dur="500" fill="hold"/>
                                        <p:tgtEl>
                                          <p:spTgt spid="205826"/>
                                        </p:tgtEl>
                                        <p:attrNameLst>
                                          <p:attrName>ppt_y</p:attrName>
                                        </p:attrNameLst>
                                      </p:cBhvr>
                                      <p:tavLst>
                                        <p:tav tm="0%">
                                          <p:val>
                                            <p:strVal val="1+#ppt_h/2"/>
                                          </p:val>
                                        </p:tav>
                                        <p:tav tm="1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827"/>
                                        </p:tgtEl>
                                        <p:attrNameLst>
                                          <p:attrName>style.visibility</p:attrName>
                                        </p:attrNameLst>
                                      </p:cBhvr>
                                      <p:to>
                                        <p:strVal val="visible"/>
                                      </p:to>
                                    </p:set>
                                    <p:anim calcmode="lin" valueType="num">
                                      <p:cBhvr additive="base">
                                        <p:cTn id="13" dur="500" fill="hold"/>
                                        <p:tgtEl>
                                          <p:spTgt spid="205827"/>
                                        </p:tgtEl>
                                        <p:attrNameLst>
                                          <p:attrName>ppt_x</p:attrName>
                                        </p:attrNameLst>
                                      </p:cBhvr>
                                      <p:tavLst>
                                        <p:tav tm="0%">
                                          <p:val>
                                            <p:strVal val="#ppt_x"/>
                                          </p:val>
                                        </p:tav>
                                        <p:tav tm="100%">
                                          <p:val>
                                            <p:strVal val="#ppt_x"/>
                                          </p:val>
                                        </p:tav>
                                      </p:tavLst>
                                    </p:anim>
                                    <p:anim calcmode="lin" valueType="num">
                                      <p:cBhvr additive="base">
                                        <p:cTn id="14" dur="500" fill="hold"/>
                                        <p:tgtEl>
                                          <p:spTgt spid="205827"/>
                                        </p:tgtEl>
                                        <p:attrNameLst>
                                          <p:attrName>ppt_y</p:attrName>
                                        </p:attrNameLst>
                                      </p:cBhvr>
                                      <p:tavLst>
                                        <p:tav tm="0%">
                                          <p:val>
                                            <p:strVal val="1+#ppt_h/2"/>
                                          </p:val>
                                        </p:tav>
                                        <p:tav tm="1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05831"/>
                                        </p:tgtEl>
                                        <p:attrNameLst>
                                          <p:attrName>style.visibility</p:attrName>
                                        </p:attrNameLst>
                                      </p:cBhvr>
                                      <p:to>
                                        <p:strVal val="visible"/>
                                      </p:to>
                                    </p:set>
                                    <p:anim calcmode="lin" valueType="num">
                                      <p:cBhvr additive="base">
                                        <p:cTn id="18" dur="500" fill="hold"/>
                                        <p:tgtEl>
                                          <p:spTgt spid="205831"/>
                                        </p:tgtEl>
                                        <p:attrNameLst>
                                          <p:attrName>ppt_x</p:attrName>
                                        </p:attrNameLst>
                                      </p:cBhvr>
                                      <p:tavLst>
                                        <p:tav tm="0%">
                                          <p:val>
                                            <p:strVal val="#ppt_x"/>
                                          </p:val>
                                        </p:tav>
                                        <p:tav tm="100%">
                                          <p:val>
                                            <p:strVal val="#ppt_x"/>
                                          </p:val>
                                        </p:tav>
                                      </p:tavLst>
                                    </p:anim>
                                    <p:anim calcmode="lin" valueType="num">
                                      <p:cBhvr additive="base">
                                        <p:cTn id="19" dur="500" fill="hold"/>
                                        <p:tgtEl>
                                          <p:spTgt spid="205831"/>
                                        </p:tgtEl>
                                        <p:attrNameLst>
                                          <p:attrName>ppt_y</p:attrName>
                                        </p:attrNameLst>
                                      </p:cBhvr>
                                      <p:tavLst>
                                        <p:tav tm="0%">
                                          <p:val>
                                            <p:strVal val="1+#ppt_h/2"/>
                                          </p:val>
                                        </p:tav>
                                        <p:tav tm="1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05829"/>
                                        </p:tgtEl>
                                        <p:attrNameLst>
                                          <p:attrName>style.visibility</p:attrName>
                                        </p:attrNameLst>
                                      </p:cBhvr>
                                      <p:to>
                                        <p:strVal val="visible"/>
                                      </p:to>
                                    </p:set>
                                    <p:anim calcmode="lin" valueType="num">
                                      <p:cBhvr additive="base">
                                        <p:cTn id="24" dur="500" fill="hold"/>
                                        <p:tgtEl>
                                          <p:spTgt spid="205829"/>
                                        </p:tgtEl>
                                        <p:attrNameLst>
                                          <p:attrName>ppt_x</p:attrName>
                                        </p:attrNameLst>
                                      </p:cBhvr>
                                      <p:tavLst>
                                        <p:tav tm="0%">
                                          <p:val>
                                            <p:strVal val="#ppt_x"/>
                                          </p:val>
                                        </p:tav>
                                        <p:tav tm="100%">
                                          <p:val>
                                            <p:strVal val="#ppt_x"/>
                                          </p:val>
                                        </p:tav>
                                      </p:tavLst>
                                    </p:anim>
                                    <p:anim calcmode="lin" valueType="num">
                                      <p:cBhvr additive="base">
                                        <p:cTn id="25" dur="500" fill="hold"/>
                                        <p:tgtEl>
                                          <p:spTgt spid="205829"/>
                                        </p:tgtEl>
                                        <p:attrNameLst>
                                          <p:attrName>ppt_y</p:attrName>
                                        </p:attrNameLst>
                                      </p:cBhvr>
                                      <p:tavLst>
                                        <p:tav tm="0%">
                                          <p:val>
                                            <p:strVal val="1+#ppt_h/2"/>
                                          </p:val>
                                        </p:tav>
                                        <p:tav tm="100%">
                                          <p:val>
                                            <p:strVal val="#ppt_y"/>
                                          </p:val>
                                        </p:tav>
                                      </p:tavLst>
                                    </p:anim>
                                  </p:childTnLst>
                                </p:cTn>
                              </p:par>
                            </p:childTnLst>
                          </p:cTn>
                        </p:par>
                        <p:par>
                          <p:cTn id="26" fill="hold" nodeType="afterGroup">
                            <p:stCondLst>
                              <p:cond delay="500"/>
                            </p:stCondLst>
                            <p:childTnLst>
                              <p:par>
                                <p:cTn id="27" presetID="2" presetClass="entr" presetSubtype="4" fill="hold" nodeType="afterEffect">
                                  <p:stCondLst>
                                    <p:cond delay="0"/>
                                  </p:stCondLst>
                                  <p:childTnLst>
                                    <p:set>
                                      <p:cBhvr>
                                        <p:cTn id="28" dur="1" fill="hold">
                                          <p:stCondLst>
                                            <p:cond delay="0"/>
                                          </p:stCondLst>
                                        </p:cTn>
                                        <p:tgtEl>
                                          <p:spTgt spid="205835"/>
                                        </p:tgtEl>
                                        <p:attrNameLst>
                                          <p:attrName>style.visibility</p:attrName>
                                        </p:attrNameLst>
                                      </p:cBhvr>
                                      <p:to>
                                        <p:strVal val="visible"/>
                                      </p:to>
                                    </p:set>
                                    <p:anim calcmode="lin" valueType="num">
                                      <p:cBhvr additive="base">
                                        <p:cTn id="29" dur="500" fill="hold"/>
                                        <p:tgtEl>
                                          <p:spTgt spid="205835"/>
                                        </p:tgtEl>
                                        <p:attrNameLst>
                                          <p:attrName>ppt_x</p:attrName>
                                        </p:attrNameLst>
                                      </p:cBhvr>
                                      <p:tavLst>
                                        <p:tav tm="0%">
                                          <p:val>
                                            <p:strVal val="#ppt_x"/>
                                          </p:val>
                                        </p:tav>
                                        <p:tav tm="100%">
                                          <p:val>
                                            <p:strVal val="#ppt_x"/>
                                          </p:val>
                                        </p:tav>
                                      </p:tavLst>
                                    </p:anim>
                                    <p:anim calcmode="lin" valueType="num">
                                      <p:cBhvr additive="base">
                                        <p:cTn id="30" dur="500" fill="hold"/>
                                        <p:tgtEl>
                                          <p:spTgt spid="205835"/>
                                        </p:tgtEl>
                                        <p:attrNameLst>
                                          <p:attrName>ppt_y</p:attrName>
                                        </p:attrNameLst>
                                      </p:cBhvr>
                                      <p:tavLst>
                                        <p:tav tm="0%">
                                          <p:val>
                                            <p:strVal val="1+#ppt_h/2"/>
                                          </p:val>
                                        </p:tav>
                                        <p:tav tm="1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05834"/>
                                        </p:tgtEl>
                                        <p:attrNameLst>
                                          <p:attrName>style.visibility</p:attrName>
                                        </p:attrNameLst>
                                      </p:cBhvr>
                                      <p:to>
                                        <p:strVal val="visible"/>
                                      </p:to>
                                    </p:set>
                                    <p:anim calcmode="lin" valueType="num">
                                      <p:cBhvr additive="base">
                                        <p:cTn id="35" dur="500" fill="hold"/>
                                        <p:tgtEl>
                                          <p:spTgt spid="205834"/>
                                        </p:tgtEl>
                                        <p:attrNameLst>
                                          <p:attrName>ppt_x</p:attrName>
                                        </p:attrNameLst>
                                      </p:cBhvr>
                                      <p:tavLst>
                                        <p:tav tm="0%">
                                          <p:val>
                                            <p:strVal val="#ppt_x"/>
                                          </p:val>
                                        </p:tav>
                                        <p:tav tm="100%">
                                          <p:val>
                                            <p:strVal val="#ppt_x"/>
                                          </p:val>
                                        </p:tav>
                                      </p:tavLst>
                                    </p:anim>
                                    <p:anim calcmode="lin" valueType="num">
                                      <p:cBhvr additive="base">
                                        <p:cTn id="36" dur="500" fill="hold"/>
                                        <p:tgtEl>
                                          <p:spTgt spid="205834"/>
                                        </p:tgtEl>
                                        <p:attrNameLst>
                                          <p:attrName>ppt_y</p:attrName>
                                        </p:attrNameLst>
                                      </p:cBhvr>
                                      <p:tavLst>
                                        <p:tav tm="0%">
                                          <p:val>
                                            <p:strVal val="1+#ppt_h/2"/>
                                          </p:val>
                                        </p:tav>
                                        <p:tav tm="100%">
                                          <p:val>
                                            <p:strVal val="#ppt_y"/>
                                          </p:val>
                                        </p:tav>
                                      </p:tavLst>
                                    </p:anim>
                                  </p:childTnLst>
                                </p:cTn>
                              </p:par>
                            </p:childTnLst>
                          </p:cTn>
                        </p:par>
                        <p:par>
                          <p:cTn id="37" fill="hold" nodeType="afterGroup">
                            <p:stCondLst>
                              <p:cond delay="500"/>
                            </p:stCondLst>
                            <p:childTnLst>
                              <p:par>
                                <p:cTn id="38" presetID="2" presetClass="entr" presetSubtype="4" fill="hold" nodeType="afterEffect">
                                  <p:stCondLst>
                                    <p:cond delay="0"/>
                                  </p:stCondLst>
                                  <p:childTnLst>
                                    <p:set>
                                      <p:cBhvr>
                                        <p:cTn id="39" dur="1" fill="hold">
                                          <p:stCondLst>
                                            <p:cond delay="0"/>
                                          </p:stCondLst>
                                        </p:cTn>
                                        <p:tgtEl>
                                          <p:spTgt spid="205833"/>
                                        </p:tgtEl>
                                        <p:attrNameLst>
                                          <p:attrName>style.visibility</p:attrName>
                                        </p:attrNameLst>
                                      </p:cBhvr>
                                      <p:to>
                                        <p:strVal val="visible"/>
                                      </p:to>
                                    </p:set>
                                    <p:anim calcmode="lin" valueType="num">
                                      <p:cBhvr additive="base">
                                        <p:cTn id="40" dur="500" fill="hold"/>
                                        <p:tgtEl>
                                          <p:spTgt spid="205833"/>
                                        </p:tgtEl>
                                        <p:attrNameLst>
                                          <p:attrName>ppt_x</p:attrName>
                                        </p:attrNameLst>
                                      </p:cBhvr>
                                      <p:tavLst>
                                        <p:tav tm="0%">
                                          <p:val>
                                            <p:strVal val="#ppt_x"/>
                                          </p:val>
                                        </p:tav>
                                        <p:tav tm="100%">
                                          <p:val>
                                            <p:strVal val="#ppt_x"/>
                                          </p:val>
                                        </p:tav>
                                      </p:tavLst>
                                    </p:anim>
                                    <p:anim calcmode="lin" valueType="num">
                                      <p:cBhvr additive="base">
                                        <p:cTn id="41" dur="500" fill="hold"/>
                                        <p:tgtEl>
                                          <p:spTgt spid="205833"/>
                                        </p:tgtEl>
                                        <p:attrNameLst>
                                          <p:attrName>ppt_y</p:attrName>
                                        </p:attrNameLst>
                                      </p:cBhvr>
                                      <p:tavLst>
                                        <p:tav tm="0%">
                                          <p:val>
                                            <p:strVal val="1+#ppt_h/2"/>
                                          </p:val>
                                        </p:tav>
                                        <p:tav tm="1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05838"/>
                                        </p:tgtEl>
                                        <p:attrNameLst>
                                          <p:attrName>style.visibility</p:attrName>
                                        </p:attrNameLst>
                                      </p:cBhvr>
                                      <p:to>
                                        <p:strVal val="visible"/>
                                      </p:to>
                                    </p:set>
                                    <p:anim calcmode="lin" valueType="num">
                                      <p:cBhvr additive="base">
                                        <p:cTn id="46" dur="500" fill="hold"/>
                                        <p:tgtEl>
                                          <p:spTgt spid="205838"/>
                                        </p:tgtEl>
                                        <p:attrNameLst>
                                          <p:attrName>ppt_x</p:attrName>
                                        </p:attrNameLst>
                                      </p:cBhvr>
                                      <p:tavLst>
                                        <p:tav tm="0%">
                                          <p:val>
                                            <p:strVal val="#ppt_x"/>
                                          </p:val>
                                        </p:tav>
                                        <p:tav tm="100%">
                                          <p:val>
                                            <p:strVal val="#ppt_x"/>
                                          </p:val>
                                        </p:tav>
                                      </p:tavLst>
                                    </p:anim>
                                    <p:anim calcmode="lin" valueType="num">
                                      <p:cBhvr additive="base">
                                        <p:cTn id="47" dur="500" fill="hold"/>
                                        <p:tgtEl>
                                          <p:spTgt spid="205838"/>
                                        </p:tgtEl>
                                        <p:attrNameLst>
                                          <p:attrName>ppt_y</p:attrName>
                                        </p:attrNameLst>
                                      </p:cBhvr>
                                      <p:tavLst>
                                        <p:tav tm="0%">
                                          <p:val>
                                            <p:strVal val="1+#ppt_h/2"/>
                                          </p:val>
                                        </p:tav>
                                        <p:tav tm="100%">
                                          <p:val>
                                            <p:strVal val="#ppt_y"/>
                                          </p:val>
                                        </p:tav>
                                      </p:tavLst>
                                    </p:anim>
                                  </p:childTnLst>
                                </p:cTn>
                              </p:par>
                            </p:childTnLst>
                          </p:cTn>
                        </p:par>
                        <p:par>
                          <p:cTn id="48" fill="hold" nodeType="afterGroup">
                            <p:stCondLst>
                              <p:cond delay="500"/>
                            </p:stCondLst>
                            <p:childTnLst>
                              <p:par>
                                <p:cTn id="49" presetID="2" presetClass="entr" presetSubtype="4" fill="hold" nodeType="afterEffect">
                                  <p:stCondLst>
                                    <p:cond delay="0"/>
                                  </p:stCondLst>
                                  <p:childTnLst>
                                    <p:set>
                                      <p:cBhvr>
                                        <p:cTn id="50" dur="1" fill="hold">
                                          <p:stCondLst>
                                            <p:cond delay="0"/>
                                          </p:stCondLst>
                                        </p:cTn>
                                        <p:tgtEl>
                                          <p:spTgt spid="205830"/>
                                        </p:tgtEl>
                                        <p:attrNameLst>
                                          <p:attrName>style.visibility</p:attrName>
                                        </p:attrNameLst>
                                      </p:cBhvr>
                                      <p:to>
                                        <p:strVal val="visible"/>
                                      </p:to>
                                    </p:set>
                                    <p:anim calcmode="lin" valueType="num">
                                      <p:cBhvr additive="base">
                                        <p:cTn id="51" dur="500" fill="hold"/>
                                        <p:tgtEl>
                                          <p:spTgt spid="205830"/>
                                        </p:tgtEl>
                                        <p:attrNameLst>
                                          <p:attrName>ppt_x</p:attrName>
                                        </p:attrNameLst>
                                      </p:cBhvr>
                                      <p:tavLst>
                                        <p:tav tm="0%">
                                          <p:val>
                                            <p:strVal val="#ppt_x"/>
                                          </p:val>
                                        </p:tav>
                                        <p:tav tm="100%">
                                          <p:val>
                                            <p:strVal val="#ppt_x"/>
                                          </p:val>
                                        </p:tav>
                                      </p:tavLst>
                                    </p:anim>
                                    <p:anim calcmode="lin" valueType="num">
                                      <p:cBhvr additive="base">
                                        <p:cTn id="52" dur="500" fill="hold"/>
                                        <p:tgtEl>
                                          <p:spTgt spid="205830"/>
                                        </p:tgtEl>
                                        <p:attrNameLst>
                                          <p:attrName>ppt_y</p:attrName>
                                        </p:attrNameLst>
                                      </p:cBhvr>
                                      <p:tavLst>
                                        <p:tav tm="0%">
                                          <p:val>
                                            <p:strVal val="1+#ppt_h/2"/>
                                          </p:val>
                                        </p:tav>
                                        <p:tav tm="1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5828"/>
                                        </p:tgtEl>
                                        <p:attrNameLst>
                                          <p:attrName>style.visibility</p:attrName>
                                        </p:attrNameLst>
                                      </p:cBhvr>
                                      <p:to>
                                        <p:strVal val="visible"/>
                                      </p:to>
                                    </p:set>
                                    <p:anim calcmode="lin" valueType="num">
                                      <p:cBhvr additive="base">
                                        <p:cTn id="57" dur="500" fill="hold"/>
                                        <p:tgtEl>
                                          <p:spTgt spid="205828"/>
                                        </p:tgtEl>
                                        <p:attrNameLst>
                                          <p:attrName>ppt_x</p:attrName>
                                        </p:attrNameLst>
                                      </p:cBhvr>
                                      <p:tavLst>
                                        <p:tav tm="0%">
                                          <p:val>
                                            <p:strVal val="#ppt_x"/>
                                          </p:val>
                                        </p:tav>
                                        <p:tav tm="100%">
                                          <p:val>
                                            <p:strVal val="#ppt_x"/>
                                          </p:val>
                                        </p:tav>
                                      </p:tavLst>
                                    </p:anim>
                                    <p:anim calcmode="lin" valueType="num">
                                      <p:cBhvr additive="base">
                                        <p:cTn id="58" dur="500" fill="hold"/>
                                        <p:tgtEl>
                                          <p:spTgt spid="205828"/>
                                        </p:tgtEl>
                                        <p:attrNameLst>
                                          <p:attrName>ppt_y</p:attrName>
                                        </p:attrNameLst>
                                      </p:cBhvr>
                                      <p:tavLst>
                                        <p:tav tm="0%">
                                          <p:val>
                                            <p:strVal val="1+#ppt_h/2"/>
                                          </p:val>
                                        </p:tav>
                                        <p:tav tm="100%">
                                          <p:val>
                                            <p:strVal val="#ppt_y"/>
                                          </p:val>
                                        </p:tav>
                                      </p:tavLst>
                                    </p:anim>
                                  </p:childTnLst>
                                </p:cTn>
                              </p:par>
                            </p:childTnLst>
                          </p:cTn>
                        </p:par>
                        <p:par>
                          <p:cTn id="59" fill="hold" nodeType="afterGroup">
                            <p:stCondLst>
                              <p:cond delay="500"/>
                            </p:stCondLst>
                            <p:childTnLst>
                              <p:par>
                                <p:cTn id="60" presetID="2" presetClass="entr" presetSubtype="4" fill="hold" nodeType="afterEffect">
                                  <p:stCondLst>
                                    <p:cond delay="0"/>
                                  </p:stCondLst>
                                  <p:childTnLst>
                                    <p:set>
                                      <p:cBhvr>
                                        <p:cTn id="61" dur="1" fill="hold">
                                          <p:stCondLst>
                                            <p:cond delay="0"/>
                                          </p:stCondLst>
                                        </p:cTn>
                                        <p:tgtEl>
                                          <p:spTgt spid="205832"/>
                                        </p:tgtEl>
                                        <p:attrNameLst>
                                          <p:attrName>style.visibility</p:attrName>
                                        </p:attrNameLst>
                                      </p:cBhvr>
                                      <p:to>
                                        <p:strVal val="visible"/>
                                      </p:to>
                                    </p:set>
                                    <p:anim calcmode="lin" valueType="num">
                                      <p:cBhvr additive="base">
                                        <p:cTn id="62" dur="500" fill="hold"/>
                                        <p:tgtEl>
                                          <p:spTgt spid="205832"/>
                                        </p:tgtEl>
                                        <p:attrNameLst>
                                          <p:attrName>ppt_x</p:attrName>
                                        </p:attrNameLst>
                                      </p:cBhvr>
                                      <p:tavLst>
                                        <p:tav tm="0%">
                                          <p:val>
                                            <p:strVal val="#ppt_x"/>
                                          </p:val>
                                        </p:tav>
                                        <p:tav tm="100%">
                                          <p:val>
                                            <p:strVal val="#ppt_x"/>
                                          </p:val>
                                        </p:tav>
                                      </p:tavLst>
                                    </p:anim>
                                    <p:anim calcmode="lin" valueType="num">
                                      <p:cBhvr additive="base">
                                        <p:cTn id="63" dur="500" fill="hold"/>
                                        <p:tgtEl>
                                          <p:spTgt spid="205832"/>
                                        </p:tgtEl>
                                        <p:attrNameLst>
                                          <p:attrName>ppt_y</p:attrName>
                                        </p:attrNameLst>
                                      </p:cBhvr>
                                      <p:tavLst>
                                        <p:tav tm="0%">
                                          <p:val>
                                            <p:strVal val="1+#ppt_h/2"/>
                                          </p:val>
                                        </p:tav>
                                        <p:tav tm="1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205839"/>
                                        </p:tgtEl>
                                        <p:attrNameLst>
                                          <p:attrName>style.visibility</p:attrName>
                                        </p:attrNameLst>
                                      </p:cBhvr>
                                      <p:to>
                                        <p:strVal val="visible"/>
                                      </p:to>
                                    </p:set>
                                    <p:anim calcmode="lin" valueType="num">
                                      <p:cBhvr additive="base">
                                        <p:cTn id="68" dur="500" fill="hold"/>
                                        <p:tgtEl>
                                          <p:spTgt spid="205839"/>
                                        </p:tgtEl>
                                        <p:attrNameLst>
                                          <p:attrName>ppt_x</p:attrName>
                                        </p:attrNameLst>
                                      </p:cBhvr>
                                      <p:tavLst>
                                        <p:tav tm="0%">
                                          <p:val>
                                            <p:strVal val="#ppt_x"/>
                                          </p:val>
                                        </p:tav>
                                        <p:tav tm="100%">
                                          <p:val>
                                            <p:strVal val="#ppt_x"/>
                                          </p:val>
                                        </p:tav>
                                      </p:tavLst>
                                    </p:anim>
                                    <p:anim calcmode="lin" valueType="num">
                                      <p:cBhvr additive="base">
                                        <p:cTn id="69" dur="500" fill="hold"/>
                                        <p:tgtEl>
                                          <p:spTgt spid="205839"/>
                                        </p:tgtEl>
                                        <p:attrNameLst>
                                          <p:attrName>ppt_y</p:attrName>
                                        </p:attrNameLst>
                                      </p:cBhvr>
                                      <p:tavLst>
                                        <p:tav tm="0%">
                                          <p:val>
                                            <p:strVal val="1+#ppt_h/2"/>
                                          </p:val>
                                        </p:tav>
                                        <p:tav tm="100%">
                                          <p:val>
                                            <p:strVal val="#ppt_y"/>
                                          </p:val>
                                        </p:tav>
                                      </p:tavLst>
                                    </p:anim>
                                  </p:childTnLst>
                                </p:cTn>
                              </p:par>
                            </p:childTnLst>
                          </p:cTn>
                        </p:par>
                        <p:par>
                          <p:cTn id="70" fill="hold" nodeType="afterGroup">
                            <p:stCondLst>
                              <p:cond delay="500"/>
                            </p:stCondLst>
                            <p:childTnLst>
                              <p:par>
                                <p:cTn id="71" presetID="2" presetClass="entr" presetSubtype="4" fill="hold" nodeType="afterEffect">
                                  <p:stCondLst>
                                    <p:cond delay="0"/>
                                  </p:stCondLst>
                                  <p:childTnLst>
                                    <p:set>
                                      <p:cBhvr>
                                        <p:cTn id="72" dur="1" fill="hold">
                                          <p:stCondLst>
                                            <p:cond delay="0"/>
                                          </p:stCondLst>
                                        </p:cTn>
                                        <p:tgtEl>
                                          <p:spTgt spid="205836"/>
                                        </p:tgtEl>
                                        <p:attrNameLst>
                                          <p:attrName>style.visibility</p:attrName>
                                        </p:attrNameLst>
                                      </p:cBhvr>
                                      <p:to>
                                        <p:strVal val="visible"/>
                                      </p:to>
                                    </p:set>
                                    <p:anim calcmode="lin" valueType="num">
                                      <p:cBhvr additive="base">
                                        <p:cTn id="73" dur="500" fill="hold"/>
                                        <p:tgtEl>
                                          <p:spTgt spid="205836"/>
                                        </p:tgtEl>
                                        <p:attrNameLst>
                                          <p:attrName>ppt_x</p:attrName>
                                        </p:attrNameLst>
                                      </p:cBhvr>
                                      <p:tavLst>
                                        <p:tav tm="0%">
                                          <p:val>
                                            <p:strVal val="#ppt_x"/>
                                          </p:val>
                                        </p:tav>
                                        <p:tav tm="100%">
                                          <p:val>
                                            <p:strVal val="#ppt_x"/>
                                          </p:val>
                                        </p:tav>
                                      </p:tavLst>
                                    </p:anim>
                                    <p:anim calcmode="lin" valueType="num">
                                      <p:cBhvr additive="base">
                                        <p:cTn id="74" dur="500" fill="hold"/>
                                        <p:tgtEl>
                                          <p:spTgt spid="205836"/>
                                        </p:tgtEl>
                                        <p:attrNameLst>
                                          <p:attrName>ppt_y</p:attrName>
                                        </p:attrNameLst>
                                      </p:cBhvr>
                                      <p:tavLst>
                                        <p:tav tm="0%">
                                          <p:val>
                                            <p:strVal val="1+#ppt_h/2"/>
                                          </p:val>
                                        </p:tav>
                                        <p:tav tm="1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05840"/>
                                        </p:tgtEl>
                                        <p:attrNameLst>
                                          <p:attrName>style.visibility</p:attrName>
                                        </p:attrNameLst>
                                      </p:cBhvr>
                                      <p:to>
                                        <p:strVal val="visible"/>
                                      </p:to>
                                    </p:set>
                                    <p:anim calcmode="lin" valueType="num">
                                      <p:cBhvr additive="base">
                                        <p:cTn id="79" dur="500" fill="hold"/>
                                        <p:tgtEl>
                                          <p:spTgt spid="205840"/>
                                        </p:tgtEl>
                                        <p:attrNameLst>
                                          <p:attrName>ppt_x</p:attrName>
                                        </p:attrNameLst>
                                      </p:cBhvr>
                                      <p:tavLst>
                                        <p:tav tm="0%">
                                          <p:val>
                                            <p:strVal val="#ppt_x"/>
                                          </p:val>
                                        </p:tav>
                                        <p:tav tm="100%">
                                          <p:val>
                                            <p:strVal val="#ppt_x"/>
                                          </p:val>
                                        </p:tav>
                                      </p:tavLst>
                                    </p:anim>
                                    <p:anim calcmode="lin" valueType="num">
                                      <p:cBhvr additive="base">
                                        <p:cTn id="80" dur="500" fill="hold"/>
                                        <p:tgtEl>
                                          <p:spTgt spid="205840"/>
                                        </p:tgtEl>
                                        <p:attrNameLst>
                                          <p:attrName>ppt_y</p:attrName>
                                        </p:attrNameLst>
                                      </p:cBhvr>
                                      <p:tavLst>
                                        <p:tav tm="0%">
                                          <p:val>
                                            <p:strVal val="1+#ppt_h/2"/>
                                          </p:val>
                                        </p:tav>
                                        <p:tav tm="100%">
                                          <p:val>
                                            <p:strVal val="#ppt_y"/>
                                          </p:val>
                                        </p:tav>
                                      </p:tavLst>
                                    </p:anim>
                                  </p:childTnLst>
                                </p:cTn>
                              </p:par>
                            </p:childTnLst>
                          </p:cTn>
                        </p:par>
                        <p:par>
                          <p:cTn id="81" fill="hold" nodeType="afterGroup">
                            <p:stCondLst>
                              <p:cond delay="500"/>
                            </p:stCondLst>
                            <p:childTnLst>
                              <p:par>
                                <p:cTn id="82" presetID="2" presetClass="entr" presetSubtype="4" fill="hold" nodeType="afterEffect">
                                  <p:stCondLst>
                                    <p:cond delay="0"/>
                                  </p:stCondLst>
                                  <p:childTnLst>
                                    <p:set>
                                      <p:cBhvr>
                                        <p:cTn id="83" dur="1" fill="hold">
                                          <p:stCondLst>
                                            <p:cond delay="0"/>
                                          </p:stCondLst>
                                        </p:cTn>
                                        <p:tgtEl>
                                          <p:spTgt spid="205837"/>
                                        </p:tgtEl>
                                        <p:attrNameLst>
                                          <p:attrName>style.visibility</p:attrName>
                                        </p:attrNameLst>
                                      </p:cBhvr>
                                      <p:to>
                                        <p:strVal val="visible"/>
                                      </p:to>
                                    </p:set>
                                    <p:anim calcmode="lin" valueType="num">
                                      <p:cBhvr additive="base">
                                        <p:cTn id="84" dur="500" fill="hold"/>
                                        <p:tgtEl>
                                          <p:spTgt spid="205837"/>
                                        </p:tgtEl>
                                        <p:attrNameLst>
                                          <p:attrName>ppt_x</p:attrName>
                                        </p:attrNameLst>
                                      </p:cBhvr>
                                      <p:tavLst>
                                        <p:tav tm="0%">
                                          <p:val>
                                            <p:strVal val="#ppt_x"/>
                                          </p:val>
                                        </p:tav>
                                        <p:tav tm="100%">
                                          <p:val>
                                            <p:strVal val="#ppt_x"/>
                                          </p:val>
                                        </p:tav>
                                      </p:tavLst>
                                    </p:anim>
                                    <p:anim calcmode="lin" valueType="num">
                                      <p:cBhvr additive="base">
                                        <p:cTn id="85" dur="500" fill="hold"/>
                                        <p:tgtEl>
                                          <p:spTgt spid="205837"/>
                                        </p:tgtEl>
                                        <p:attrNameLst>
                                          <p:attrName>ppt_y</p:attrName>
                                        </p:attrNameLst>
                                      </p:cBhvr>
                                      <p:tavLst>
                                        <p:tav tm="0%">
                                          <p:val>
                                            <p:strVal val="1+#ppt_h/2"/>
                                          </p:val>
                                        </p:tav>
                                        <p:tav tm="1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30" grpId="0" animBg="1"/>
      <p:bldP spid="205831" grpId="0" animBg="1"/>
      <p:bldP spid="205832" grpId="0" animBg="1"/>
      <p:bldP spid="205833" grpId="0" animBg="1"/>
      <p:bldP spid="205835" grpId="0" animBg="1"/>
      <p:bldP spid="205836" grpId="0" animBg="1"/>
      <p:bldP spid="205837" grpId="0" animBg="1"/>
    </p:bld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116C5D0B-9F20-BEFB-00A5-5A311DEF0752}"/>
              </a:ext>
            </a:extLst>
          </p:cNvPr>
          <p:cNvSpPr>
            <a:spLocks noChangeArrowheads="1"/>
          </p:cNvSpPr>
          <p:nvPr/>
        </p:nvSpPr>
        <p:spPr bwMode="auto">
          <a:xfrm>
            <a:off x="1143000" y="457200"/>
            <a:ext cx="7010400" cy="5867400"/>
          </a:xfrm>
          <a:prstGeom prst="rect">
            <a:avLst/>
          </a:prstGeom>
          <a:solidFill>
            <a:schemeClr val="accent1"/>
          </a:solidFill>
          <a:ln w="28575">
            <a:solidFill>
              <a:srgbClr val="FF0000"/>
            </a:solidFill>
            <a:miter lim="800%"/>
            <a:headEnd/>
            <a:tailEnd/>
          </a:ln>
        </p:spPr>
        <p:txBody>
          <a:bodyPr wrap="none" anchor="ct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solidFill>
                <a:srgbClr val="000000"/>
              </a:solidFill>
              <a:latin typeface="Times New Roman" panose="02020603050405020304" pitchFamily="18" charset="0"/>
            </a:endParaRPr>
          </a:p>
        </p:txBody>
      </p:sp>
      <p:pic>
        <p:nvPicPr>
          <p:cNvPr id="146435" name="Picture 6" descr="Uong VItamin">
            <a:extLst>
              <a:ext uri="{FF2B5EF4-FFF2-40B4-BE49-F238E27FC236}">
                <a16:creationId xmlns:a16="http://schemas.microsoft.com/office/drawing/2014/main" id="{B9C8736A-63B9-B274-781A-06468D745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587375"/>
            <a:ext cx="3203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6436" name="Picture 5" descr="Tiem Vitamin">
            <a:extLst>
              <a:ext uri="{FF2B5EF4-FFF2-40B4-BE49-F238E27FC236}">
                <a16:creationId xmlns:a16="http://schemas.microsoft.com/office/drawing/2014/main" id="{77D438F8-C19A-0BD0-2A85-3F53678D0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05263"/>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46437" name="Picture 7" descr="Thuc an chua Vitamin">
            <a:extLst>
              <a:ext uri="{FF2B5EF4-FFF2-40B4-BE49-F238E27FC236}">
                <a16:creationId xmlns:a16="http://schemas.microsoft.com/office/drawing/2014/main" id="{8C83AFE6-81B2-A314-1B78-A546C38EA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609600"/>
            <a:ext cx="335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46438" name="Rectangle 24">
            <a:extLst>
              <a:ext uri="{FF2B5EF4-FFF2-40B4-BE49-F238E27FC236}">
                <a16:creationId xmlns:a16="http://schemas.microsoft.com/office/drawing/2014/main" id="{662FE480-559D-6FD1-4BB9-7742B9DF1AD0}"/>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purl.oclc.org/ooxml/drawingml/main" xmlns:r="http://purl.oclc.org/ooxml/officeDocument/relationships" xmlns:p="http://purl.oclc.org/ooxml/presentationml/main">
  <p:tag name="TIMING" val="|1.4"/>
</p:tagLst>
</file>

<file path=ppt/theme/theme1.xml><?xml version="1.0" encoding="utf-8"?>
<a:theme xmlns:a="http://purl.oclc.org/ooxml/drawingml/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purl.oclc.org/ooxml/drawingml/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purl.oclc.org/ooxml/drawingml/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purl.oclc.org/ooxml/drawingml/main" name="1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purl.oclc.org/ooxml/drawingml/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14.xml><?xml version="1.0" encoding="utf-8"?>
<a:theme xmlns:a="http://purl.oclc.org/ooxml/drawingml/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2.xml><?xml version="1.0" encoding="utf-8"?>
<a:theme xmlns:a="http://purl.oclc.org/ooxml/drawingml/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purl.oclc.org/ooxml/drawingml/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purl.oclc.org/ooxml/drawingml/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5.xml><?xml version="1.0" encoding="utf-8"?>
<a:theme xmlns:a="http://purl.oclc.org/ooxml/drawingml/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purl.oclc.org/ooxml/drawingml/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purl.oclc.org/ooxml/drawingml/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purl.oclc.org/ooxml/drawingml/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purl.oclc.org/ooxml/drawingml/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purl.oclc.org/ooxml/officeDocument/extendedProperties" xmlns:vt="http://purl.oclc.org/ooxml/officeDocument/docPropsVTypes">
  <TotalTime>778</TotalTime>
  <Words>469</Words>
  <Application>Microsoft Office PowerPoint</Application>
  <PresentationFormat>On-screen Show (4:3)</PresentationFormat>
  <Paragraphs>57</Paragraphs>
  <Slides>14</Slides>
  <Notes>3</Notes>
  <HiddenSlides>0</HiddenSlides>
  <MMClips>1</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14</vt:i4>
      </vt:variant>
    </vt:vector>
  </HeadingPairs>
  <TitlesOfParts>
    <vt:vector size="31" baseType="lpstr">
      <vt:lpstr>Calibri</vt:lpstr>
      <vt:lpstr>VNI-Times</vt:lpstr>
      <vt:lpstr>VNI-Avo</vt:lpstr>
      <vt:lpstr>Times New Roman</vt:lpstr>
      <vt:lpstr>Arial</vt:lpstr>
      <vt:lpstr>Default Design</vt:lpstr>
      <vt:lpstr>1_Default Design</vt:lpstr>
      <vt:lpstr>2_Default Design</vt:lpstr>
      <vt:lpstr>Office Theme</vt:lpstr>
      <vt:lpstr>5_Default Design</vt:lpstr>
      <vt:lpstr>3_Default Design</vt:lpstr>
      <vt:lpstr>6_Default Design</vt:lpstr>
      <vt:lpstr>7_Default Design</vt:lpstr>
      <vt:lpstr>8_Default Design</vt:lpstr>
      <vt:lpstr>12_Default Design</vt:lpstr>
      <vt:lpstr>14_Default Design</vt:lpstr>
      <vt:lpstr>17_Default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Daminh Lang 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Theá giôùi ñoäng vaät</dc:title>
  <dc:creator>Administrator</dc:creator>
  <cp:lastModifiedBy>Bui Dat</cp:lastModifiedBy>
  <cp:revision>321</cp:revision>
  <dcterms:created xsi:type="dcterms:W3CDTF">2009-02-18T16:26:58Z</dcterms:created>
  <dcterms:modified xsi:type="dcterms:W3CDTF">2024-05-08T13:55:33Z</dcterms:modified>
</cp:coreProperties>
</file>