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73" r:id="rId3"/>
    <p:sldMasterId id="2147483699" r:id="rId4"/>
    <p:sldMasterId id="2147483711" r:id="rId5"/>
    <p:sldMasterId id="2147483723" r:id="rId6"/>
    <p:sldMasterId id="2147483747" r:id="rId7"/>
    <p:sldMasterId id="2147483760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6" r:id="rId14"/>
  </p:sldMasterIdLst>
  <p:notesMasterIdLst>
    <p:notesMasterId r:id="rId44"/>
  </p:notesMasterIdLst>
  <p:sldIdLst>
    <p:sldId id="432" r:id="rId15"/>
    <p:sldId id="258" r:id="rId16"/>
    <p:sldId id="259" r:id="rId17"/>
    <p:sldId id="275" r:id="rId18"/>
    <p:sldId id="303" r:id="rId19"/>
    <p:sldId id="302" r:id="rId20"/>
    <p:sldId id="278" r:id="rId21"/>
    <p:sldId id="279" r:id="rId22"/>
    <p:sldId id="280" r:id="rId23"/>
    <p:sldId id="281" r:id="rId24"/>
    <p:sldId id="282" r:id="rId25"/>
    <p:sldId id="285" r:id="rId26"/>
    <p:sldId id="284" r:id="rId27"/>
    <p:sldId id="286" r:id="rId28"/>
    <p:sldId id="260" r:id="rId29"/>
    <p:sldId id="287" r:id="rId30"/>
    <p:sldId id="292" r:id="rId31"/>
    <p:sldId id="289" r:id="rId32"/>
    <p:sldId id="295" r:id="rId33"/>
    <p:sldId id="290" r:id="rId34"/>
    <p:sldId id="293" r:id="rId35"/>
    <p:sldId id="294" r:id="rId36"/>
    <p:sldId id="291" r:id="rId37"/>
    <p:sldId id="296" r:id="rId38"/>
    <p:sldId id="297" r:id="rId39"/>
    <p:sldId id="298" r:id="rId40"/>
    <p:sldId id="299" r:id="rId41"/>
    <p:sldId id="268" r:id="rId42"/>
    <p:sldId id="274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1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990000"/>
    <a:srgbClr val="00FF00"/>
    <a:srgbClr val="CC0000"/>
    <a:srgbClr val="CC9900"/>
    <a:srgbClr val="66FF99"/>
    <a:srgbClr val="CC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11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viewProps" Target="viewProps.xml"/><Relationship Id="rId20" Type="http://schemas.openxmlformats.org/officeDocument/2006/relationships/slide" Target="slides/slide6.xml"/><Relationship Id="rId41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F84C6-23F8-4D84-9105-B12E42D403F4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00528-A4D0-4746-B4F2-AF2FB05891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977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A5B0A64A-F505-598C-2691-1FD719EF7B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A2021C7E-ECC9-E1D2-23B0-44D1E2DAF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7E42107-3C0B-C84A-DF4C-8ACFA62588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F6EEEB-EA18-47B3-92A1-83E7ADB6FA1C}" type="slidenum">
              <a:rPr lang="en-US" altLang="vi-VN"/>
              <a:pPr/>
              <a:t>1</a:t>
            </a:fld>
            <a:endParaRPr lang="en-US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0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68"/>
              <a:ext cx="449" cy="299"/>
              <a:chOff x="0" y="0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336" y="0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334"/>
              <a:ext cx="466" cy="299"/>
              <a:chOff x="0" y="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337" y="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288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0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518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6B1E8AE-5C7A-42F8-86FD-0AF5143DC0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49DEF-D775-4441-867F-4AE0983EE2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BE6BE708-7C25-480D-9D23-93B24C7488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C2382292-0586-45F0-A6B4-9904C6AA4C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6E46B479-BB86-45E7-9D82-67D3DEFA6B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E5C47C74-0DBE-4403-8E6E-BA7A059F2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D5AD3402-9622-412E-A58C-C60B482661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B0AA5FF9-1623-43D9-BAF1-91371200B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00FDCAA2-F662-4BD8-9135-1C4AAA797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FE421854-CAE7-4947-AE4E-DBE0F469C7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0A51570F-58DE-46C3-BFD6-9FDF355004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1B15E1E8-812B-4776-AF4A-5EA550F0FA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682D2-0F23-420F-8914-F74C5BD441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5D21D4D0-16BF-4574-9350-3DF95C0C58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E82BA9CD-FB91-4A58-AD54-F6C5026108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BC565BB1-3C66-45A6-B154-8F4DBE34A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F710BBDD-214E-476B-8DCE-1D8603D933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9848C5CC-681B-4473-BFFF-D3FF56BDE4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53F02E22-2716-4700-A0CB-4E4F935871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4BEC35FF-BF2A-46CD-AE74-6E2B23390D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E3ECB997-35C7-4E8B-BE35-52E583BFB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AF9784E5-BFFB-4ED1-A896-0BC1E1F5F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B54D157A-6D09-49EA-ADC4-B2E702D226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35CE4-AF1D-43AE-9AF0-268351B3B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0F2D007A-4162-4F41-90DC-E763FD2ED4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60EF2FFD-1ADB-4C80-A637-EEB300659D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FD891A51-C888-415C-906C-AC23A261A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DFA15112-BD4D-4915-875D-7CEF9642EA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BD43DDF2-CBFD-4125-A0BB-89EC78D2D0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5AF0FEE6-9041-4CEB-85D1-D7839839E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313CE492-C6A4-424D-918C-BCA564FE21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64849812-9524-42C0-BA01-5361A89EB9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3C9E241D-3D94-41FF-975E-CAE316908F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0C2D5980-78B8-4A3C-9DB7-ECDD71B88C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C6536-F87A-4D2C-BBC1-4EA6938DBA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4AC01D06-27DB-4EEC-B1E9-33CE60CD6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C815C0F8-A539-4195-BD47-6CB6CDB7D2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8CC8C7AC-BD3C-4B27-B9E6-5E1CB5FE9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EA4CDB24-C67A-4A0F-B1D2-E0DA392B0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D0C2692D-E6BD-439E-BEFC-2EE2209FD7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1EA8002C-C468-41E7-BEF8-D5F35EA258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8E1931E4-09F2-471E-85D1-164AA46A93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0908448F-1388-48B9-B116-E8E47C2E57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3788DBC3-D32B-43D7-909A-5D2F7B11F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0F3ABAEC-EF1A-4E19-A775-EF1BD9647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E3760-1096-4D6B-8DB5-BDCDB51511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00B2069D-7A02-4797-89ED-CB6EFD004F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3903C23C-FE72-4798-A704-995368D596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6F97AE23-57AA-4942-90C6-CE4DC09870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6AF6F0DB-11DB-4C5D-8445-A03283233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17812CE1-4E6C-4AAB-8F93-11DE5F08E5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E7D5FA40-7F55-4F6B-9769-E7FBD14E9E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33772BE5-8866-4179-BE10-274AB87BA4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6E5BEB2B-3C46-4AD0-B2CA-67451BF8DE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EBC6C8F6-8843-4326-86AF-96B1747367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5F30BEC0-9CC7-42EB-B527-3BFF112F10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2954D-5C20-472B-96FE-666C7D2B34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7FCF386C-EF5A-490F-8CD2-C0E2438AB2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CCFCAFAB-C892-433B-B2F3-34855F3CFD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F45C774E-2F61-49D0-AB03-A556487FDD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207AAD3F-3001-41DD-ACE1-464806A79F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86C3A94C-7720-4145-BAD7-168910294F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E24E68AA-9079-42D9-B0D4-120854D848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DA27344A-79C8-4669-8B23-75F1285F0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BD13A7EC-074C-4C23-B075-6CC02EC9AC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0D136BFD-6DC6-4F51-BE7A-ADE74D0F6C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BF0970C1-B5A5-46C4-9E5B-E7DD73419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6E0A2-02A9-4FDE-8C57-1284BDD80A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892411F5-5DE9-4722-A915-C474103FF2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E204A0A4-2B45-43F6-9CE9-A9E6A44B71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3B1D3043-E8DF-414C-A2D4-D3793BA7CF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3295F-9F34-40C4-A83C-94D851C489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E3C71-7A13-45C9-BDE1-54C77D75E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B80BC-2A61-4F04-BFFD-E9D78231FD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3FA11-3EB2-4224-89D2-D8DC6A5219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3ABE0-77D9-4120-B3CD-A3E65205CF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930E1-F0D9-4A86-B1FA-9B5DE75F5A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0BA44-FAE7-4292-8A25-C5AA711587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A68A0-8065-4962-B213-7B4546327F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C62A4EB1-23BB-43C2-8F2C-70FADBC60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EDD756E7-E14F-4E0B-98CE-9F8AC5EFE2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4D2FE9AC-EDAE-4485-BD81-FAFC632124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82AD7ABB-5EFA-4C19-938A-4DBE7348AD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E31925F5-AE4C-4854-BB6B-14ED6C1E44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E7600BA8-0DD2-46D1-AD6A-7240F52D38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0C661-4DB1-4E84-8BAF-ABC8D94F8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F9D8A7E6-9492-4E3E-910D-D541C6BD33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00FC5297-6312-48D8-BA83-B4F0F9502F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B48D69F5-9003-4400-AD86-95113FE347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C063CFCF-301F-4F71-BD02-D3D3AF2429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10F0251B-7C70-4807-A7F3-2637FBEBF6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BD1FED26-02EB-4DA7-BE8C-4A190ED89B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8CA0A587-235F-4AE2-8C3D-9C3BE83E69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F4877C49-1C61-4631-8B31-C30A90F076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0F4E2D6F-F00E-433B-8429-77DA267937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22DD3354-4CD7-4178-90FB-2F83272608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929F0-FCE7-474F-954F-041DAFC4AF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666CF932-EB71-4990-9224-0A3045E74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D8DCCCC2-2162-4E7F-A194-2EF2AD749A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511CDFD5-09FA-4CDE-87DA-1A0E9F34C4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F07C2F99-330F-4C6E-9B99-65D33C69FE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CF854AD0-66A6-418D-BC67-2229EABE1B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B9730299-C028-4062-A5C5-7C411A928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6C2DC8F1-2C14-4C44-BF5D-06BB6E4A50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CB16CE50-8032-40A7-B69A-E35338E9A5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45CC1C48-4C2F-4658-8968-747FFFF3A2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71270E92-DA0E-41CE-A6E7-B9469E0733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2B6D9-9A1E-4D0C-B4FD-5E80E46BD2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176E8848-ACCC-41ED-AC52-AABBEC82E6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4D57C385-2219-4281-AE92-C47A6124C4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E4CF63B0-48A3-4389-8A90-DF12D95C96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6D9DA3DF-B4D4-42D3-8FCB-B0248F4934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AEA4848E-7E39-4FCD-941D-3C2D4B186F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23596FDE-C026-442E-B053-D9841E3344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FE872269-A310-48D2-BD16-0CA01CA7F5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5C49745E-E956-47C9-B887-F9F09A9935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32110E21-488D-4475-9670-484E4F0427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F80EAEE0-2EBF-42DB-AD09-42DE90DEBD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6A29E-92C0-44AD-8A3A-5A0934182F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553C8040-FF98-4218-8EC2-408EB4E3A3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BB175930-E7E4-4F22-B9AE-982AE7BF8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63D8514A-5534-447A-8891-495A596482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D19B5348-6DA6-4E98-8F91-5E33E3AA48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51BA3A35-B149-4828-8483-ADC947420F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A4967CF1-B272-4F8C-B468-98834FE56B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869F38D0-55C5-4B27-B53E-3017072A3C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22754705-6AFF-4AF4-A2FC-A359C9B3FA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4C5E9C4E-9EAC-4B05-9948-AB5F57AC05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63F27E5C-CE65-4A86-A0C5-F92F5A549B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59E2D-7B6C-498A-96E3-3EE4F8BB68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D6C6E9AB-95E0-4049-B40D-25581E954E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EF1706B3-D82D-443D-9CAC-AB4B1F40D2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873B4483-06FF-4DB5-B85E-4C9E72CF08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74E44076-4EEA-4080-A656-5DCADB2AA5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2752382F-BF04-49AD-8C4C-900E3853D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4A6DF62A-23B7-4C31-9108-03F3F76111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EEC6F72A-6807-498D-8273-20ADC42FE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1AE4667A-3FFF-4906-BEF8-FAFDC79324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D066813A-DBEA-45DC-A63E-84E3B77CE8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E395F320-A93B-4101-B335-BFECCA39AA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2EAA0A-C6A9-4EE2-BE70-1A205C85DF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6729897D-668E-4E3F-BDA8-E34D694BFF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2E45D578-F932-4517-AA9A-0F242859D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7CCBF8DD-0AEF-4CD2-937A-3D92CB7D31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FB018666-6CB6-40AA-9165-1CCFA8448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94DDCEC5-EA34-4D86-BE8C-02169B3DFE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37D627E8-4FFB-43D2-B8D1-25259A4EC6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95EE3824-0457-4772-AE46-7C44B371B4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128E7CA6-77FD-4FB4-8A14-F8718DDDC0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97D6DF78-9C40-40C1-84B2-53A2156503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6116DFBA-2B61-4AE7-8570-CFFDE2EAA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2B536-656D-4F53-8506-811EE46C8C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758B360E-4BCB-4ED4-974C-ADE6DDD072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CBE1B941-DC6F-4EA1-A5F9-960A353E55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474A1020-3C48-44BC-A988-B1503F2DE4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AA681FD9-2A71-4345-9893-BA1D4AC8C7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5D5C56FC-E0E9-4137-A7DE-ED84FA9B5B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F3DD2240-E067-4003-83BA-6B368AFF8B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8930E018-02E2-4E6D-9B8C-E9EF25956E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4646A2E5-7BCB-4E3F-9EB8-AF798F7362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D00FB2F1-8C0F-4D80-B352-D64067C2B0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91F39918-1434-49EB-B442-78CA663649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0F18330-8E4E-4146-904C-D0FDC4BA65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593" r:id="rId2"/>
    <p:sldLayoutId id="2147484594" r:id="rId3"/>
    <p:sldLayoutId id="2147484595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01" r:id="rId10"/>
    <p:sldLayoutId id="2147484602" r:id="rId11"/>
    <p:sldLayoutId id="21474846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</a:lstStyle>
          <a:p>
            <a:fld id="{85640548-CC62-47F2-93DF-8CD0215EEB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  <p:sldLayoutId id="21474847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</a:lstStyle>
          <a:p>
            <a:fld id="{E47CD2EB-8653-4F01-ACA5-90290DC390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8" r:id="rId1"/>
    <p:sldLayoutId id="2147484709" r:id="rId2"/>
    <p:sldLayoutId id="2147484710" r:id="rId3"/>
    <p:sldLayoutId id="2147484711" r:id="rId4"/>
    <p:sldLayoutId id="2147484712" r:id="rId5"/>
    <p:sldLayoutId id="2147484713" r:id="rId6"/>
    <p:sldLayoutId id="2147484714" r:id="rId7"/>
    <p:sldLayoutId id="2147484715" r:id="rId8"/>
    <p:sldLayoutId id="2147484716" r:id="rId9"/>
    <p:sldLayoutId id="2147484717" r:id="rId10"/>
    <p:sldLayoutId id="2147484718" r:id="rId11"/>
    <p:sldLayoutId id="21474847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</a:lstStyle>
          <a:p>
            <a:fld id="{83C2341A-A4AC-4744-BB0B-3780FEEC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0" r:id="rId1"/>
    <p:sldLayoutId id="2147484721" r:id="rId2"/>
    <p:sldLayoutId id="2147484722" r:id="rId3"/>
    <p:sldLayoutId id="2147484723" r:id="rId4"/>
    <p:sldLayoutId id="2147484724" r:id="rId5"/>
    <p:sldLayoutId id="2147484725" r:id="rId6"/>
    <p:sldLayoutId id="2147484726" r:id="rId7"/>
    <p:sldLayoutId id="2147484727" r:id="rId8"/>
    <p:sldLayoutId id="2147484728" r:id="rId9"/>
    <p:sldLayoutId id="2147484729" r:id="rId10"/>
    <p:sldLayoutId id="2147484730" r:id="rId11"/>
    <p:sldLayoutId id="2147484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A8FFEF5B-36B7-45DB-A896-719B06DD99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33" r:id="rId2"/>
    <p:sldLayoutId id="2147484734" r:id="rId3"/>
    <p:sldLayoutId id="2147484735" r:id="rId4"/>
    <p:sldLayoutId id="2147484736" r:id="rId5"/>
    <p:sldLayoutId id="2147484737" r:id="rId6"/>
    <p:sldLayoutId id="2147484738" r:id="rId7"/>
    <p:sldLayoutId id="2147484739" r:id="rId8"/>
    <p:sldLayoutId id="2147484740" r:id="rId9"/>
    <p:sldLayoutId id="2147484741" r:id="rId10"/>
    <p:sldLayoutId id="2147484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</a:lstStyle>
          <a:p>
            <a:fld id="{67277E15-4F4A-4F27-8FEC-9F33BFE234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3" r:id="rId1"/>
    <p:sldLayoutId id="2147484744" r:id="rId2"/>
    <p:sldLayoutId id="2147484745" r:id="rId3"/>
    <p:sldLayoutId id="2147484746" r:id="rId4"/>
    <p:sldLayoutId id="2147484747" r:id="rId5"/>
    <p:sldLayoutId id="2147484748" r:id="rId6"/>
    <p:sldLayoutId id="2147484749" r:id="rId7"/>
    <p:sldLayoutId id="2147484750" r:id="rId8"/>
    <p:sldLayoutId id="2147484751" r:id="rId9"/>
    <p:sldLayoutId id="2147484752" r:id="rId10"/>
    <p:sldLayoutId id="2147484753" r:id="rId11"/>
    <p:sldLayoutId id="21474847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ABABE9B5-EA04-4F3D-998B-6A434995EC7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  <p:sldLayoutId id="2147484611" r:id="rId8"/>
    <p:sldLayoutId id="2147484612" r:id="rId9"/>
    <p:sldLayoutId id="2147484613" r:id="rId10"/>
    <p:sldLayoutId id="214748461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</a:lstStyle>
          <a:p>
            <a:fld id="{73F8AACB-F118-4D31-8BD1-132E8614879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6" r:id="rId1"/>
    <p:sldLayoutId id="2147484617" r:id="rId2"/>
    <p:sldLayoutId id="2147484618" r:id="rId3"/>
    <p:sldLayoutId id="2147484619" r:id="rId4"/>
    <p:sldLayoutId id="2147484620" r:id="rId5"/>
    <p:sldLayoutId id="2147484621" r:id="rId6"/>
    <p:sldLayoutId id="2147484622" r:id="rId7"/>
    <p:sldLayoutId id="2147484623" r:id="rId8"/>
    <p:sldLayoutId id="2147484624" r:id="rId9"/>
    <p:sldLayoutId id="2147484625" r:id="rId10"/>
    <p:sldLayoutId id="2147484626" r:id="rId11"/>
    <p:sldLayoutId id="21474846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0E81BE2D-8BF5-4AB1-BE8A-6594860E26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8" r:id="rId1"/>
    <p:sldLayoutId id="2147484629" r:id="rId2"/>
    <p:sldLayoutId id="2147484630" r:id="rId3"/>
    <p:sldLayoutId id="2147484631" r:id="rId4"/>
    <p:sldLayoutId id="2147484632" r:id="rId5"/>
    <p:sldLayoutId id="2147484633" r:id="rId6"/>
    <p:sldLayoutId id="2147484634" r:id="rId7"/>
    <p:sldLayoutId id="2147484635" r:id="rId8"/>
    <p:sldLayoutId id="2147484636" r:id="rId9"/>
    <p:sldLayoutId id="2147484637" r:id="rId10"/>
    <p:sldLayoutId id="21474846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7B16FA5-F36D-47CB-9C18-3F36C37227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640" r:id="rId2"/>
    <p:sldLayoutId id="2147484641" r:id="rId3"/>
    <p:sldLayoutId id="2147484642" r:id="rId4"/>
    <p:sldLayoutId id="2147484643" r:id="rId5"/>
    <p:sldLayoutId id="2147484644" r:id="rId6"/>
    <p:sldLayoutId id="2147484645" r:id="rId7"/>
    <p:sldLayoutId id="2147484646" r:id="rId8"/>
    <p:sldLayoutId id="2147484647" r:id="rId9"/>
    <p:sldLayoutId id="2147484648" r:id="rId10"/>
    <p:sldLayoutId id="2147484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51CA5CC8-E544-45C4-AF10-9377822E59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651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</a:lstStyle>
          <a:p>
            <a:fld id="{664E8DB9-3009-4992-A97E-7426B09D67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  <p:sldLayoutId id="2147484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4C5163C7-45B1-456D-9F07-AA73C59D75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3" r:id="rId1"/>
    <p:sldLayoutId id="214748467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  <p:sldLayoutId id="2147484681" r:id="rId9"/>
    <p:sldLayoutId id="2147484682" r:id="rId10"/>
    <p:sldLayoutId id="2147484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6A75EDBA-4433-478A-99F7-DBCD8B928F6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4" r:id="rId1"/>
    <p:sldLayoutId id="2147484685" r:id="rId2"/>
    <p:sldLayoutId id="2147484686" r:id="rId3"/>
    <p:sldLayoutId id="2147484687" r:id="rId4"/>
    <p:sldLayoutId id="2147484688" r:id="rId5"/>
    <p:sldLayoutId id="2147484689" r:id="rId6"/>
    <p:sldLayoutId id="2147484690" r:id="rId7"/>
    <p:sldLayoutId id="2147484691" r:id="rId8"/>
    <p:sldLayoutId id="2147484692" r:id="rId9"/>
    <p:sldLayoutId id="2147484693" r:id="rId10"/>
    <p:sldLayoutId id="2147484694" r:id="rId11"/>
    <p:sldLayoutId id="21474846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F:\Ngoc%20pha.avi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www.giacngo.vn/UserImages/2010/08/01/1/imageview_jpg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23.jpeg"/><Relationship Id="rId5" Type="http://schemas.openxmlformats.org/officeDocument/2006/relationships/image" Target="../media/image19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slideLayout" Target="../slideLayouts/slideLayout2.xml"/><Relationship Id="rId1" Type="http://schemas.openxmlformats.org/officeDocument/2006/relationships/audio" Target="D:/toan%20pro/GADT/Dong-Mau-Lac-Hong.mp3" TargetMode="Externa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>
            <a:extLst>
              <a:ext uri="{FF2B5EF4-FFF2-40B4-BE49-F238E27FC236}">
                <a16:creationId xmlns:a16="http://schemas.microsoft.com/office/drawing/2014/main" id="{5AE6EFD2-7182-FE50-113D-D0C0264A61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65388" y="1527175"/>
            <a:ext cx="3886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vi-VN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WordArt 3">
            <a:extLst>
              <a:ext uri="{FF2B5EF4-FFF2-40B4-BE49-F238E27FC236}">
                <a16:creationId xmlns:a16="http://schemas.microsoft.com/office/drawing/2014/main" id="{87465ADA-53AF-8504-A1F2-7745028091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41475" y="2674938"/>
            <a:ext cx="5740400" cy="1155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 CẢNH ĐỀN HÙNG</a:t>
            </a:r>
            <a:endParaRPr lang="vi-VN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3" descr="WhitecornerFlower">
            <a:extLst>
              <a:ext uri="{FF2B5EF4-FFF2-40B4-BE49-F238E27FC236}">
                <a16:creationId xmlns:a16="http://schemas.microsoft.com/office/drawing/2014/main" id="{61297907-E02E-6E07-32E5-60175382A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4338"/>
            <a:ext cx="1403350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WhitecornerFlower">
            <a:extLst>
              <a:ext uri="{FF2B5EF4-FFF2-40B4-BE49-F238E27FC236}">
                <a16:creationId xmlns:a16="http://schemas.microsoft.com/office/drawing/2014/main" id="{1086C405-13EF-A37D-5584-49FC02876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9">
            <a:extLst>
              <a:ext uri="{FF2B5EF4-FFF2-40B4-BE49-F238E27FC236}">
                <a16:creationId xmlns:a16="http://schemas.microsoft.com/office/drawing/2014/main" id="{6029DDC1-88BB-0F36-0D02-52C6FE8A1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4925"/>
            <a:ext cx="68262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0">
            <a:extLst>
              <a:ext uri="{FF2B5EF4-FFF2-40B4-BE49-F238E27FC236}">
                <a16:creationId xmlns:a16="http://schemas.microsoft.com/office/drawing/2014/main" id="{4256A1F2-6C52-F81B-9715-5ECB18515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7625"/>
            <a:ext cx="68262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24">
            <a:extLst>
              <a:ext uri="{FF2B5EF4-FFF2-40B4-BE49-F238E27FC236}">
                <a16:creationId xmlns:a16="http://schemas.microsoft.com/office/drawing/2014/main" id="{406FC11D-3DB2-5B70-ADAC-310041869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218926-2666-569B-9580-A3F05AB61D48}"/>
              </a:ext>
            </a:extLst>
          </p:cNvPr>
          <p:cNvSpPr/>
          <p:nvPr/>
        </p:nvSpPr>
        <p:spPr>
          <a:xfrm>
            <a:off x="1224771" y="140871"/>
            <a:ext cx="669446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BÁT TRANG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684079-38E6-99EB-29E2-BFAC9180FBEE}"/>
              </a:ext>
            </a:extLst>
          </p:cNvPr>
          <p:cNvSpPr/>
          <p:nvPr/>
        </p:nvSpPr>
        <p:spPr>
          <a:xfrm>
            <a:off x="1820067" y="5910590"/>
            <a:ext cx="55689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PHẠM THỊ THANH</a:t>
            </a:r>
          </a:p>
          <a:p>
            <a:pPr algn="ctr">
              <a:defRPr/>
            </a:pPr>
            <a:endParaRPr lang="en-US" sz="2800" b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7" name="Picture 8">
            <a:extLst>
              <a:ext uri="{FF2B5EF4-FFF2-40B4-BE49-F238E27FC236}">
                <a16:creationId xmlns:a16="http://schemas.microsoft.com/office/drawing/2014/main" id="{6DC73249-01CF-F53B-5DA9-F30009948A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3913188"/>
            <a:ext cx="37687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7939" name="Picture 4" descr="den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0" name="Text Box 5"/>
          <p:cNvSpPr txBox="1">
            <a:spLocks noChangeArrowheads="1"/>
          </p:cNvSpPr>
          <p:nvPr/>
        </p:nvSpPr>
        <p:spPr bwMode="auto">
          <a:xfrm>
            <a:off x="4114800" y="6369050"/>
            <a:ext cx="136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ĐỀN HẠ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8963" name="Picture 4" descr="images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4" name="Text Box 5"/>
          <p:cNvSpPr txBox="1">
            <a:spLocks noChangeArrowheads="1"/>
          </p:cNvSpPr>
          <p:nvPr/>
        </p:nvSpPr>
        <p:spPr bwMode="auto">
          <a:xfrm>
            <a:off x="3505200" y="6292850"/>
            <a:ext cx="2625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ĐỀN GIẾNG</a:t>
            </a:r>
          </a:p>
        </p:txBody>
      </p:sp>
      <p:sp>
        <p:nvSpPr>
          <p:cNvPr id="168965" name="AutoShape 2" descr="Kết quả hình ảnh cho hinh hoa hai du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966" name="AutoShape 4" descr="Kết quả hình ảnh cho hinh hoa hai duo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AutoShape 2" descr="Kết quả hình ảnh cho hinh hoa hai duong"/>
          <p:cNvSpPr>
            <a:spLocks noGrp="1" noChangeAspect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69987" name="Picture 4" descr="http://www.wn.com.vn/product_images/uploaded_images/hoa-hai-duong-3278238-6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-17463"/>
            <a:ext cx="9113838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8" name="TextBox 4"/>
          <p:cNvSpPr txBox="1">
            <a:spLocks noChangeArrowheads="1"/>
          </p:cNvSpPr>
          <p:nvPr/>
        </p:nvSpPr>
        <p:spPr bwMode="auto">
          <a:xfrm>
            <a:off x="3352800" y="6111875"/>
            <a:ext cx="3733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Hoa hải đường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IMG_332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8458200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1" name="Rectangle 1"/>
          <p:cNvSpPr>
            <a:spLocks noChangeArrowheads="1"/>
          </p:cNvSpPr>
          <p:nvPr/>
        </p:nvSpPr>
        <p:spPr bwMode="auto">
          <a:xfrm>
            <a:off x="3044825" y="6216650"/>
            <a:ext cx="2755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 hoành phi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3188" name="Picture 4" descr="nga ba hạ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25400"/>
            <a:ext cx="9144000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581400" y="619125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 Ba Hạc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1295400" y="2286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pic>
        <p:nvPicPr>
          <p:cNvPr id="7193" name="Ngoc pha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686800" cy="5638800"/>
          </a:xfrm>
          <a:prstGeom prst="rect">
            <a:avLst/>
          </a:prstGeom>
          <a:noFill/>
          <a:ln w="57150">
            <a:solidFill>
              <a:srgbClr val="003399"/>
            </a:solidFill>
            <a:miter lim="800000"/>
            <a:headEnd/>
            <a:tailEnd/>
          </a:ln>
          <a:effectLst/>
        </p:spPr>
      </p:pic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3581400" y="6019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NGỌC PHẢ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11" fill="hold" display="0" nodeType="clickEffect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93"/>
                </p:tgtEl>
              </p:cMediaNode>
            </p:video>
          </p:childTnLst>
        </p:cTn>
      </p:par>
    </p:tnLst>
    <p:bldLst>
      <p:bldP spid="71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914400" y="1371600"/>
            <a:ext cx="6324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đọc nối tiếp đoạn trong nhóm đôi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685800"/>
            <a:ext cx="8839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văn đã gợi cho em nhớ đến một số truyền thuyết về sự nghiệp dựng nước và giữ nước của dân tộc? Hãy kể tên các truyền thuyết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4" descr="bavinu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"/>
            <a:ext cx="91440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79" name="Text Box 5"/>
          <p:cNvSpPr txBox="1">
            <a:spLocks noChangeArrowheads="1"/>
          </p:cNvSpPr>
          <p:nvPr/>
        </p:nvSpPr>
        <p:spPr bwMode="auto">
          <a:xfrm>
            <a:off x="76200" y="5334000"/>
            <a:ext cx="906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66FF"/>
                </a:solidFill>
                <a:latin typeface="Times New Roman" pitchFamily="18" charset="0"/>
              </a:rPr>
              <a:t>  </a:t>
            </a:r>
            <a:r>
              <a:rPr lang="en-US" sz="36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Cảnh núi non Ba Vì cao vòi vọi gợi nhớ truyền thuyết Sơn Tinh, Thuỷ Tinh</a:t>
            </a:r>
          </a:p>
        </p:txBody>
      </p:sp>
      <p:sp>
        <p:nvSpPr>
          <p:cNvPr id="178180" name="Rectangle 6"/>
          <p:cNvSpPr>
            <a:spLocks noChangeArrowheads="1"/>
          </p:cNvSpPr>
          <p:nvPr/>
        </p:nvSpPr>
        <p:spPr bwMode="auto">
          <a:xfrm>
            <a:off x="15875" y="46038"/>
            <a:ext cx="2362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Núi Ba Vì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3" name="Picture 4" descr="nga ba hạ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4" name="Rectangle 6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vi-VN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Ngã Ba Hạc gợi nhớ truyền thuyết Sơn Tinh – Thủy Tinh. 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ay copy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295400"/>
            <a:ext cx="5181600" cy="55292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2362200" y="3048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3400" y="1905000"/>
            <a:ext cx="1863725" cy="2590800"/>
          </a:xfrm>
          <a:prstGeom prst="rect">
            <a:avLst/>
          </a:prstGeom>
          <a:gradFill rotWithShape="1">
            <a:gsLst>
              <a:gs pos="0">
                <a:srgbClr val="99CC00">
                  <a:alpha val="89998"/>
                </a:srgbClr>
              </a:gs>
              <a:gs pos="100000">
                <a:srgbClr val="475E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3200" b="1">
                <a:solidFill>
                  <a:srgbClr val="000066"/>
                </a:solidFill>
                <a:latin typeface="Times New Roman" pitchFamily="18" charset="0"/>
              </a:rPr>
              <a:t>CHỦ</a:t>
            </a:r>
          </a:p>
          <a:p>
            <a:pPr algn="ctr"/>
            <a:r>
              <a:rPr lang="en-US" sz="3200" b="1">
                <a:solidFill>
                  <a:srgbClr val="000066"/>
                </a:solidFill>
                <a:latin typeface="Times New Roman" pitchFamily="18" charset="0"/>
              </a:rPr>
              <a:t>ĐIỂM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914400" y="65782"/>
            <a:ext cx="739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i="1" u="sng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i="1" u="sng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u="sng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đọc</a:t>
            </a:r>
            <a:endParaRPr lang="en-US" sz="3200" b="1" i="1" dirty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5"/>
          <p:cNvSpPr>
            <a:spLocks noChangeArrowheads="1"/>
          </p:cNvSpPr>
          <p:nvPr/>
        </p:nvSpPr>
        <p:spPr bwMode="auto">
          <a:xfrm>
            <a:off x="7086600" y="4953000"/>
            <a:ext cx="2057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Núi Sóc Sơn</a:t>
            </a:r>
          </a:p>
        </p:txBody>
      </p:sp>
      <p:sp>
        <p:nvSpPr>
          <p:cNvPr id="180227" name="Text Box 6"/>
          <p:cNvSpPr txBox="1">
            <a:spLocks noChangeArrowheads="1"/>
          </p:cNvSpPr>
          <p:nvPr/>
        </p:nvSpPr>
        <p:spPr bwMode="auto">
          <a:xfrm>
            <a:off x="0" y="5638800"/>
            <a:ext cx="9144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  <a:latin typeface="Times New Roman" pitchFamily="18" charset="0"/>
              </a:rPr>
              <a:t>…</a:t>
            </a: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Nơi in dấu chân ngựa sắt Phù Đổng gợi nhớ truyền thuyết Thánh Gióng.</a:t>
            </a:r>
          </a:p>
        </p:txBody>
      </p:sp>
      <p:pic>
        <p:nvPicPr>
          <p:cNvPr id="180228" name="Picture 6" descr="http://www.giacngo.vn/UserImages/2010/08/01/1/imageview_jpg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-25400" y="0"/>
            <a:ext cx="9169400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9" name="Text Box 7"/>
          <p:cNvSpPr txBox="1">
            <a:spLocks noChangeArrowheads="1"/>
          </p:cNvSpPr>
          <p:nvPr/>
        </p:nvSpPr>
        <p:spPr bwMode="auto">
          <a:xfrm>
            <a:off x="0" y="304800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.VnAvantH" pitchFamily="34" charset="0"/>
              </a:rPr>
              <a:t>N</a:t>
            </a:r>
            <a:r>
              <a:rPr lang="en-US" sz="4000">
                <a:solidFill>
                  <a:srgbClr val="FF0000"/>
                </a:solidFill>
                <a:latin typeface="Arial" charset="0"/>
              </a:rPr>
              <a:t>úi Sóc Sơn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cot da t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381000" y="5486400"/>
            <a:ext cx="85344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Cột đá thề - gợi nhớ truyền thuyết về An Dương Vương.  </a:t>
            </a: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228600" y="0"/>
            <a:ext cx="2971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Cột Đá Thề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Den_Tr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0" y="1588"/>
            <a:ext cx="3352800" cy="650875"/>
          </a:xfrm>
          <a:prstGeom prst="rect">
            <a:avLst/>
          </a:prstGeom>
          <a:solidFill>
            <a:srgbClr val="FFFF00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ĐỀN TRUNG</a:t>
            </a: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304800" y="5657671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Gợi nhớ truyền thuyết </a:t>
            </a:r>
            <a:r>
              <a:rPr lang="en-US" sz="3600" b="1" i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Sự tích bánh chưng, bánh giầy</a:t>
            </a:r>
            <a:r>
              <a:rPr lang="en-US" sz="36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5" descr="IMAGE_002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89947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3733800" y="4724400"/>
            <a:ext cx="2174875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latin typeface="Times New Roman" pitchFamily="18" charset="0"/>
              </a:rPr>
              <a:t>ĐỀN HẠ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304800" y="5657671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… Gợi nhớ đến truyền thuyết </a:t>
            </a:r>
            <a:r>
              <a:rPr lang="en-US" sz="3600" b="1" i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Sự tích trăm trứng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3" name="Picture 5" descr="nga ba hạ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4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4" name="Picture 6" descr="Den_H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971800"/>
            <a:ext cx="3124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5" name="Picture 7" descr="Den_Tru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0"/>
            <a:ext cx="304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6" name="Picture 8" descr="cot da th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3048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7" name="Picture 9" descr="nui so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3048000"/>
            <a:ext cx="2819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8" name="Picture 10" descr="bavinu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4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381000" y="533400"/>
            <a:ext cx="7772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 hiểu câu ca dao sau như thế nào?</a:t>
            </a:r>
          </a:p>
        </p:txBody>
      </p:sp>
      <p:sp>
        <p:nvSpPr>
          <p:cNvPr id="74779" name="Rectangle 27"/>
          <p:cNvSpPr>
            <a:spLocks noChangeArrowheads="1"/>
          </p:cNvSpPr>
          <p:nvPr/>
        </p:nvSpPr>
        <p:spPr bwMode="auto">
          <a:xfrm>
            <a:off x="304800" y="2286000"/>
            <a:ext cx="8534400" cy="2123658"/>
          </a:xfrm>
          <a:prstGeom prst="rect">
            <a:avLst/>
          </a:prstGeom>
          <a:solidFill>
            <a:srgbClr val="CCCC00"/>
          </a:solidFill>
          <a:ln w="127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4400" b="1" i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“ </a:t>
            </a:r>
            <a:r>
              <a:rPr lang="en-US" sz="44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Dù ai đi ngược về xuôi </a:t>
            </a:r>
          </a:p>
          <a:p>
            <a:pPr algn="ctr"/>
            <a:r>
              <a:rPr lang="en-US" sz="44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Nhớ ngày giỗ Tổ mùng mười tháng ba</a:t>
            </a:r>
            <a:r>
              <a:rPr lang="en-US" sz="4400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/>
      <p:bldP spid="7477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Denh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3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8991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0" y="565767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Nhân dân khắp nơi về đền Hùng nhân dịp giỗ Tổ mồng 10 tháng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9" name="Picture 5" descr="linia7qp1jl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6486525"/>
            <a:ext cx="5334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ình Chữ nhật 4"/>
          <p:cNvSpPr/>
          <p:nvPr/>
        </p:nvSpPr>
        <p:spPr>
          <a:xfrm>
            <a:off x="457200" y="1676400"/>
            <a:ext cx="807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4400" b="1" i="1" u="sng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Nội dung bài</a:t>
            </a:r>
            <a:r>
              <a:rPr lang="en-US" sz="4400" b="1" i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Ca ngợi vẻ đẹp tráng lệ của đền Hùng và vùng đất Tổ, đồng thời bày tỏ niềm thành kính thiêng liêng của mỗi con người đối với tổ tiên.</a:t>
            </a:r>
            <a:endParaRPr lang="en-US" sz="44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/>
          </p:cNvSpPr>
          <p:nvPr/>
        </p:nvSpPr>
        <p:spPr bwMode="auto">
          <a:xfrm>
            <a:off x="390525" y="2857500"/>
            <a:ext cx="8382000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76"/>
              </a:avLst>
            </a:prstTxWarp>
          </a:bodyPr>
          <a:lstStyle/>
          <a:p>
            <a:pPr algn="ctr"/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ơn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1491" name="Picture 3" descr="bf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962400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2" name="Picture 4" descr="gif_icon38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7244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3" name="Picture 5" descr="gif_icon382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2578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4" name="Picture 6" descr="1466F10D5EAC4B0AA7D758AB687A66F8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3886200"/>
            <a:ext cx="12382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deeppurple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228600"/>
            <a:ext cx="25717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Dong-Mau-Lac-Hong.mp3" descr="Dong-Mau-Lac-Hong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09600" y="1600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796" fill="hold"/>
                                        <p:tgtEl>
                                          <p:spTgt spid="215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1" presetClass="entr" presetSubtype="4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9796"/>
                            </p:stCondLst>
                            <p:childTnLst>
                              <p:par>
                                <p:cTn id="14" presetID="8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796"/>
                            </p:stCondLst>
                            <p:childTnLst>
                              <p:par>
                                <p:cTn id="17" presetID="8" presetClass="entr" presetSubtype="16" repeatCount="1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796"/>
                            </p:stCondLst>
                            <p:childTnLst>
                              <p:par>
                                <p:cTn id="21" presetID="21" presetClass="entr" presetSubtype="4" repeatCount="1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796"/>
                            </p:stCondLst>
                            <p:childTnLst>
                              <p:par>
                                <p:cTn id="25" presetID="7" presetClass="entr" presetSubtype="4" repeatCount="1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796"/>
                            </p:stCondLst>
                            <p:childTnLst>
                              <p:par>
                                <p:cTn id="30" presetID="21" presetClass="entr" presetSubtype="4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2796"/>
                            </p:stCondLst>
                            <p:childTnLst>
                              <p:par>
                                <p:cTn id="34" presetID="13" presetClass="entr" presetSubtype="16" repeatCount="1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4796"/>
                            </p:stCondLst>
                            <p:childTnLst>
                              <p:par>
                                <p:cTn id="38" presetID="16" presetClass="entr" presetSubtype="26" repeatCount="1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 nodeType="clickEffect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2"/>
                </p:tgtEl>
              </p:cMediaNode>
            </p:audio>
          </p:childTnLst>
        </p:cTn>
      </p:par>
    </p:tnLst>
    <p:bldLst>
      <p:bldP spid="21506" grpId="0" animBg="1"/>
      <p:bldP spid="21506" grpId="1" animBg="1"/>
      <p:bldP spid="21506" grpId="2" animBg="1"/>
      <p:bldP spid="21506" grpId="3" animBg="1"/>
      <p:bldP spid="21506" grpId="4" animBg="1"/>
      <p:bldP spid="21506" grpId="5" animBg="1"/>
      <p:bldP spid="21506" grpId="6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2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 l="4156" t="16463" r="1460" b="48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46788" name="Picture 4" descr="VietnamMapLoc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Hình Chữ nhật 25"/>
          <p:cNvSpPr/>
          <p:nvPr/>
        </p:nvSpPr>
        <p:spPr>
          <a:xfrm>
            <a:off x="152516" y="990664"/>
            <a:ext cx="8762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đoạn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lần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xuống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dòng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đoạn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762100" y="304800"/>
            <a:ext cx="74674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N4:</a:t>
            </a:r>
          </a:p>
          <a:p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khó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đoạn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nối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nhóm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4867" name="Picture 8" descr="dền h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8" name="Text Box 10"/>
          <p:cNvSpPr txBox="1">
            <a:spLocks noChangeArrowheads="1"/>
          </p:cNvSpPr>
          <p:nvPr/>
        </p:nvSpPr>
        <p:spPr bwMode="auto">
          <a:xfrm>
            <a:off x="3048000" y="6318250"/>
            <a:ext cx="3898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CỔNG ĐỀN HÙNG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5891" name="Picture 4" descr="Den thu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4000" cy="622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2" name="AutoShape 5" descr="Den%20thuon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5893" name="Text Box 6"/>
          <p:cNvSpPr txBox="1">
            <a:spLocks noChangeArrowheads="1"/>
          </p:cNvSpPr>
          <p:nvPr/>
        </p:nvSpPr>
        <p:spPr bwMode="auto">
          <a:xfrm>
            <a:off x="3430588" y="6256338"/>
            <a:ext cx="2281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ĐỀN THƯỢNG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6915" name="Picture 4" descr="images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6" name="Text Box 5"/>
          <p:cNvSpPr txBox="1">
            <a:spLocks noChangeArrowheads="1"/>
          </p:cNvSpPr>
          <p:nvPr/>
        </p:nvSpPr>
        <p:spPr bwMode="auto">
          <a:xfrm>
            <a:off x="3276600" y="6305550"/>
            <a:ext cx="312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ĐỀN TRUNG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pattFill prst="trellis">
            <a:fgClr>
              <a:srgbClr val="FF3300"/>
            </a:fgClr>
            <a:bgClr>
              <a:srgbClr val="FFFFFF"/>
            </a:bgClr>
          </a:patt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pattFill prst="trellis">
            <a:fgClr>
              <a:srgbClr val="FF3300"/>
            </a:fgClr>
            <a:bgClr>
              <a:srgbClr val="FFFFFF"/>
            </a:bgClr>
          </a:patt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pattFill prst="trellis">
            <a:fgClr>
              <a:srgbClr val="FF3300"/>
            </a:fgClr>
            <a:bgClr>
              <a:srgbClr val="FFFFFF"/>
            </a:bgClr>
          </a:patt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pattFill prst="trellis">
            <a:fgClr>
              <a:srgbClr val="FF3300"/>
            </a:fgClr>
            <a:bgClr>
              <a:srgbClr val="FFFFFF"/>
            </a:bgClr>
          </a:patt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pattFill prst="trellis">
            <a:fgClr>
              <a:srgbClr val="FF3300"/>
            </a:fgClr>
            <a:bgClr>
              <a:srgbClr val="FFFFFF"/>
            </a:bgClr>
          </a:patt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pattFill prst="trellis">
            <a:fgClr>
              <a:srgbClr val="FF3300"/>
            </a:fgClr>
            <a:bgClr>
              <a:srgbClr val="FFFFFF"/>
            </a:bgClr>
          </a:patt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pattFill prst="trellis">
            <a:fgClr>
              <a:srgbClr val="FF3300"/>
            </a:fgClr>
            <a:bgClr>
              <a:srgbClr val="FFFFFF"/>
            </a:bgClr>
          </a:patt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pattFill prst="trellis">
            <a:fgClr>
              <a:srgbClr val="FF3300"/>
            </a:fgClr>
            <a:bgClr>
              <a:srgbClr val="FFFFFF"/>
            </a:bgClr>
          </a:patt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pattFill prst="trellis">
            <a:fgClr>
              <a:srgbClr val="FF3300"/>
            </a:fgClr>
            <a:bgClr>
              <a:srgbClr val="FFFFFF"/>
            </a:bgClr>
          </a:patt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pattFill prst="trellis">
            <a:fgClr>
              <a:srgbClr val="FF3300"/>
            </a:fgClr>
            <a:bgClr>
              <a:srgbClr val="FFFFFF"/>
            </a:bgClr>
          </a:patt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</TotalTime>
  <Pages>0</Pages>
  <Words>306</Words>
  <Characters>0</Characters>
  <Application>Microsoft Office PowerPoint</Application>
  <DocSecurity>0</DocSecurity>
  <PresentationFormat>On-screen Show (4:3)</PresentationFormat>
  <Lines>0</Lines>
  <Paragraphs>43</Paragraphs>
  <Slides>29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29</vt:i4>
      </vt:variant>
    </vt:vector>
  </HeadingPairs>
  <TitlesOfParts>
    <vt:vector size="50" baseType="lpstr">
      <vt:lpstr>.VnAvantH</vt:lpstr>
      <vt:lpstr>Arial</vt:lpstr>
      <vt:lpstr>Calibri</vt:lpstr>
      <vt:lpstr>Calibri Light</vt:lpstr>
      <vt:lpstr>Tahoma</vt:lpstr>
      <vt:lpstr>Times New Roman</vt:lpstr>
      <vt:lpstr>Wingdings</vt:lpstr>
      <vt:lpstr>Blends</vt:lpstr>
      <vt:lpstr>Office Theme</vt:lpstr>
      <vt:lpstr>1_Default Design</vt:lpstr>
      <vt:lpstr>2_Default Design</vt:lpstr>
      <vt:lpstr>3_Default Design</vt:lpstr>
      <vt:lpstr>4_Default Design</vt:lpstr>
      <vt:lpstr>5_Default Design</vt:lpstr>
      <vt:lpstr>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HP</dc:creator>
  <cp:keywords/>
  <dc:description/>
  <cp:lastModifiedBy>Bui Dat</cp:lastModifiedBy>
  <cp:revision>205</cp:revision>
  <cp:lastPrinted>1899-12-30T00:00:00Z</cp:lastPrinted>
  <dcterms:created xsi:type="dcterms:W3CDTF">2010-02-23T09:26:27Z</dcterms:created>
  <dcterms:modified xsi:type="dcterms:W3CDTF">2024-05-08T14:32:58Z</dcterms:modified>
  <cp:category/>
</cp:coreProperties>
</file>