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1" r:id="rId2"/>
    <p:sldId id="258" r:id="rId3"/>
    <p:sldId id="283" r:id="rId4"/>
    <p:sldId id="290" r:id="rId5"/>
    <p:sldId id="270" r:id="rId6"/>
    <p:sldId id="271" r:id="rId7"/>
    <p:sldId id="285" r:id="rId8"/>
    <p:sldId id="272" r:id="rId9"/>
    <p:sldId id="268" r:id="rId10"/>
    <p:sldId id="278" r:id="rId11"/>
    <p:sldId id="260" r:id="rId12"/>
    <p:sldId id="286" r:id="rId13"/>
    <p:sldId id="274" r:id="rId14"/>
    <p:sldId id="282" r:id="rId15"/>
    <p:sldId id="275" r:id="rId16"/>
    <p:sldId id="287" r:id="rId17"/>
    <p:sldId id="262" r:id="rId18"/>
    <p:sldId id="284" r:id="rId19"/>
    <p:sldId id="277" r:id="rId20"/>
    <p:sldId id="288" r:id="rId21"/>
    <p:sldId id="289" r:id="rId22"/>
    <p:sldId id="263" r:id="rId23"/>
    <p:sldId id="264" r:id="rId24"/>
    <p:sldId id="265" r:id="rId25"/>
    <p:sldId id="267"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894" y="-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2713C5-739C-496F-9888-2BEBB746B8E0}" type="datetimeFigureOut">
              <a:rPr lang="en-US" smtClean="0"/>
              <a:t>4/25/2024</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smtClean="0"/>
              <a:t>Chỉnh sửa kiểu văn bản của Bản cái</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68657A-3690-4192-B3E0-8A9B6426B51E}" type="slidenum">
              <a:rPr lang="en-US" smtClean="0"/>
              <a:t>‹#›</a:t>
            </a:fld>
            <a:endParaRPr lang="en-US"/>
          </a:p>
        </p:txBody>
      </p:sp>
    </p:spTree>
    <p:extLst>
      <p:ext uri="{BB962C8B-B14F-4D97-AF65-F5344CB8AC3E}">
        <p14:creationId xmlns:p14="http://schemas.microsoft.com/office/powerpoint/2010/main" val="2653078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26"/>
            <a:ext cx="103632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p>
            <a:fld id="{AF404A75-6A2C-4E9A-85A7-3CDC6A06CD97}" type="datetime1">
              <a:rPr lang="en-US" smtClean="0"/>
              <a:t>4/25/2024</a:t>
            </a:fld>
            <a:endParaRPr lang="en-US"/>
          </a:p>
        </p:txBody>
      </p:sp>
      <p:sp>
        <p:nvSpPr>
          <p:cNvPr id="5" name="Nơi giữ chỗ cho Chân trang 4"/>
          <p:cNvSpPr>
            <a:spLocks noGrp="1"/>
          </p:cNvSpPr>
          <p:nvPr>
            <p:ph type="ftr" sz="quarter" idx="11"/>
          </p:nvPr>
        </p:nvSpPr>
        <p:spPr/>
        <p:txBody>
          <a:bodyPr/>
          <a:lstStyle/>
          <a:p>
            <a:r>
              <a:rPr lang="en-US" smtClean="0"/>
              <a:t>Giáo viên: Quan Văn Thắng</a:t>
            </a:r>
            <a:endParaRPr lang="en-US"/>
          </a:p>
        </p:txBody>
      </p:sp>
      <p:sp>
        <p:nvSpPr>
          <p:cNvPr id="6" name="Nơi giữ chỗ cho Số hiệu Bản chiếu 5"/>
          <p:cNvSpPr>
            <a:spLocks noGrp="1"/>
          </p:cNvSpPr>
          <p:nvPr>
            <p:ph type="sldNum" sz="quarter" idx="12"/>
          </p:nvPr>
        </p:nvSpPr>
        <p:spPr/>
        <p:txBody>
          <a:bodyPr/>
          <a:lstStyle/>
          <a:p>
            <a:fld id="{3362013D-9E27-470D-A942-DABA2486ECF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4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54C91C83-8B8C-4E98-9AF3-BAB2F1E1AB66}" type="datetime1">
              <a:rPr lang="en-US" smtClean="0"/>
              <a:t>4/25/2024</a:t>
            </a:fld>
            <a:endParaRPr lang="en-US"/>
          </a:p>
        </p:txBody>
      </p:sp>
      <p:sp>
        <p:nvSpPr>
          <p:cNvPr id="5" name="Nơi giữ chỗ cho Chân trang 4"/>
          <p:cNvSpPr>
            <a:spLocks noGrp="1"/>
          </p:cNvSpPr>
          <p:nvPr>
            <p:ph type="ftr" sz="quarter" idx="11"/>
          </p:nvPr>
        </p:nvSpPr>
        <p:spPr/>
        <p:txBody>
          <a:bodyPr/>
          <a:lstStyle/>
          <a:p>
            <a:r>
              <a:rPr lang="en-US" smtClean="0"/>
              <a:t>Giáo viên: Quan Văn Thắng</a:t>
            </a:r>
            <a:endParaRPr lang="en-US"/>
          </a:p>
        </p:txBody>
      </p:sp>
      <p:sp>
        <p:nvSpPr>
          <p:cNvPr id="6" name="Nơi giữ chỗ cho Số hiệu Bản chiếu 5"/>
          <p:cNvSpPr>
            <a:spLocks noGrp="1"/>
          </p:cNvSpPr>
          <p:nvPr>
            <p:ph type="sldNum" sz="quarter" idx="12"/>
          </p:nvPr>
        </p:nvSpPr>
        <p:spPr/>
        <p:txBody>
          <a:bodyPr/>
          <a:lstStyle/>
          <a:p>
            <a:fld id="{3362013D-9E27-470D-A942-DABA2486ECFD}" type="slidenum">
              <a:rPr lang="en-US" smtClean="0"/>
              <a:pPr/>
              <a:t>‹#›</a:t>
            </a:fld>
            <a:endParaRPr lang="en-US"/>
          </a:p>
        </p:txBody>
      </p:sp>
    </p:spTree>
    <p:extLst>
      <p:ext uri="{BB962C8B-B14F-4D97-AF65-F5344CB8AC3E}">
        <p14:creationId xmlns:p14="http://schemas.microsoft.com/office/powerpoint/2010/main" val="369255648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3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54C91C83-8B8C-4E98-9AF3-BAB2F1E1AB66}" type="datetime1">
              <a:rPr lang="en-US" smtClean="0"/>
              <a:t>4/25/2024</a:t>
            </a:fld>
            <a:endParaRPr lang="en-US"/>
          </a:p>
        </p:txBody>
      </p:sp>
      <p:sp>
        <p:nvSpPr>
          <p:cNvPr id="5" name="Nơi giữ chỗ cho Chân trang 4"/>
          <p:cNvSpPr>
            <a:spLocks noGrp="1"/>
          </p:cNvSpPr>
          <p:nvPr>
            <p:ph type="ftr" sz="quarter" idx="11"/>
          </p:nvPr>
        </p:nvSpPr>
        <p:spPr/>
        <p:txBody>
          <a:bodyPr/>
          <a:lstStyle/>
          <a:p>
            <a:r>
              <a:rPr lang="en-US" smtClean="0"/>
              <a:t>Giáo viên: Quan Văn Thắng</a:t>
            </a:r>
            <a:endParaRPr lang="en-US"/>
          </a:p>
        </p:txBody>
      </p:sp>
      <p:sp>
        <p:nvSpPr>
          <p:cNvPr id="6" name="Nơi giữ chỗ cho Số hiệu Bản chiếu 5"/>
          <p:cNvSpPr>
            <a:spLocks noGrp="1"/>
          </p:cNvSpPr>
          <p:nvPr>
            <p:ph type="sldNum" sz="quarter" idx="12"/>
          </p:nvPr>
        </p:nvSpPr>
        <p:spPr/>
        <p:txBody>
          <a:bodyPr/>
          <a:lstStyle/>
          <a:p>
            <a:fld id="{3362013D-9E27-470D-A942-DABA2486ECFD}" type="slidenum">
              <a:rPr lang="en-US" smtClean="0"/>
              <a:pPr/>
              <a:t>‹#›</a:t>
            </a:fld>
            <a:endParaRPr lang="en-US"/>
          </a:p>
        </p:txBody>
      </p:sp>
    </p:spTree>
    <p:extLst>
      <p:ext uri="{BB962C8B-B14F-4D97-AF65-F5344CB8AC3E}">
        <p14:creationId xmlns:p14="http://schemas.microsoft.com/office/powerpoint/2010/main" val="326930641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2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54C91C83-8B8C-4E98-9AF3-BAB2F1E1AB66}" type="datetime1">
              <a:rPr lang="en-US" smtClean="0"/>
              <a:t>4/25/2024</a:t>
            </a:fld>
            <a:endParaRPr lang="en-US"/>
          </a:p>
        </p:txBody>
      </p:sp>
      <p:sp>
        <p:nvSpPr>
          <p:cNvPr id="5" name="Nơi giữ chỗ cho Chân trang 4"/>
          <p:cNvSpPr>
            <a:spLocks noGrp="1"/>
          </p:cNvSpPr>
          <p:nvPr>
            <p:ph type="ftr" sz="quarter" idx="11"/>
          </p:nvPr>
        </p:nvSpPr>
        <p:spPr/>
        <p:txBody>
          <a:bodyPr/>
          <a:lstStyle/>
          <a:p>
            <a:r>
              <a:rPr lang="en-US" smtClean="0"/>
              <a:t>Giáo viên: Quan Văn Thắng</a:t>
            </a:r>
            <a:endParaRPr lang="en-US"/>
          </a:p>
        </p:txBody>
      </p:sp>
      <p:sp>
        <p:nvSpPr>
          <p:cNvPr id="6" name="Nơi giữ chỗ cho Số hiệu Bản chiếu 5"/>
          <p:cNvSpPr>
            <a:spLocks noGrp="1"/>
          </p:cNvSpPr>
          <p:nvPr>
            <p:ph type="sldNum" sz="quarter" idx="12"/>
          </p:nvPr>
        </p:nvSpPr>
        <p:spPr/>
        <p:txBody>
          <a:bodyPr/>
          <a:lstStyle/>
          <a:p>
            <a:fld id="{3362013D-9E27-470D-A942-DABA2486ECFD}" type="slidenum">
              <a:rPr lang="en-US" smtClean="0"/>
              <a:pPr/>
              <a:t>‹#›</a:t>
            </a:fld>
            <a:endParaRPr lang="en-US"/>
          </a:p>
        </p:txBody>
      </p:sp>
    </p:spTree>
    <p:extLst>
      <p:ext uri="{BB962C8B-B14F-4D97-AF65-F5344CB8AC3E}">
        <p14:creationId xmlns:p14="http://schemas.microsoft.com/office/powerpoint/2010/main" val="21085449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1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54C91C83-8B8C-4E98-9AF3-BAB2F1E1AB66}" type="datetime1">
              <a:rPr lang="en-US" smtClean="0"/>
              <a:t>4/25/2024</a:t>
            </a:fld>
            <a:endParaRPr lang="en-US"/>
          </a:p>
        </p:txBody>
      </p:sp>
      <p:sp>
        <p:nvSpPr>
          <p:cNvPr id="5" name="Nơi giữ chỗ cho Chân trang 4"/>
          <p:cNvSpPr>
            <a:spLocks noGrp="1"/>
          </p:cNvSpPr>
          <p:nvPr>
            <p:ph type="ftr" sz="quarter" idx="11"/>
          </p:nvPr>
        </p:nvSpPr>
        <p:spPr/>
        <p:txBody>
          <a:bodyPr/>
          <a:lstStyle/>
          <a:p>
            <a:r>
              <a:rPr lang="en-US" smtClean="0"/>
              <a:t>Giáo viên: Quan Văn Thắng</a:t>
            </a:r>
            <a:endParaRPr lang="en-US"/>
          </a:p>
        </p:txBody>
      </p:sp>
      <p:sp>
        <p:nvSpPr>
          <p:cNvPr id="6" name="Nơi giữ chỗ cho Số hiệu Bản chiếu 5"/>
          <p:cNvSpPr>
            <a:spLocks noGrp="1"/>
          </p:cNvSpPr>
          <p:nvPr>
            <p:ph type="sldNum" sz="quarter" idx="12"/>
          </p:nvPr>
        </p:nvSpPr>
        <p:spPr/>
        <p:txBody>
          <a:bodyPr/>
          <a:lstStyle/>
          <a:p>
            <a:fld id="{3362013D-9E27-470D-A942-DABA2486ECFD}" type="slidenum">
              <a:rPr lang="en-US" smtClean="0"/>
              <a:pPr/>
              <a:t>‹#›</a:t>
            </a:fld>
            <a:endParaRPr lang="en-US"/>
          </a:p>
        </p:txBody>
      </p:sp>
    </p:spTree>
    <p:extLst>
      <p:ext uri="{BB962C8B-B14F-4D97-AF65-F5344CB8AC3E}">
        <p14:creationId xmlns:p14="http://schemas.microsoft.com/office/powerpoint/2010/main" val="3263797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0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54C91C83-8B8C-4E98-9AF3-BAB2F1E1AB66}" type="datetime1">
              <a:rPr lang="en-US" smtClean="0"/>
              <a:t>4/25/2024</a:t>
            </a:fld>
            <a:endParaRPr lang="en-US"/>
          </a:p>
        </p:txBody>
      </p:sp>
      <p:sp>
        <p:nvSpPr>
          <p:cNvPr id="5" name="Nơi giữ chỗ cho Chân trang 4"/>
          <p:cNvSpPr>
            <a:spLocks noGrp="1"/>
          </p:cNvSpPr>
          <p:nvPr>
            <p:ph type="ftr" sz="quarter" idx="11"/>
          </p:nvPr>
        </p:nvSpPr>
        <p:spPr/>
        <p:txBody>
          <a:bodyPr/>
          <a:lstStyle/>
          <a:p>
            <a:r>
              <a:rPr lang="en-US" smtClean="0"/>
              <a:t>Giáo viên: Quan Văn Thắng</a:t>
            </a:r>
            <a:endParaRPr lang="en-US"/>
          </a:p>
        </p:txBody>
      </p:sp>
      <p:sp>
        <p:nvSpPr>
          <p:cNvPr id="6" name="Nơi giữ chỗ cho Số hiệu Bản chiếu 5"/>
          <p:cNvSpPr>
            <a:spLocks noGrp="1"/>
          </p:cNvSpPr>
          <p:nvPr>
            <p:ph type="sldNum" sz="quarter" idx="12"/>
          </p:nvPr>
        </p:nvSpPr>
        <p:spPr/>
        <p:txBody>
          <a:bodyPr/>
          <a:lstStyle/>
          <a:p>
            <a:fld id="{3362013D-9E27-470D-A942-DABA2486ECFD}" type="slidenum">
              <a:rPr lang="en-US" smtClean="0"/>
              <a:pPr/>
              <a:t>‹#›</a:t>
            </a:fld>
            <a:endParaRPr lang="en-US"/>
          </a:p>
        </p:txBody>
      </p:sp>
    </p:spTree>
    <p:extLst>
      <p:ext uri="{BB962C8B-B14F-4D97-AF65-F5344CB8AC3E}">
        <p14:creationId xmlns:p14="http://schemas.microsoft.com/office/powerpoint/2010/main" val="11078748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9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54C91C83-8B8C-4E98-9AF3-BAB2F1E1AB66}" type="datetime1">
              <a:rPr lang="en-US" smtClean="0"/>
              <a:t>4/25/2024</a:t>
            </a:fld>
            <a:endParaRPr lang="en-US"/>
          </a:p>
        </p:txBody>
      </p:sp>
      <p:sp>
        <p:nvSpPr>
          <p:cNvPr id="5" name="Nơi giữ chỗ cho Chân trang 4"/>
          <p:cNvSpPr>
            <a:spLocks noGrp="1"/>
          </p:cNvSpPr>
          <p:nvPr>
            <p:ph type="ftr" sz="quarter" idx="11"/>
          </p:nvPr>
        </p:nvSpPr>
        <p:spPr/>
        <p:txBody>
          <a:bodyPr/>
          <a:lstStyle/>
          <a:p>
            <a:r>
              <a:rPr lang="en-US" smtClean="0"/>
              <a:t>Giáo viên: Quan Văn Thắng</a:t>
            </a:r>
            <a:endParaRPr lang="en-US"/>
          </a:p>
        </p:txBody>
      </p:sp>
      <p:sp>
        <p:nvSpPr>
          <p:cNvPr id="6" name="Nơi giữ chỗ cho Số hiệu Bản chiếu 5"/>
          <p:cNvSpPr>
            <a:spLocks noGrp="1"/>
          </p:cNvSpPr>
          <p:nvPr>
            <p:ph type="sldNum" sz="quarter" idx="12"/>
          </p:nvPr>
        </p:nvSpPr>
        <p:spPr/>
        <p:txBody>
          <a:bodyPr/>
          <a:lstStyle/>
          <a:p>
            <a:fld id="{3362013D-9E27-470D-A942-DABA2486ECFD}" type="slidenum">
              <a:rPr lang="en-US" smtClean="0"/>
              <a:pPr/>
              <a:t>‹#›</a:t>
            </a:fld>
            <a:endParaRPr lang="en-US"/>
          </a:p>
        </p:txBody>
      </p:sp>
    </p:spTree>
    <p:extLst>
      <p:ext uri="{BB962C8B-B14F-4D97-AF65-F5344CB8AC3E}">
        <p14:creationId xmlns:p14="http://schemas.microsoft.com/office/powerpoint/2010/main" val="259485147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8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54C91C83-8B8C-4E98-9AF3-BAB2F1E1AB66}" type="datetime1">
              <a:rPr lang="en-US" smtClean="0"/>
              <a:t>4/25/2024</a:t>
            </a:fld>
            <a:endParaRPr lang="en-US"/>
          </a:p>
        </p:txBody>
      </p:sp>
      <p:sp>
        <p:nvSpPr>
          <p:cNvPr id="5" name="Nơi giữ chỗ cho Chân trang 4"/>
          <p:cNvSpPr>
            <a:spLocks noGrp="1"/>
          </p:cNvSpPr>
          <p:nvPr>
            <p:ph type="ftr" sz="quarter" idx="11"/>
          </p:nvPr>
        </p:nvSpPr>
        <p:spPr/>
        <p:txBody>
          <a:bodyPr/>
          <a:lstStyle/>
          <a:p>
            <a:r>
              <a:rPr lang="en-US" smtClean="0"/>
              <a:t>Giáo viên: Quan Văn Thắng</a:t>
            </a:r>
            <a:endParaRPr lang="en-US"/>
          </a:p>
        </p:txBody>
      </p:sp>
      <p:sp>
        <p:nvSpPr>
          <p:cNvPr id="6" name="Nơi giữ chỗ cho Số hiệu Bản chiếu 5"/>
          <p:cNvSpPr>
            <a:spLocks noGrp="1"/>
          </p:cNvSpPr>
          <p:nvPr>
            <p:ph type="sldNum" sz="quarter" idx="12"/>
          </p:nvPr>
        </p:nvSpPr>
        <p:spPr/>
        <p:txBody>
          <a:bodyPr/>
          <a:lstStyle/>
          <a:p>
            <a:fld id="{3362013D-9E27-470D-A942-DABA2486ECFD}" type="slidenum">
              <a:rPr lang="en-US" smtClean="0"/>
              <a:pPr/>
              <a:t>‹#›</a:t>
            </a:fld>
            <a:endParaRPr lang="en-US"/>
          </a:p>
        </p:txBody>
      </p:sp>
    </p:spTree>
    <p:extLst>
      <p:ext uri="{BB962C8B-B14F-4D97-AF65-F5344CB8AC3E}">
        <p14:creationId xmlns:p14="http://schemas.microsoft.com/office/powerpoint/2010/main" val="29820459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7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54C91C83-8B8C-4E98-9AF3-BAB2F1E1AB66}" type="datetime1">
              <a:rPr lang="en-US" smtClean="0"/>
              <a:t>4/25/2024</a:t>
            </a:fld>
            <a:endParaRPr lang="en-US"/>
          </a:p>
        </p:txBody>
      </p:sp>
      <p:sp>
        <p:nvSpPr>
          <p:cNvPr id="5" name="Nơi giữ chỗ cho Chân trang 4"/>
          <p:cNvSpPr>
            <a:spLocks noGrp="1"/>
          </p:cNvSpPr>
          <p:nvPr>
            <p:ph type="ftr" sz="quarter" idx="11"/>
          </p:nvPr>
        </p:nvSpPr>
        <p:spPr/>
        <p:txBody>
          <a:bodyPr/>
          <a:lstStyle/>
          <a:p>
            <a:r>
              <a:rPr lang="en-US" smtClean="0"/>
              <a:t>Giáo viên: Quan Văn Thắng</a:t>
            </a:r>
            <a:endParaRPr lang="en-US"/>
          </a:p>
        </p:txBody>
      </p:sp>
      <p:sp>
        <p:nvSpPr>
          <p:cNvPr id="6" name="Nơi giữ chỗ cho Số hiệu Bản chiếu 5"/>
          <p:cNvSpPr>
            <a:spLocks noGrp="1"/>
          </p:cNvSpPr>
          <p:nvPr>
            <p:ph type="sldNum" sz="quarter" idx="12"/>
          </p:nvPr>
        </p:nvSpPr>
        <p:spPr/>
        <p:txBody>
          <a:bodyPr/>
          <a:lstStyle/>
          <a:p>
            <a:fld id="{3362013D-9E27-470D-A942-DABA2486ECFD}" type="slidenum">
              <a:rPr lang="en-US" smtClean="0"/>
              <a:pPr/>
              <a:t>‹#›</a:t>
            </a:fld>
            <a:endParaRPr lang="en-US"/>
          </a:p>
        </p:txBody>
      </p:sp>
    </p:spTree>
    <p:extLst>
      <p:ext uri="{BB962C8B-B14F-4D97-AF65-F5344CB8AC3E}">
        <p14:creationId xmlns:p14="http://schemas.microsoft.com/office/powerpoint/2010/main" val="32950246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6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54C91C83-8B8C-4E98-9AF3-BAB2F1E1AB66}" type="datetime1">
              <a:rPr lang="en-US" smtClean="0"/>
              <a:t>4/25/2024</a:t>
            </a:fld>
            <a:endParaRPr lang="en-US"/>
          </a:p>
        </p:txBody>
      </p:sp>
      <p:sp>
        <p:nvSpPr>
          <p:cNvPr id="5" name="Nơi giữ chỗ cho Chân trang 4"/>
          <p:cNvSpPr>
            <a:spLocks noGrp="1"/>
          </p:cNvSpPr>
          <p:nvPr>
            <p:ph type="ftr" sz="quarter" idx="11"/>
          </p:nvPr>
        </p:nvSpPr>
        <p:spPr/>
        <p:txBody>
          <a:bodyPr/>
          <a:lstStyle/>
          <a:p>
            <a:r>
              <a:rPr lang="en-US" smtClean="0"/>
              <a:t>Giáo viên: Quan Văn Thắng</a:t>
            </a:r>
            <a:endParaRPr lang="en-US"/>
          </a:p>
        </p:txBody>
      </p:sp>
      <p:sp>
        <p:nvSpPr>
          <p:cNvPr id="6" name="Nơi giữ chỗ cho Số hiệu Bản chiếu 5"/>
          <p:cNvSpPr>
            <a:spLocks noGrp="1"/>
          </p:cNvSpPr>
          <p:nvPr>
            <p:ph type="sldNum" sz="quarter" idx="12"/>
          </p:nvPr>
        </p:nvSpPr>
        <p:spPr/>
        <p:txBody>
          <a:bodyPr/>
          <a:lstStyle/>
          <a:p>
            <a:fld id="{3362013D-9E27-470D-A942-DABA2486ECFD}" type="slidenum">
              <a:rPr lang="en-US" smtClean="0"/>
              <a:pPr/>
              <a:t>‹#›</a:t>
            </a:fld>
            <a:endParaRPr lang="en-US"/>
          </a:p>
        </p:txBody>
      </p:sp>
    </p:spTree>
    <p:extLst>
      <p:ext uri="{BB962C8B-B14F-4D97-AF65-F5344CB8AC3E}">
        <p14:creationId xmlns:p14="http://schemas.microsoft.com/office/powerpoint/2010/main" val="267227020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5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54C91C83-8B8C-4E98-9AF3-BAB2F1E1AB66}" type="datetime1">
              <a:rPr lang="en-US" smtClean="0"/>
              <a:t>4/25/2024</a:t>
            </a:fld>
            <a:endParaRPr lang="en-US"/>
          </a:p>
        </p:txBody>
      </p:sp>
      <p:sp>
        <p:nvSpPr>
          <p:cNvPr id="5" name="Nơi giữ chỗ cho Chân trang 4"/>
          <p:cNvSpPr>
            <a:spLocks noGrp="1"/>
          </p:cNvSpPr>
          <p:nvPr>
            <p:ph type="ftr" sz="quarter" idx="11"/>
          </p:nvPr>
        </p:nvSpPr>
        <p:spPr/>
        <p:txBody>
          <a:bodyPr/>
          <a:lstStyle/>
          <a:p>
            <a:r>
              <a:rPr lang="en-US" smtClean="0"/>
              <a:t>Giáo viên: Quan Văn Thắng</a:t>
            </a:r>
            <a:endParaRPr lang="en-US"/>
          </a:p>
        </p:txBody>
      </p:sp>
      <p:sp>
        <p:nvSpPr>
          <p:cNvPr id="6" name="Nơi giữ chỗ cho Số hiệu Bản chiếu 5"/>
          <p:cNvSpPr>
            <a:spLocks noGrp="1"/>
          </p:cNvSpPr>
          <p:nvPr>
            <p:ph type="sldNum" sz="quarter" idx="12"/>
          </p:nvPr>
        </p:nvSpPr>
        <p:spPr/>
        <p:txBody>
          <a:bodyPr/>
          <a:lstStyle/>
          <a:p>
            <a:fld id="{3362013D-9E27-470D-A942-DABA2486ECFD}" type="slidenum">
              <a:rPr lang="en-US" smtClean="0"/>
              <a:pPr/>
              <a:t>‹#›</a:t>
            </a:fld>
            <a:endParaRPr lang="en-US"/>
          </a:p>
        </p:txBody>
      </p:sp>
    </p:spTree>
    <p:extLst>
      <p:ext uri="{BB962C8B-B14F-4D97-AF65-F5344CB8AC3E}">
        <p14:creationId xmlns:p14="http://schemas.microsoft.com/office/powerpoint/2010/main" val="1048662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54C91C83-8B8C-4E98-9AF3-BAB2F1E1AB66}" type="datetime1">
              <a:rPr lang="en-US" smtClean="0"/>
              <a:t>4/25/2024</a:t>
            </a:fld>
            <a:endParaRPr lang="en-US"/>
          </a:p>
        </p:txBody>
      </p:sp>
      <p:sp>
        <p:nvSpPr>
          <p:cNvPr id="5" name="Nơi giữ chỗ cho Chân trang 4"/>
          <p:cNvSpPr>
            <a:spLocks noGrp="1"/>
          </p:cNvSpPr>
          <p:nvPr>
            <p:ph type="ftr" sz="quarter" idx="11"/>
          </p:nvPr>
        </p:nvSpPr>
        <p:spPr/>
        <p:txBody>
          <a:bodyPr/>
          <a:lstStyle/>
          <a:p>
            <a:r>
              <a:rPr lang="en-US" smtClean="0"/>
              <a:t>Giáo viên: Quan Văn Thắng</a:t>
            </a:r>
            <a:endParaRPr lang="en-US"/>
          </a:p>
        </p:txBody>
      </p:sp>
      <p:sp>
        <p:nvSpPr>
          <p:cNvPr id="6" name="Nơi giữ chỗ cho Số hiệu Bản chiếu 5"/>
          <p:cNvSpPr>
            <a:spLocks noGrp="1"/>
          </p:cNvSpPr>
          <p:nvPr>
            <p:ph type="sldNum" sz="quarter" idx="12"/>
          </p:nvPr>
        </p:nvSpPr>
        <p:spPr/>
        <p:txBody>
          <a:bodyPr/>
          <a:lstStyle/>
          <a:p>
            <a:fld id="{3362013D-9E27-470D-A942-DABA2486ECF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4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54C91C83-8B8C-4E98-9AF3-BAB2F1E1AB66}" type="datetime1">
              <a:rPr lang="en-US" smtClean="0"/>
              <a:t>4/25/2024</a:t>
            </a:fld>
            <a:endParaRPr lang="en-US"/>
          </a:p>
        </p:txBody>
      </p:sp>
      <p:sp>
        <p:nvSpPr>
          <p:cNvPr id="5" name="Nơi giữ chỗ cho Chân trang 4"/>
          <p:cNvSpPr>
            <a:spLocks noGrp="1"/>
          </p:cNvSpPr>
          <p:nvPr>
            <p:ph type="ftr" sz="quarter" idx="11"/>
          </p:nvPr>
        </p:nvSpPr>
        <p:spPr/>
        <p:txBody>
          <a:bodyPr/>
          <a:lstStyle/>
          <a:p>
            <a:r>
              <a:rPr lang="en-US" smtClean="0"/>
              <a:t>Giáo viên: Quan Văn Thắng</a:t>
            </a:r>
            <a:endParaRPr lang="en-US"/>
          </a:p>
        </p:txBody>
      </p:sp>
      <p:sp>
        <p:nvSpPr>
          <p:cNvPr id="6" name="Nơi giữ chỗ cho Số hiệu Bản chiếu 5"/>
          <p:cNvSpPr>
            <a:spLocks noGrp="1"/>
          </p:cNvSpPr>
          <p:nvPr>
            <p:ph type="sldNum" sz="quarter" idx="12"/>
          </p:nvPr>
        </p:nvSpPr>
        <p:spPr/>
        <p:txBody>
          <a:bodyPr/>
          <a:lstStyle/>
          <a:p>
            <a:fld id="{3362013D-9E27-470D-A942-DABA2486ECFD}" type="slidenum">
              <a:rPr lang="en-US" smtClean="0"/>
              <a:pPr/>
              <a:t>‹#›</a:t>
            </a:fld>
            <a:endParaRPr lang="en-US"/>
          </a:p>
        </p:txBody>
      </p:sp>
    </p:spTree>
    <p:extLst>
      <p:ext uri="{BB962C8B-B14F-4D97-AF65-F5344CB8AC3E}">
        <p14:creationId xmlns:p14="http://schemas.microsoft.com/office/powerpoint/2010/main" val="251752107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3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54C91C83-8B8C-4E98-9AF3-BAB2F1E1AB66}" type="datetime1">
              <a:rPr lang="en-US" smtClean="0"/>
              <a:t>4/25/2024</a:t>
            </a:fld>
            <a:endParaRPr lang="en-US"/>
          </a:p>
        </p:txBody>
      </p:sp>
      <p:sp>
        <p:nvSpPr>
          <p:cNvPr id="5" name="Nơi giữ chỗ cho Chân trang 4"/>
          <p:cNvSpPr>
            <a:spLocks noGrp="1"/>
          </p:cNvSpPr>
          <p:nvPr>
            <p:ph type="ftr" sz="quarter" idx="11"/>
          </p:nvPr>
        </p:nvSpPr>
        <p:spPr/>
        <p:txBody>
          <a:bodyPr/>
          <a:lstStyle/>
          <a:p>
            <a:r>
              <a:rPr lang="en-US" smtClean="0"/>
              <a:t>Giáo viên: Quan Văn Thắng</a:t>
            </a:r>
            <a:endParaRPr lang="en-US"/>
          </a:p>
        </p:txBody>
      </p:sp>
      <p:sp>
        <p:nvSpPr>
          <p:cNvPr id="6" name="Nơi giữ chỗ cho Số hiệu Bản chiếu 5"/>
          <p:cNvSpPr>
            <a:spLocks noGrp="1"/>
          </p:cNvSpPr>
          <p:nvPr>
            <p:ph type="sldNum" sz="quarter" idx="12"/>
          </p:nvPr>
        </p:nvSpPr>
        <p:spPr/>
        <p:txBody>
          <a:bodyPr/>
          <a:lstStyle/>
          <a:p>
            <a:fld id="{3362013D-9E27-470D-A942-DABA2486ECFD}" type="slidenum">
              <a:rPr lang="en-US" smtClean="0"/>
              <a:pPr/>
              <a:t>‹#›</a:t>
            </a:fld>
            <a:endParaRPr lang="en-US"/>
          </a:p>
        </p:txBody>
      </p:sp>
    </p:spTree>
    <p:extLst>
      <p:ext uri="{BB962C8B-B14F-4D97-AF65-F5344CB8AC3E}">
        <p14:creationId xmlns:p14="http://schemas.microsoft.com/office/powerpoint/2010/main" val="245646412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2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54C91C83-8B8C-4E98-9AF3-BAB2F1E1AB66}" type="datetime1">
              <a:rPr lang="en-US" smtClean="0"/>
              <a:t>4/25/2024</a:t>
            </a:fld>
            <a:endParaRPr lang="en-US"/>
          </a:p>
        </p:txBody>
      </p:sp>
      <p:sp>
        <p:nvSpPr>
          <p:cNvPr id="5" name="Nơi giữ chỗ cho Chân trang 4"/>
          <p:cNvSpPr>
            <a:spLocks noGrp="1"/>
          </p:cNvSpPr>
          <p:nvPr>
            <p:ph type="ftr" sz="quarter" idx="11"/>
          </p:nvPr>
        </p:nvSpPr>
        <p:spPr/>
        <p:txBody>
          <a:bodyPr/>
          <a:lstStyle/>
          <a:p>
            <a:r>
              <a:rPr lang="en-US" smtClean="0"/>
              <a:t>Giáo viên: Quan Văn Thắng</a:t>
            </a:r>
            <a:endParaRPr lang="en-US"/>
          </a:p>
        </p:txBody>
      </p:sp>
      <p:sp>
        <p:nvSpPr>
          <p:cNvPr id="6" name="Nơi giữ chỗ cho Số hiệu Bản chiếu 5"/>
          <p:cNvSpPr>
            <a:spLocks noGrp="1"/>
          </p:cNvSpPr>
          <p:nvPr>
            <p:ph type="sldNum" sz="quarter" idx="12"/>
          </p:nvPr>
        </p:nvSpPr>
        <p:spPr/>
        <p:txBody>
          <a:bodyPr/>
          <a:lstStyle/>
          <a:p>
            <a:fld id="{3362013D-9E27-470D-A942-DABA2486ECFD}" type="slidenum">
              <a:rPr lang="en-US" smtClean="0"/>
              <a:pPr/>
              <a:t>‹#›</a:t>
            </a:fld>
            <a:endParaRPr lang="en-US"/>
          </a:p>
        </p:txBody>
      </p:sp>
    </p:spTree>
    <p:extLst>
      <p:ext uri="{BB962C8B-B14F-4D97-AF65-F5344CB8AC3E}">
        <p14:creationId xmlns:p14="http://schemas.microsoft.com/office/powerpoint/2010/main" val="139677796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1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54C91C83-8B8C-4E98-9AF3-BAB2F1E1AB66}" type="datetime1">
              <a:rPr lang="en-US" smtClean="0"/>
              <a:t>4/25/2024</a:t>
            </a:fld>
            <a:endParaRPr lang="en-US"/>
          </a:p>
        </p:txBody>
      </p:sp>
      <p:sp>
        <p:nvSpPr>
          <p:cNvPr id="5" name="Nơi giữ chỗ cho Chân trang 4"/>
          <p:cNvSpPr>
            <a:spLocks noGrp="1"/>
          </p:cNvSpPr>
          <p:nvPr>
            <p:ph type="ftr" sz="quarter" idx="11"/>
          </p:nvPr>
        </p:nvSpPr>
        <p:spPr/>
        <p:txBody>
          <a:bodyPr/>
          <a:lstStyle/>
          <a:p>
            <a:r>
              <a:rPr lang="en-US" smtClean="0"/>
              <a:t>Giáo viên: Quan Văn Thắng</a:t>
            </a:r>
            <a:endParaRPr lang="en-US"/>
          </a:p>
        </p:txBody>
      </p:sp>
      <p:sp>
        <p:nvSpPr>
          <p:cNvPr id="6" name="Nơi giữ chỗ cho Số hiệu Bản chiếu 5"/>
          <p:cNvSpPr>
            <a:spLocks noGrp="1"/>
          </p:cNvSpPr>
          <p:nvPr>
            <p:ph type="sldNum" sz="quarter" idx="12"/>
          </p:nvPr>
        </p:nvSpPr>
        <p:spPr/>
        <p:txBody>
          <a:bodyPr/>
          <a:lstStyle/>
          <a:p>
            <a:fld id="{3362013D-9E27-470D-A942-DABA2486ECFD}" type="slidenum">
              <a:rPr lang="en-US" smtClean="0"/>
              <a:pPr/>
              <a:t>‹#›</a:t>
            </a:fld>
            <a:endParaRPr lang="en-US"/>
          </a:p>
        </p:txBody>
      </p:sp>
    </p:spTree>
    <p:extLst>
      <p:ext uri="{BB962C8B-B14F-4D97-AF65-F5344CB8AC3E}">
        <p14:creationId xmlns:p14="http://schemas.microsoft.com/office/powerpoint/2010/main" val="156430774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0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54C91C83-8B8C-4E98-9AF3-BAB2F1E1AB66}" type="datetime1">
              <a:rPr lang="en-US" smtClean="0"/>
              <a:t>4/25/2024</a:t>
            </a:fld>
            <a:endParaRPr lang="en-US"/>
          </a:p>
        </p:txBody>
      </p:sp>
      <p:sp>
        <p:nvSpPr>
          <p:cNvPr id="5" name="Nơi giữ chỗ cho Chân trang 4"/>
          <p:cNvSpPr>
            <a:spLocks noGrp="1"/>
          </p:cNvSpPr>
          <p:nvPr>
            <p:ph type="ftr" sz="quarter" idx="11"/>
          </p:nvPr>
        </p:nvSpPr>
        <p:spPr/>
        <p:txBody>
          <a:bodyPr/>
          <a:lstStyle/>
          <a:p>
            <a:r>
              <a:rPr lang="en-US" smtClean="0"/>
              <a:t>Giáo viên: Quan Văn Thắng</a:t>
            </a:r>
            <a:endParaRPr lang="en-US"/>
          </a:p>
        </p:txBody>
      </p:sp>
      <p:sp>
        <p:nvSpPr>
          <p:cNvPr id="6" name="Nơi giữ chỗ cho Số hiệu Bản chiếu 5"/>
          <p:cNvSpPr>
            <a:spLocks noGrp="1"/>
          </p:cNvSpPr>
          <p:nvPr>
            <p:ph type="sldNum" sz="quarter" idx="12"/>
          </p:nvPr>
        </p:nvSpPr>
        <p:spPr/>
        <p:txBody>
          <a:bodyPr/>
          <a:lstStyle/>
          <a:p>
            <a:fld id="{3362013D-9E27-470D-A942-DABA2486ECFD}" type="slidenum">
              <a:rPr lang="en-US" smtClean="0"/>
              <a:pPr/>
              <a:t>‹#›</a:t>
            </a:fld>
            <a:endParaRPr lang="en-US"/>
          </a:p>
        </p:txBody>
      </p:sp>
    </p:spTree>
    <p:extLst>
      <p:ext uri="{BB962C8B-B14F-4D97-AF65-F5344CB8AC3E}">
        <p14:creationId xmlns:p14="http://schemas.microsoft.com/office/powerpoint/2010/main" val="346616828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9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54C91C83-8B8C-4E98-9AF3-BAB2F1E1AB66}" type="datetime1">
              <a:rPr lang="en-US" smtClean="0"/>
              <a:t>4/25/2024</a:t>
            </a:fld>
            <a:endParaRPr lang="en-US"/>
          </a:p>
        </p:txBody>
      </p:sp>
      <p:sp>
        <p:nvSpPr>
          <p:cNvPr id="5" name="Nơi giữ chỗ cho Chân trang 4"/>
          <p:cNvSpPr>
            <a:spLocks noGrp="1"/>
          </p:cNvSpPr>
          <p:nvPr>
            <p:ph type="ftr" sz="quarter" idx="11"/>
          </p:nvPr>
        </p:nvSpPr>
        <p:spPr/>
        <p:txBody>
          <a:bodyPr/>
          <a:lstStyle/>
          <a:p>
            <a:r>
              <a:rPr lang="en-US" smtClean="0"/>
              <a:t>Giáo viên: Quan Văn Thắng</a:t>
            </a:r>
            <a:endParaRPr lang="en-US"/>
          </a:p>
        </p:txBody>
      </p:sp>
      <p:sp>
        <p:nvSpPr>
          <p:cNvPr id="6" name="Nơi giữ chỗ cho Số hiệu Bản chiếu 5"/>
          <p:cNvSpPr>
            <a:spLocks noGrp="1"/>
          </p:cNvSpPr>
          <p:nvPr>
            <p:ph type="sldNum" sz="quarter" idx="12"/>
          </p:nvPr>
        </p:nvSpPr>
        <p:spPr/>
        <p:txBody>
          <a:bodyPr/>
          <a:lstStyle/>
          <a:p>
            <a:fld id="{3362013D-9E27-470D-A942-DABA2486ECFD}" type="slidenum">
              <a:rPr lang="en-US" smtClean="0"/>
              <a:pPr/>
              <a:t>‹#›</a:t>
            </a:fld>
            <a:endParaRPr lang="en-US"/>
          </a:p>
        </p:txBody>
      </p:sp>
    </p:spTree>
    <p:extLst>
      <p:ext uri="{BB962C8B-B14F-4D97-AF65-F5344CB8AC3E}">
        <p14:creationId xmlns:p14="http://schemas.microsoft.com/office/powerpoint/2010/main" val="415457136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8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54C91C83-8B8C-4E98-9AF3-BAB2F1E1AB66}" type="datetime1">
              <a:rPr lang="en-US" smtClean="0"/>
              <a:t>4/25/2024</a:t>
            </a:fld>
            <a:endParaRPr lang="en-US"/>
          </a:p>
        </p:txBody>
      </p:sp>
      <p:sp>
        <p:nvSpPr>
          <p:cNvPr id="5" name="Nơi giữ chỗ cho Chân trang 4"/>
          <p:cNvSpPr>
            <a:spLocks noGrp="1"/>
          </p:cNvSpPr>
          <p:nvPr>
            <p:ph type="ftr" sz="quarter" idx="11"/>
          </p:nvPr>
        </p:nvSpPr>
        <p:spPr/>
        <p:txBody>
          <a:bodyPr/>
          <a:lstStyle/>
          <a:p>
            <a:r>
              <a:rPr lang="en-US" smtClean="0"/>
              <a:t>Giáo viên: Quan Văn Thắng</a:t>
            </a:r>
            <a:endParaRPr lang="en-US"/>
          </a:p>
        </p:txBody>
      </p:sp>
      <p:sp>
        <p:nvSpPr>
          <p:cNvPr id="6" name="Nơi giữ chỗ cho Số hiệu Bản chiếu 5"/>
          <p:cNvSpPr>
            <a:spLocks noGrp="1"/>
          </p:cNvSpPr>
          <p:nvPr>
            <p:ph type="sldNum" sz="quarter" idx="12"/>
          </p:nvPr>
        </p:nvSpPr>
        <p:spPr/>
        <p:txBody>
          <a:bodyPr/>
          <a:lstStyle/>
          <a:p>
            <a:fld id="{3362013D-9E27-470D-A942-DABA2486ECFD}" type="slidenum">
              <a:rPr lang="en-US" smtClean="0"/>
              <a:pPr/>
              <a:t>‹#›</a:t>
            </a:fld>
            <a:endParaRPr lang="en-US"/>
          </a:p>
        </p:txBody>
      </p:sp>
    </p:spTree>
    <p:extLst>
      <p:ext uri="{BB962C8B-B14F-4D97-AF65-F5344CB8AC3E}">
        <p14:creationId xmlns:p14="http://schemas.microsoft.com/office/powerpoint/2010/main" val="211446873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7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54C91C83-8B8C-4E98-9AF3-BAB2F1E1AB66}" type="datetime1">
              <a:rPr lang="en-US" smtClean="0"/>
              <a:t>4/25/2024</a:t>
            </a:fld>
            <a:endParaRPr lang="en-US"/>
          </a:p>
        </p:txBody>
      </p:sp>
      <p:sp>
        <p:nvSpPr>
          <p:cNvPr id="5" name="Nơi giữ chỗ cho Chân trang 4"/>
          <p:cNvSpPr>
            <a:spLocks noGrp="1"/>
          </p:cNvSpPr>
          <p:nvPr>
            <p:ph type="ftr" sz="quarter" idx="11"/>
          </p:nvPr>
        </p:nvSpPr>
        <p:spPr/>
        <p:txBody>
          <a:bodyPr/>
          <a:lstStyle/>
          <a:p>
            <a:r>
              <a:rPr lang="en-US" smtClean="0"/>
              <a:t>Giáo viên: Quan Văn Thắng</a:t>
            </a:r>
            <a:endParaRPr lang="en-US"/>
          </a:p>
        </p:txBody>
      </p:sp>
      <p:sp>
        <p:nvSpPr>
          <p:cNvPr id="6" name="Nơi giữ chỗ cho Số hiệu Bản chiếu 5"/>
          <p:cNvSpPr>
            <a:spLocks noGrp="1"/>
          </p:cNvSpPr>
          <p:nvPr>
            <p:ph type="sldNum" sz="quarter" idx="12"/>
          </p:nvPr>
        </p:nvSpPr>
        <p:spPr/>
        <p:txBody>
          <a:bodyPr/>
          <a:lstStyle/>
          <a:p>
            <a:fld id="{3362013D-9E27-470D-A942-DABA2486ECFD}" type="slidenum">
              <a:rPr lang="en-US" smtClean="0"/>
              <a:pPr/>
              <a:t>‹#›</a:t>
            </a:fld>
            <a:endParaRPr lang="en-US"/>
          </a:p>
        </p:txBody>
      </p:sp>
    </p:spTree>
    <p:extLst>
      <p:ext uri="{BB962C8B-B14F-4D97-AF65-F5344CB8AC3E}">
        <p14:creationId xmlns:p14="http://schemas.microsoft.com/office/powerpoint/2010/main" val="324013422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6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54C91C83-8B8C-4E98-9AF3-BAB2F1E1AB66}" type="datetime1">
              <a:rPr lang="en-US" smtClean="0"/>
              <a:t>4/25/2024</a:t>
            </a:fld>
            <a:endParaRPr lang="en-US"/>
          </a:p>
        </p:txBody>
      </p:sp>
      <p:sp>
        <p:nvSpPr>
          <p:cNvPr id="5" name="Nơi giữ chỗ cho Chân trang 4"/>
          <p:cNvSpPr>
            <a:spLocks noGrp="1"/>
          </p:cNvSpPr>
          <p:nvPr>
            <p:ph type="ftr" sz="quarter" idx="11"/>
          </p:nvPr>
        </p:nvSpPr>
        <p:spPr/>
        <p:txBody>
          <a:bodyPr/>
          <a:lstStyle/>
          <a:p>
            <a:r>
              <a:rPr lang="en-US" smtClean="0"/>
              <a:t>Giáo viên: Quan Văn Thắng</a:t>
            </a:r>
            <a:endParaRPr lang="en-US"/>
          </a:p>
        </p:txBody>
      </p:sp>
      <p:sp>
        <p:nvSpPr>
          <p:cNvPr id="6" name="Nơi giữ chỗ cho Số hiệu Bản chiếu 5"/>
          <p:cNvSpPr>
            <a:spLocks noGrp="1"/>
          </p:cNvSpPr>
          <p:nvPr>
            <p:ph type="sldNum" sz="quarter" idx="12"/>
          </p:nvPr>
        </p:nvSpPr>
        <p:spPr/>
        <p:txBody>
          <a:bodyPr/>
          <a:lstStyle/>
          <a:p>
            <a:fld id="{3362013D-9E27-470D-A942-DABA2486ECFD}" type="slidenum">
              <a:rPr lang="en-US" smtClean="0"/>
              <a:pPr/>
              <a:t>‹#›</a:t>
            </a:fld>
            <a:endParaRPr lang="en-US"/>
          </a:p>
        </p:txBody>
      </p:sp>
    </p:spTree>
    <p:extLst>
      <p:ext uri="{BB962C8B-B14F-4D97-AF65-F5344CB8AC3E}">
        <p14:creationId xmlns:p14="http://schemas.microsoft.com/office/powerpoint/2010/main" val="167253238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5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54C91C83-8B8C-4E98-9AF3-BAB2F1E1AB66}" type="datetime1">
              <a:rPr lang="en-US" smtClean="0"/>
              <a:t>4/25/2024</a:t>
            </a:fld>
            <a:endParaRPr lang="en-US"/>
          </a:p>
        </p:txBody>
      </p:sp>
      <p:sp>
        <p:nvSpPr>
          <p:cNvPr id="5" name="Nơi giữ chỗ cho Chân trang 4"/>
          <p:cNvSpPr>
            <a:spLocks noGrp="1"/>
          </p:cNvSpPr>
          <p:nvPr>
            <p:ph type="ftr" sz="quarter" idx="11"/>
          </p:nvPr>
        </p:nvSpPr>
        <p:spPr/>
        <p:txBody>
          <a:bodyPr/>
          <a:lstStyle/>
          <a:p>
            <a:r>
              <a:rPr lang="en-US" smtClean="0"/>
              <a:t>Giáo viên: Quan Văn Thắng</a:t>
            </a:r>
            <a:endParaRPr lang="en-US"/>
          </a:p>
        </p:txBody>
      </p:sp>
      <p:sp>
        <p:nvSpPr>
          <p:cNvPr id="6" name="Nơi giữ chỗ cho Số hiệu Bản chiếu 5"/>
          <p:cNvSpPr>
            <a:spLocks noGrp="1"/>
          </p:cNvSpPr>
          <p:nvPr>
            <p:ph type="sldNum" sz="quarter" idx="12"/>
          </p:nvPr>
        </p:nvSpPr>
        <p:spPr/>
        <p:txBody>
          <a:bodyPr/>
          <a:lstStyle/>
          <a:p>
            <a:fld id="{3362013D-9E27-470D-A942-DABA2486ECFD}" type="slidenum">
              <a:rPr lang="en-US" smtClean="0"/>
              <a:pPr/>
              <a:t>‹#›</a:t>
            </a:fld>
            <a:endParaRPr lang="en-US"/>
          </a:p>
        </p:txBody>
      </p:sp>
    </p:spTree>
    <p:extLst>
      <p:ext uri="{BB962C8B-B14F-4D97-AF65-F5344CB8AC3E}">
        <p14:creationId xmlns:p14="http://schemas.microsoft.com/office/powerpoint/2010/main" val="2345208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1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54C91C83-8B8C-4E98-9AF3-BAB2F1E1AB66}" type="datetime1">
              <a:rPr lang="en-US" smtClean="0"/>
              <a:t>4/25/2024</a:t>
            </a:fld>
            <a:endParaRPr lang="en-US"/>
          </a:p>
        </p:txBody>
      </p:sp>
      <p:sp>
        <p:nvSpPr>
          <p:cNvPr id="5" name="Nơi giữ chỗ cho Chân trang 4"/>
          <p:cNvSpPr>
            <a:spLocks noGrp="1"/>
          </p:cNvSpPr>
          <p:nvPr>
            <p:ph type="ftr" sz="quarter" idx="11"/>
          </p:nvPr>
        </p:nvSpPr>
        <p:spPr/>
        <p:txBody>
          <a:bodyPr/>
          <a:lstStyle/>
          <a:p>
            <a:r>
              <a:rPr lang="en-US" smtClean="0"/>
              <a:t>Giáo viên: Quan Văn Thắng</a:t>
            </a:r>
            <a:endParaRPr lang="en-US"/>
          </a:p>
        </p:txBody>
      </p:sp>
      <p:sp>
        <p:nvSpPr>
          <p:cNvPr id="6" name="Nơi giữ chỗ cho Số hiệu Bản chiếu 5"/>
          <p:cNvSpPr>
            <a:spLocks noGrp="1"/>
          </p:cNvSpPr>
          <p:nvPr>
            <p:ph type="sldNum" sz="quarter" idx="12"/>
          </p:nvPr>
        </p:nvSpPr>
        <p:spPr/>
        <p:txBody>
          <a:bodyPr/>
          <a:lstStyle/>
          <a:p>
            <a:fld id="{3362013D-9E27-470D-A942-DABA2486ECFD}" type="slidenum">
              <a:rPr lang="en-US" smtClean="0"/>
              <a:pPr/>
              <a:t>‹#›</a:t>
            </a:fld>
            <a:endParaRPr lang="en-US"/>
          </a:p>
        </p:txBody>
      </p:sp>
    </p:spTree>
    <p:extLst>
      <p:ext uri="{BB962C8B-B14F-4D97-AF65-F5344CB8AC3E}">
        <p14:creationId xmlns:p14="http://schemas.microsoft.com/office/powerpoint/2010/main" val="91547312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4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54C91C83-8B8C-4E98-9AF3-BAB2F1E1AB66}" type="datetime1">
              <a:rPr lang="en-US" smtClean="0"/>
              <a:t>4/25/2024</a:t>
            </a:fld>
            <a:endParaRPr lang="en-US"/>
          </a:p>
        </p:txBody>
      </p:sp>
      <p:sp>
        <p:nvSpPr>
          <p:cNvPr id="5" name="Nơi giữ chỗ cho Chân trang 4"/>
          <p:cNvSpPr>
            <a:spLocks noGrp="1"/>
          </p:cNvSpPr>
          <p:nvPr>
            <p:ph type="ftr" sz="quarter" idx="11"/>
          </p:nvPr>
        </p:nvSpPr>
        <p:spPr/>
        <p:txBody>
          <a:bodyPr/>
          <a:lstStyle/>
          <a:p>
            <a:r>
              <a:rPr lang="en-US" smtClean="0"/>
              <a:t>Giáo viên: Quan Văn Thắng</a:t>
            </a:r>
            <a:endParaRPr lang="en-US"/>
          </a:p>
        </p:txBody>
      </p:sp>
      <p:sp>
        <p:nvSpPr>
          <p:cNvPr id="6" name="Nơi giữ chỗ cho Số hiệu Bản chiếu 5"/>
          <p:cNvSpPr>
            <a:spLocks noGrp="1"/>
          </p:cNvSpPr>
          <p:nvPr>
            <p:ph type="sldNum" sz="quarter" idx="12"/>
          </p:nvPr>
        </p:nvSpPr>
        <p:spPr/>
        <p:txBody>
          <a:bodyPr/>
          <a:lstStyle/>
          <a:p>
            <a:fld id="{3362013D-9E27-470D-A942-DABA2486ECFD}" type="slidenum">
              <a:rPr lang="en-US" smtClean="0"/>
              <a:pPr/>
              <a:t>‹#›</a:t>
            </a:fld>
            <a:endParaRPr lang="en-US"/>
          </a:p>
        </p:txBody>
      </p:sp>
    </p:spTree>
    <p:extLst>
      <p:ext uri="{BB962C8B-B14F-4D97-AF65-F5344CB8AC3E}">
        <p14:creationId xmlns:p14="http://schemas.microsoft.com/office/powerpoint/2010/main" val="3201861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54C91C83-8B8C-4E98-9AF3-BAB2F1E1AB66}" type="datetime1">
              <a:rPr lang="en-US" smtClean="0"/>
              <a:t>4/25/2024</a:t>
            </a:fld>
            <a:endParaRPr lang="en-US"/>
          </a:p>
        </p:txBody>
      </p:sp>
      <p:sp>
        <p:nvSpPr>
          <p:cNvPr id="5" name="Nơi giữ chỗ cho Chân trang 4"/>
          <p:cNvSpPr>
            <a:spLocks noGrp="1"/>
          </p:cNvSpPr>
          <p:nvPr>
            <p:ph type="ftr" sz="quarter" idx="11"/>
          </p:nvPr>
        </p:nvSpPr>
        <p:spPr/>
        <p:txBody>
          <a:bodyPr/>
          <a:lstStyle/>
          <a:p>
            <a:r>
              <a:rPr lang="en-US" smtClean="0"/>
              <a:t>Giáo viên: Quan Văn Thắng</a:t>
            </a:r>
            <a:endParaRPr lang="en-US"/>
          </a:p>
        </p:txBody>
      </p:sp>
      <p:sp>
        <p:nvSpPr>
          <p:cNvPr id="6" name="Nơi giữ chỗ cho Số hiệu Bản chiếu 5"/>
          <p:cNvSpPr>
            <a:spLocks noGrp="1"/>
          </p:cNvSpPr>
          <p:nvPr>
            <p:ph type="sldNum" sz="quarter" idx="12"/>
          </p:nvPr>
        </p:nvSpPr>
        <p:spPr/>
        <p:txBody>
          <a:bodyPr/>
          <a:lstStyle/>
          <a:p>
            <a:fld id="{3362013D-9E27-470D-A942-DABA2486ECFD}" type="slidenum">
              <a:rPr lang="en-US" smtClean="0"/>
              <a:pPr/>
              <a:t>‹#›</a:t>
            </a:fld>
            <a:endParaRPr lang="en-US"/>
          </a:p>
        </p:txBody>
      </p:sp>
    </p:spTree>
    <p:extLst>
      <p:ext uri="{BB962C8B-B14F-4D97-AF65-F5344CB8AC3E}">
        <p14:creationId xmlns:p14="http://schemas.microsoft.com/office/powerpoint/2010/main" val="92996412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54C91C83-8B8C-4E98-9AF3-BAB2F1E1AB66}" type="datetime1">
              <a:rPr lang="en-US" smtClean="0"/>
              <a:t>4/25/2024</a:t>
            </a:fld>
            <a:endParaRPr lang="en-US"/>
          </a:p>
        </p:txBody>
      </p:sp>
      <p:sp>
        <p:nvSpPr>
          <p:cNvPr id="5" name="Nơi giữ chỗ cho Chân trang 4"/>
          <p:cNvSpPr>
            <a:spLocks noGrp="1"/>
          </p:cNvSpPr>
          <p:nvPr>
            <p:ph type="ftr" sz="quarter" idx="11"/>
          </p:nvPr>
        </p:nvSpPr>
        <p:spPr/>
        <p:txBody>
          <a:bodyPr/>
          <a:lstStyle/>
          <a:p>
            <a:r>
              <a:rPr lang="en-US" smtClean="0"/>
              <a:t>Giáo viên: Quan Văn Thắng</a:t>
            </a:r>
            <a:endParaRPr lang="en-US"/>
          </a:p>
        </p:txBody>
      </p:sp>
      <p:sp>
        <p:nvSpPr>
          <p:cNvPr id="6" name="Nơi giữ chỗ cho Số hiệu Bản chiếu 5"/>
          <p:cNvSpPr>
            <a:spLocks noGrp="1"/>
          </p:cNvSpPr>
          <p:nvPr>
            <p:ph type="sldNum" sz="quarter" idx="12"/>
          </p:nvPr>
        </p:nvSpPr>
        <p:spPr/>
        <p:txBody>
          <a:bodyPr/>
          <a:lstStyle/>
          <a:p>
            <a:fld id="{3362013D-9E27-470D-A942-DABA2486ECFD}" type="slidenum">
              <a:rPr lang="en-US" smtClean="0"/>
              <a:pPr/>
              <a:t>‹#›</a:t>
            </a:fld>
            <a:endParaRPr lang="en-US"/>
          </a:p>
        </p:txBody>
      </p:sp>
    </p:spTree>
    <p:extLst>
      <p:ext uri="{BB962C8B-B14F-4D97-AF65-F5344CB8AC3E}">
        <p14:creationId xmlns:p14="http://schemas.microsoft.com/office/powerpoint/2010/main" val="51870833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54C91C83-8B8C-4E98-9AF3-BAB2F1E1AB66}" type="datetime1">
              <a:rPr lang="en-US" smtClean="0"/>
              <a:t>4/25/2024</a:t>
            </a:fld>
            <a:endParaRPr lang="en-US"/>
          </a:p>
        </p:txBody>
      </p:sp>
      <p:sp>
        <p:nvSpPr>
          <p:cNvPr id="5" name="Nơi giữ chỗ cho Chân trang 4"/>
          <p:cNvSpPr>
            <a:spLocks noGrp="1"/>
          </p:cNvSpPr>
          <p:nvPr>
            <p:ph type="ftr" sz="quarter" idx="11"/>
          </p:nvPr>
        </p:nvSpPr>
        <p:spPr/>
        <p:txBody>
          <a:bodyPr/>
          <a:lstStyle/>
          <a:p>
            <a:r>
              <a:rPr lang="en-US" smtClean="0"/>
              <a:t>Giáo viên: Quan Văn Thắng</a:t>
            </a:r>
            <a:endParaRPr lang="en-US"/>
          </a:p>
        </p:txBody>
      </p:sp>
      <p:sp>
        <p:nvSpPr>
          <p:cNvPr id="6" name="Nơi giữ chỗ cho Số hiệu Bản chiếu 5"/>
          <p:cNvSpPr>
            <a:spLocks noGrp="1"/>
          </p:cNvSpPr>
          <p:nvPr>
            <p:ph type="sldNum" sz="quarter" idx="12"/>
          </p:nvPr>
        </p:nvSpPr>
        <p:spPr/>
        <p:txBody>
          <a:bodyPr/>
          <a:lstStyle/>
          <a:p>
            <a:fld id="{3362013D-9E27-470D-A942-DABA2486ECFD}" type="slidenum">
              <a:rPr lang="en-US" smtClean="0"/>
              <a:pPr/>
              <a:t>‹#›</a:t>
            </a:fld>
            <a:endParaRPr lang="en-US"/>
          </a:p>
        </p:txBody>
      </p:sp>
    </p:spTree>
    <p:extLst>
      <p:ext uri="{BB962C8B-B14F-4D97-AF65-F5344CB8AC3E}">
        <p14:creationId xmlns:p14="http://schemas.microsoft.com/office/powerpoint/2010/main" val="135623691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1"/>
            <a:ext cx="103632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p>
            <a:fld id="{979D6399-F501-4D3E-8E67-118BE96EEA07}" type="datetime1">
              <a:rPr lang="en-US" smtClean="0"/>
              <a:t>4/25/2024</a:t>
            </a:fld>
            <a:endParaRPr lang="en-US"/>
          </a:p>
        </p:txBody>
      </p:sp>
      <p:sp>
        <p:nvSpPr>
          <p:cNvPr id="5" name="Nơi giữ chỗ cho Chân trang 4"/>
          <p:cNvSpPr>
            <a:spLocks noGrp="1"/>
          </p:cNvSpPr>
          <p:nvPr>
            <p:ph type="ftr" sz="quarter" idx="11"/>
          </p:nvPr>
        </p:nvSpPr>
        <p:spPr/>
        <p:txBody>
          <a:bodyPr/>
          <a:lstStyle/>
          <a:p>
            <a:r>
              <a:rPr lang="en-US" smtClean="0"/>
              <a:t>Giáo viên: Quan Văn Thắng</a:t>
            </a:r>
            <a:endParaRPr lang="en-US"/>
          </a:p>
        </p:txBody>
      </p:sp>
      <p:sp>
        <p:nvSpPr>
          <p:cNvPr id="6" name="Nơi giữ chỗ cho Số hiệu Bản chiếu 5"/>
          <p:cNvSpPr>
            <a:spLocks noGrp="1"/>
          </p:cNvSpPr>
          <p:nvPr>
            <p:ph type="sldNum" sz="quarter" idx="12"/>
          </p:nvPr>
        </p:nvSpPr>
        <p:spPr/>
        <p:txBody>
          <a:bodyPr/>
          <a:lstStyle/>
          <a:p>
            <a:fld id="{3362013D-9E27-470D-A942-DABA2486ECFD}"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4"/>
          <p:cNvSpPr>
            <a:spLocks noGrp="1"/>
          </p:cNvSpPr>
          <p:nvPr>
            <p:ph type="dt" sz="half" idx="10"/>
          </p:nvPr>
        </p:nvSpPr>
        <p:spPr/>
        <p:txBody>
          <a:bodyPr/>
          <a:lstStyle/>
          <a:p>
            <a:fld id="{BD8A8A5E-6BA6-4BC3-A672-4152E62E6937}" type="datetime1">
              <a:rPr lang="en-US" smtClean="0"/>
              <a:t>4/25/2024</a:t>
            </a:fld>
            <a:endParaRPr lang="en-US"/>
          </a:p>
        </p:txBody>
      </p:sp>
      <p:sp>
        <p:nvSpPr>
          <p:cNvPr id="6" name="Nơi giữ chỗ cho Chân trang 5"/>
          <p:cNvSpPr>
            <a:spLocks noGrp="1"/>
          </p:cNvSpPr>
          <p:nvPr>
            <p:ph type="ftr" sz="quarter" idx="11"/>
          </p:nvPr>
        </p:nvSpPr>
        <p:spPr/>
        <p:txBody>
          <a:bodyPr/>
          <a:lstStyle/>
          <a:p>
            <a:r>
              <a:rPr lang="en-US" smtClean="0"/>
              <a:t>Giáo viên: Quan Văn Thắng</a:t>
            </a:r>
            <a:endParaRPr lang="en-US"/>
          </a:p>
        </p:txBody>
      </p:sp>
      <p:sp>
        <p:nvSpPr>
          <p:cNvPr id="7" name="Nơi giữ chỗ cho Số hiệu Bản chiếu 6"/>
          <p:cNvSpPr>
            <a:spLocks noGrp="1"/>
          </p:cNvSpPr>
          <p:nvPr>
            <p:ph type="sldNum" sz="quarter" idx="12"/>
          </p:nvPr>
        </p:nvSpPr>
        <p:spPr/>
        <p:txBody>
          <a:bodyPr/>
          <a:lstStyle/>
          <a:p>
            <a:fld id="{3362013D-9E27-470D-A942-DABA2486ECFD}"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6"/>
          <p:cNvSpPr>
            <a:spLocks noGrp="1"/>
          </p:cNvSpPr>
          <p:nvPr>
            <p:ph type="dt" sz="half" idx="10"/>
          </p:nvPr>
        </p:nvSpPr>
        <p:spPr/>
        <p:txBody>
          <a:bodyPr/>
          <a:lstStyle/>
          <a:p>
            <a:fld id="{8976338C-13E9-4090-AAF6-D65807A44E3E}" type="datetime1">
              <a:rPr lang="en-US" smtClean="0"/>
              <a:t>4/25/2024</a:t>
            </a:fld>
            <a:endParaRPr lang="en-US"/>
          </a:p>
        </p:txBody>
      </p:sp>
      <p:sp>
        <p:nvSpPr>
          <p:cNvPr id="8" name="Nơi giữ chỗ cho Chân trang 7"/>
          <p:cNvSpPr>
            <a:spLocks noGrp="1"/>
          </p:cNvSpPr>
          <p:nvPr>
            <p:ph type="ftr" sz="quarter" idx="11"/>
          </p:nvPr>
        </p:nvSpPr>
        <p:spPr/>
        <p:txBody>
          <a:bodyPr/>
          <a:lstStyle/>
          <a:p>
            <a:r>
              <a:rPr lang="en-US" smtClean="0"/>
              <a:t>Giáo viên: Quan Văn Thắng</a:t>
            </a:r>
            <a:endParaRPr lang="en-US"/>
          </a:p>
        </p:txBody>
      </p:sp>
      <p:sp>
        <p:nvSpPr>
          <p:cNvPr id="9" name="Nơi giữ chỗ cho Số hiệu Bản chiếu 8"/>
          <p:cNvSpPr>
            <a:spLocks noGrp="1"/>
          </p:cNvSpPr>
          <p:nvPr>
            <p:ph type="sldNum" sz="quarter" idx="12"/>
          </p:nvPr>
        </p:nvSpPr>
        <p:spPr/>
        <p:txBody>
          <a:bodyPr/>
          <a:lstStyle/>
          <a:p>
            <a:fld id="{3362013D-9E27-470D-A942-DABA2486ECFD}"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2"/>
          <p:cNvSpPr>
            <a:spLocks noGrp="1"/>
          </p:cNvSpPr>
          <p:nvPr>
            <p:ph type="dt" sz="half" idx="10"/>
          </p:nvPr>
        </p:nvSpPr>
        <p:spPr/>
        <p:txBody>
          <a:bodyPr/>
          <a:lstStyle/>
          <a:p>
            <a:fld id="{3126C583-F75C-4FC6-B4B8-F12E67D2E6F4}" type="datetime1">
              <a:rPr lang="en-US" smtClean="0"/>
              <a:t>4/25/2024</a:t>
            </a:fld>
            <a:endParaRPr lang="en-US"/>
          </a:p>
        </p:txBody>
      </p:sp>
      <p:sp>
        <p:nvSpPr>
          <p:cNvPr id="4" name="Nơi giữ chỗ cho Chân trang 3"/>
          <p:cNvSpPr>
            <a:spLocks noGrp="1"/>
          </p:cNvSpPr>
          <p:nvPr>
            <p:ph type="ftr" sz="quarter" idx="11"/>
          </p:nvPr>
        </p:nvSpPr>
        <p:spPr/>
        <p:txBody>
          <a:bodyPr/>
          <a:lstStyle/>
          <a:p>
            <a:r>
              <a:rPr lang="en-US" smtClean="0"/>
              <a:t>Giáo viên: Quan Văn Thắng</a:t>
            </a:r>
            <a:endParaRPr lang="en-US"/>
          </a:p>
        </p:txBody>
      </p:sp>
      <p:sp>
        <p:nvSpPr>
          <p:cNvPr id="5" name="Nơi giữ chỗ cho Số hiệu Bản chiếu 4"/>
          <p:cNvSpPr>
            <a:spLocks noGrp="1"/>
          </p:cNvSpPr>
          <p:nvPr>
            <p:ph type="sldNum" sz="quarter" idx="12"/>
          </p:nvPr>
        </p:nvSpPr>
        <p:spPr/>
        <p:txBody>
          <a:bodyPr/>
          <a:lstStyle/>
          <a:p>
            <a:fld id="{3362013D-9E27-470D-A942-DABA2486ECFD}"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7BB93A18-CA2E-4035-BB22-3529A3FAC32B}" type="datetime1">
              <a:rPr lang="en-US" smtClean="0"/>
              <a:t>4/25/2024</a:t>
            </a:fld>
            <a:endParaRPr lang="en-US"/>
          </a:p>
        </p:txBody>
      </p:sp>
      <p:sp>
        <p:nvSpPr>
          <p:cNvPr id="3" name="Nơi giữ chỗ cho Chân trang 2"/>
          <p:cNvSpPr>
            <a:spLocks noGrp="1"/>
          </p:cNvSpPr>
          <p:nvPr>
            <p:ph type="ftr" sz="quarter" idx="11"/>
          </p:nvPr>
        </p:nvSpPr>
        <p:spPr/>
        <p:txBody>
          <a:bodyPr/>
          <a:lstStyle/>
          <a:p>
            <a:r>
              <a:rPr lang="en-US" smtClean="0"/>
              <a:t>Giáo viên: Quan Văn Thắng</a:t>
            </a:r>
            <a:endParaRPr lang="en-US"/>
          </a:p>
        </p:txBody>
      </p:sp>
      <p:sp>
        <p:nvSpPr>
          <p:cNvPr id="4" name="Nơi giữ chỗ cho Số hiệu Bản chiếu 3"/>
          <p:cNvSpPr>
            <a:spLocks noGrp="1"/>
          </p:cNvSpPr>
          <p:nvPr>
            <p:ph type="sldNum" sz="quarter" idx="12"/>
          </p:nvPr>
        </p:nvSpPr>
        <p:spPr/>
        <p:txBody>
          <a:bodyPr/>
          <a:lstStyle/>
          <a:p>
            <a:fld id="{3362013D-9E27-470D-A942-DABA2486ECF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_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7BB93A18-CA2E-4035-BB22-3529A3FAC32B}" type="datetime1">
              <a:rPr lang="en-US" smtClean="0"/>
              <a:t>4/25/2024</a:t>
            </a:fld>
            <a:endParaRPr lang="en-US"/>
          </a:p>
        </p:txBody>
      </p:sp>
      <p:sp>
        <p:nvSpPr>
          <p:cNvPr id="3" name="Nơi giữ chỗ cho Chân trang 2"/>
          <p:cNvSpPr>
            <a:spLocks noGrp="1"/>
          </p:cNvSpPr>
          <p:nvPr>
            <p:ph type="ftr" sz="quarter" idx="11"/>
          </p:nvPr>
        </p:nvSpPr>
        <p:spPr/>
        <p:txBody>
          <a:bodyPr/>
          <a:lstStyle/>
          <a:p>
            <a:r>
              <a:rPr lang="en-US" smtClean="0"/>
              <a:t>Giáo viên: Quan Văn Thắng</a:t>
            </a:r>
            <a:endParaRPr lang="en-US"/>
          </a:p>
        </p:txBody>
      </p:sp>
      <p:sp>
        <p:nvSpPr>
          <p:cNvPr id="4" name="Nơi giữ chỗ cho Số hiệu Bản chiếu 3"/>
          <p:cNvSpPr>
            <a:spLocks noGrp="1"/>
          </p:cNvSpPr>
          <p:nvPr>
            <p:ph type="sldNum" sz="quarter" idx="12"/>
          </p:nvPr>
        </p:nvSpPr>
        <p:spPr/>
        <p:txBody>
          <a:bodyPr/>
          <a:lstStyle/>
          <a:p>
            <a:fld id="{3362013D-9E27-470D-A942-DABA2486ECFD}" type="slidenum">
              <a:rPr lang="en-US" smtClean="0"/>
              <a:pPr/>
              <a:t>‹#›</a:t>
            </a:fld>
            <a:endParaRPr lang="en-US"/>
          </a:p>
        </p:txBody>
      </p:sp>
    </p:spTree>
    <p:extLst>
      <p:ext uri="{BB962C8B-B14F-4D97-AF65-F5344CB8AC3E}">
        <p14:creationId xmlns:p14="http://schemas.microsoft.com/office/powerpoint/2010/main" val="1005413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0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54C91C83-8B8C-4E98-9AF3-BAB2F1E1AB66}" type="datetime1">
              <a:rPr lang="en-US" smtClean="0"/>
              <a:t>4/25/2024</a:t>
            </a:fld>
            <a:endParaRPr lang="en-US"/>
          </a:p>
        </p:txBody>
      </p:sp>
      <p:sp>
        <p:nvSpPr>
          <p:cNvPr id="5" name="Nơi giữ chỗ cho Chân trang 4"/>
          <p:cNvSpPr>
            <a:spLocks noGrp="1"/>
          </p:cNvSpPr>
          <p:nvPr>
            <p:ph type="ftr" sz="quarter" idx="11"/>
          </p:nvPr>
        </p:nvSpPr>
        <p:spPr/>
        <p:txBody>
          <a:bodyPr/>
          <a:lstStyle/>
          <a:p>
            <a:r>
              <a:rPr lang="en-US" smtClean="0"/>
              <a:t>Giáo viên: Quan Văn Thắng</a:t>
            </a:r>
            <a:endParaRPr lang="en-US"/>
          </a:p>
        </p:txBody>
      </p:sp>
      <p:sp>
        <p:nvSpPr>
          <p:cNvPr id="6" name="Nơi giữ chỗ cho Số hiệu Bản chiếu 5"/>
          <p:cNvSpPr>
            <a:spLocks noGrp="1"/>
          </p:cNvSpPr>
          <p:nvPr>
            <p:ph type="sldNum" sz="quarter" idx="12"/>
          </p:nvPr>
        </p:nvSpPr>
        <p:spPr/>
        <p:txBody>
          <a:bodyPr/>
          <a:lstStyle/>
          <a:p>
            <a:fld id="{3362013D-9E27-470D-A942-DABA2486ECFD}" type="slidenum">
              <a:rPr lang="en-US" smtClean="0"/>
              <a:pPr/>
              <a:t>‹#›</a:t>
            </a:fld>
            <a:endParaRPr lang="en-US"/>
          </a:p>
        </p:txBody>
      </p:sp>
    </p:spTree>
    <p:extLst>
      <p:ext uri="{BB962C8B-B14F-4D97-AF65-F5344CB8AC3E}">
        <p14:creationId xmlns:p14="http://schemas.microsoft.com/office/powerpoint/2010/main" val="247568292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50"/>
            <a:ext cx="4011084"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p>
            <a:fld id="{DC213583-8C4E-4D81-96A5-3064CBC90263}" type="datetime1">
              <a:rPr lang="en-US" smtClean="0"/>
              <a:t>4/25/2024</a:t>
            </a:fld>
            <a:endParaRPr lang="en-US"/>
          </a:p>
        </p:txBody>
      </p:sp>
      <p:sp>
        <p:nvSpPr>
          <p:cNvPr id="6" name="Nơi giữ chỗ cho Chân trang 5"/>
          <p:cNvSpPr>
            <a:spLocks noGrp="1"/>
          </p:cNvSpPr>
          <p:nvPr>
            <p:ph type="ftr" sz="quarter" idx="11"/>
          </p:nvPr>
        </p:nvSpPr>
        <p:spPr/>
        <p:txBody>
          <a:bodyPr/>
          <a:lstStyle/>
          <a:p>
            <a:r>
              <a:rPr lang="en-US" smtClean="0"/>
              <a:t>Giáo viên: Quan Văn Thắng</a:t>
            </a:r>
            <a:endParaRPr lang="en-US"/>
          </a:p>
        </p:txBody>
      </p:sp>
      <p:sp>
        <p:nvSpPr>
          <p:cNvPr id="7" name="Nơi giữ chỗ cho Số hiệu Bản chiếu 6"/>
          <p:cNvSpPr>
            <a:spLocks noGrp="1"/>
          </p:cNvSpPr>
          <p:nvPr>
            <p:ph type="sldNum" sz="quarter" idx="12"/>
          </p:nvPr>
        </p:nvSpPr>
        <p:spPr/>
        <p:txBody>
          <a:bodyPr/>
          <a:lstStyle/>
          <a:p>
            <a:fld id="{3362013D-9E27-470D-A942-DABA2486ECFD}"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p>
            <a:fld id="{5C77A6BE-F1EA-48D3-BD0A-04351957554F}" type="datetime1">
              <a:rPr lang="en-US" smtClean="0"/>
              <a:t>4/25/2024</a:t>
            </a:fld>
            <a:endParaRPr lang="en-US"/>
          </a:p>
        </p:txBody>
      </p:sp>
      <p:sp>
        <p:nvSpPr>
          <p:cNvPr id="6" name="Nơi giữ chỗ cho Chân trang 5"/>
          <p:cNvSpPr>
            <a:spLocks noGrp="1"/>
          </p:cNvSpPr>
          <p:nvPr>
            <p:ph type="ftr" sz="quarter" idx="11"/>
          </p:nvPr>
        </p:nvSpPr>
        <p:spPr/>
        <p:txBody>
          <a:bodyPr/>
          <a:lstStyle/>
          <a:p>
            <a:r>
              <a:rPr lang="en-US" smtClean="0"/>
              <a:t>Giáo viên: Quan Văn Thắng</a:t>
            </a:r>
            <a:endParaRPr lang="en-US"/>
          </a:p>
        </p:txBody>
      </p:sp>
      <p:sp>
        <p:nvSpPr>
          <p:cNvPr id="7" name="Nơi giữ chỗ cho Số hiệu Bản chiếu 6"/>
          <p:cNvSpPr>
            <a:spLocks noGrp="1"/>
          </p:cNvSpPr>
          <p:nvPr>
            <p:ph type="sldNum" sz="quarter" idx="12"/>
          </p:nvPr>
        </p:nvSpPr>
        <p:spPr/>
        <p:txBody>
          <a:bodyPr/>
          <a:lstStyle/>
          <a:p>
            <a:fld id="{3362013D-9E27-470D-A942-DABA2486ECFD}"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848B929F-9A0A-460A-BFED-8903C760777C}" type="datetime1">
              <a:rPr lang="en-US" smtClean="0"/>
              <a:t>4/25/2024</a:t>
            </a:fld>
            <a:endParaRPr lang="en-US"/>
          </a:p>
        </p:txBody>
      </p:sp>
      <p:sp>
        <p:nvSpPr>
          <p:cNvPr id="5" name="Nơi giữ chỗ cho Chân trang 4"/>
          <p:cNvSpPr>
            <a:spLocks noGrp="1"/>
          </p:cNvSpPr>
          <p:nvPr>
            <p:ph type="ftr" sz="quarter" idx="11"/>
          </p:nvPr>
        </p:nvSpPr>
        <p:spPr/>
        <p:txBody>
          <a:bodyPr/>
          <a:lstStyle/>
          <a:p>
            <a:r>
              <a:rPr lang="en-US" smtClean="0"/>
              <a:t>Giáo viên: Quan Văn Thắng</a:t>
            </a:r>
            <a:endParaRPr lang="en-US"/>
          </a:p>
        </p:txBody>
      </p:sp>
      <p:sp>
        <p:nvSpPr>
          <p:cNvPr id="6" name="Nơi giữ chỗ cho Số hiệu Bản chiếu 5"/>
          <p:cNvSpPr>
            <a:spLocks noGrp="1"/>
          </p:cNvSpPr>
          <p:nvPr>
            <p:ph type="sldNum" sz="quarter" idx="12"/>
          </p:nvPr>
        </p:nvSpPr>
        <p:spPr/>
        <p:txBody>
          <a:bodyPr/>
          <a:lstStyle/>
          <a:p>
            <a:fld id="{3362013D-9E27-470D-A942-DABA2486ECFD}"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39"/>
            <a:ext cx="27432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609600" y="274639"/>
            <a:ext cx="80264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CE08E616-A41E-40A3-8161-2F63093AC011}" type="datetime1">
              <a:rPr lang="en-US" smtClean="0"/>
              <a:t>4/25/2024</a:t>
            </a:fld>
            <a:endParaRPr lang="en-US"/>
          </a:p>
        </p:txBody>
      </p:sp>
      <p:sp>
        <p:nvSpPr>
          <p:cNvPr id="5" name="Nơi giữ chỗ cho Chân trang 4"/>
          <p:cNvSpPr>
            <a:spLocks noGrp="1"/>
          </p:cNvSpPr>
          <p:nvPr>
            <p:ph type="ftr" sz="quarter" idx="11"/>
          </p:nvPr>
        </p:nvSpPr>
        <p:spPr/>
        <p:txBody>
          <a:bodyPr/>
          <a:lstStyle/>
          <a:p>
            <a:r>
              <a:rPr lang="en-US" smtClean="0"/>
              <a:t>Giáo viên: Quan Văn Thắng</a:t>
            </a:r>
            <a:endParaRPr lang="en-US"/>
          </a:p>
        </p:txBody>
      </p:sp>
      <p:sp>
        <p:nvSpPr>
          <p:cNvPr id="6" name="Nơi giữ chỗ cho Số hiệu Bản chiếu 5"/>
          <p:cNvSpPr>
            <a:spLocks noGrp="1"/>
          </p:cNvSpPr>
          <p:nvPr>
            <p:ph type="sldNum" sz="quarter" idx="12"/>
          </p:nvPr>
        </p:nvSpPr>
        <p:spPr/>
        <p:txBody>
          <a:bodyPr/>
          <a:lstStyle/>
          <a:p>
            <a:fld id="{3362013D-9E27-470D-A942-DABA2486ECF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9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54C91C83-8B8C-4E98-9AF3-BAB2F1E1AB66}" type="datetime1">
              <a:rPr lang="en-US" smtClean="0"/>
              <a:t>4/25/2024</a:t>
            </a:fld>
            <a:endParaRPr lang="en-US"/>
          </a:p>
        </p:txBody>
      </p:sp>
      <p:sp>
        <p:nvSpPr>
          <p:cNvPr id="5" name="Nơi giữ chỗ cho Chân trang 4"/>
          <p:cNvSpPr>
            <a:spLocks noGrp="1"/>
          </p:cNvSpPr>
          <p:nvPr>
            <p:ph type="ftr" sz="quarter" idx="11"/>
          </p:nvPr>
        </p:nvSpPr>
        <p:spPr/>
        <p:txBody>
          <a:bodyPr/>
          <a:lstStyle/>
          <a:p>
            <a:r>
              <a:rPr lang="en-US" smtClean="0"/>
              <a:t>Giáo viên: Quan Văn Thắng</a:t>
            </a:r>
            <a:endParaRPr lang="en-US"/>
          </a:p>
        </p:txBody>
      </p:sp>
      <p:sp>
        <p:nvSpPr>
          <p:cNvPr id="6" name="Nơi giữ chỗ cho Số hiệu Bản chiếu 5"/>
          <p:cNvSpPr>
            <a:spLocks noGrp="1"/>
          </p:cNvSpPr>
          <p:nvPr>
            <p:ph type="sldNum" sz="quarter" idx="12"/>
          </p:nvPr>
        </p:nvSpPr>
        <p:spPr/>
        <p:txBody>
          <a:bodyPr/>
          <a:lstStyle/>
          <a:p>
            <a:fld id="{3362013D-9E27-470D-A942-DABA2486ECFD}" type="slidenum">
              <a:rPr lang="en-US" smtClean="0"/>
              <a:pPr/>
              <a:t>‹#›</a:t>
            </a:fld>
            <a:endParaRPr lang="en-US"/>
          </a:p>
        </p:txBody>
      </p:sp>
    </p:spTree>
    <p:extLst>
      <p:ext uri="{BB962C8B-B14F-4D97-AF65-F5344CB8AC3E}">
        <p14:creationId xmlns:p14="http://schemas.microsoft.com/office/powerpoint/2010/main" val="16519573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8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54C91C83-8B8C-4E98-9AF3-BAB2F1E1AB66}" type="datetime1">
              <a:rPr lang="en-US" smtClean="0"/>
              <a:t>4/25/2024</a:t>
            </a:fld>
            <a:endParaRPr lang="en-US"/>
          </a:p>
        </p:txBody>
      </p:sp>
      <p:sp>
        <p:nvSpPr>
          <p:cNvPr id="5" name="Nơi giữ chỗ cho Chân trang 4"/>
          <p:cNvSpPr>
            <a:spLocks noGrp="1"/>
          </p:cNvSpPr>
          <p:nvPr>
            <p:ph type="ftr" sz="quarter" idx="11"/>
          </p:nvPr>
        </p:nvSpPr>
        <p:spPr/>
        <p:txBody>
          <a:bodyPr/>
          <a:lstStyle/>
          <a:p>
            <a:r>
              <a:rPr lang="en-US" smtClean="0"/>
              <a:t>Giáo viên: Quan Văn Thắng</a:t>
            </a:r>
            <a:endParaRPr lang="en-US"/>
          </a:p>
        </p:txBody>
      </p:sp>
      <p:sp>
        <p:nvSpPr>
          <p:cNvPr id="6" name="Nơi giữ chỗ cho Số hiệu Bản chiếu 5"/>
          <p:cNvSpPr>
            <a:spLocks noGrp="1"/>
          </p:cNvSpPr>
          <p:nvPr>
            <p:ph type="sldNum" sz="quarter" idx="12"/>
          </p:nvPr>
        </p:nvSpPr>
        <p:spPr/>
        <p:txBody>
          <a:bodyPr/>
          <a:lstStyle/>
          <a:p>
            <a:fld id="{3362013D-9E27-470D-A942-DABA2486ECFD}" type="slidenum">
              <a:rPr lang="en-US" smtClean="0"/>
              <a:pPr/>
              <a:t>‹#›</a:t>
            </a:fld>
            <a:endParaRPr lang="en-US"/>
          </a:p>
        </p:txBody>
      </p:sp>
    </p:spTree>
    <p:extLst>
      <p:ext uri="{BB962C8B-B14F-4D97-AF65-F5344CB8AC3E}">
        <p14:creationId xmlns:p14="http://schemas.microsoft.com/office/powerpoint/2010/main" val="8260495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7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54C91C83-8B8C-4E98-9AF3-BAB2F1E1AB66}" type="datetime1">
              <a:rPr lang="en-US" smtClean="0"/>
              <a:t>4/25/2024</a:t>
            </a:fld>
            <a:endParaRPr lang="en-US"/>
          </a:p>
        </p:txBody>
      </p:sp>
      <p:sp>
        <p:nvSpPr>
          <p:cNvPr id="5" name="Nơi giữ chỗ cho Chân trang 4"/>
          <p:cNvSpPr>
            <a:spLocks noGrp="1"/>
          </p:cNvSpPr>
          <p:nvPr>
            <p:ph type="ftr" sz="quarter" idx="11"/>
          </p:nvPr>
        </p:nvSpPr>
        <p:spPr/>
        <p:txBody>
          <a:bodyPr/>
          <a:lstStyle/>
          <a:p>
            <a:r>
              <a:rPr lang="en-US" smtClean="0"/>
              <a:t>Giáo viên: Quan Văn Thắng</a:t>
            </a:r>
            <a:endParaRPr lang="en-US"/>
          </a:p>
        </p:txBody>
      </p:sp>
      <p:sp>
        <p:nvSpPr>
          <p:cNvPr id="6" name="Nơi giữ chỗ cho Số hiệu Bản chiếu 5"/>
          <p:cNvSpPr>
            <a:spLocks noGrp="1"/>
          </p:cNvSpPr>
          <p:nvPr>
            <p:ph type="sldNum" sz="quarter" idx="12"/>
          </p:nvPr>
        </p:nvSpPr>
        <p:spPr/>
        <p:txBody>
          <a:bodyPr/>
          <a:lstStyle/>
          <a:p>
            <a:fld id="{3362013D-9E27-470D-A942-DABA2486ECFD}" type="slidenum">
              <a:rPr lang="en-US" smtClean="0"/>
              <a:pPr/>
              <a:t>‹#›</a:t>
            </a:fld>
            <a:endParaRPr lang="en-US"/>
          </a:p>
        </p:txBody>
      </p:sp>
    </p:spTree>
    <p:extLst>
      <p:ext uri="{BB962C8B-B14F-4D97-AF65-F5344CB8AC3E}">
        <p14:creationId xmlns:p14="http://schemas.microsoft.com/office/powerpoint/2010/main" val="38946034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6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54C91C83-8B8C-4E98-9AF3-BAB2F1E1AB66}" type="datetime1">
              <a:rPr lang="en-US" smtClean="0"/>
              <a:t>4/25/2024</a:t>
            </a:fld>
            <a:endParaRPr lang="en-US"/>
          </a:p>
        </p:txBody>
      </p:sp>
      <p:sp>
        <p:nvSpPr>
          <p:cNvPr id="5" name="Nơi giữ chỗ cho Chân trang 4"/>
          <p:cNvSpPr>
            <a:spLocks noGrp="1"/>
          </p:cNvSpPr>
          <p:nvPr>
            <p:ph type="ftr" sz="quarter" idx="11"/>
          </p:nvPr>
        </p:nvSpPr>
        <p:spPr/>
        <p:txBody>
          <a:bodyPr/>
          <a:lstStyle/>
          <a:p>
            <a:r>
              <a:rPr lang="en-US" smtClean="0"/>
              <a:t>Giáo viên: Quan Văn Thắng</a:t>
            </a:r>
            <a:endParaRPr lang="en-US"/>
          </a:p>
        </p:txBody>
      </p:sp>
      <p:sp>
        <p:nvSpPr>
          <p:cNvPr id="6" name="Nơi giữ chỗ cho Số hiệu Bản chiếu 5"/>
          <p:cNvSpPr>
            <a:spLocks noGrp="1"/>
          </p:cNvSpPr>
          <p:nvPr>
            <p:ph type="sldNum" sz="quarter" idx="12"/>
          </p:nvPr>
        </p:nvSpPr>
        <p:spPr/>
        <p:txBody>
          <a:bodyPr/>
          <a:lstStyle/>
          <a:p>
            <a:fld id="{3362013D-9E27-470D-A942-DABA2486ECFD}" type="slidenum">
              <a:rPr lang="en-US" smtClean="0"/>
              <a:pPr/>
              <a:t>‹#›</a:t>
            </a:fld>
            <a:endParaRPr lang="en-US"/>
          </a:p>
        </p:txBody>
      </p:sp>
    </p:spTree>
    <p:extLst>
      <p:ext uri="{BB962C8B-B14F-4D97-AF65-F5344CB8AC3E}">
        <p14:creationId xmlns:p14="http://schemas.microsoft.com/office/powerpoint/2010/main" val="54510148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5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54C91C83-8B8C-4E98-9AF3-BAB2F1E1AB66}" type="datetime1">
              <a:rPr lang="en-US" smtClean="0"/>
              <a:t>4/25/2024</a:t>
            </a:fld>
            <a:endParaRPr lang="en-US"/>
          </a:p>
        </p:txBody>
      </p:sp>
      <p:sp>
        <p:nvSpPr>
          <p:cNvPr id="5" name="Nơi giữ chỗ cho Chân trang 4"/>
          <p:cNvSpPr>
            <a:spLocks noGrp="1"/>
          </p:cNvSpPr>
          <p:nvPr>
            <p:ph type="ftr" sz="quarter" idx="11"/>
          </p:nvPr>
        </p:nvSpPr>
        <p:spPr/>
        <p:txBody>
          <a:bodyPr/>
          <a:lstStyle/>
          <a:p>
            <a:r>
              <a:rPr lang="en-US" smtClean="0"/>
              <a:t>Giáo viên: Quan Văn Thắng</a:t>
            </a:r>
            <a:endParaRPr lang="en-US"/>
          </a:p>
        </p:txBody>
      </p:sp>
      <p:sp>
        <p:nvSpPr>
          <p:cNvPr id="6" name="Nơi giữ chỗ cho Số hiệu Bản chiếu 5"/>
          <p:cNvSpPr>
            <a:spLocks noGrp="1"/>
          </p:cNvSpPr>
          <p:nvPr>
            <p:ph type="sldNum" sz="quarter" idx="12"/>
          </p:nvPr>
        </p:nvSpPr>
        <p:spPr/>
        <p:txBody>
          <a:bodyPr/>
          <a:lstStyle/>
          <a:p>
            <a:fld id="{3362013D-9E27-470D-A942-DABA2486ECFD}" type="slidenum">
              <a:rPr lang="en-US" smtClean="0"/>
              <a:pPr/>
              <a:t>‹#›</a:t>
            </a:fld>
            <a:endParaRPr lang="en-US"/>
          </a:p>
        </p:txBody>
      </p:sp>
    </p:spTree>
    <p:extLst>
      <p:ext uri="{BB962C8B-B14F-4D97-AF65-F5344CB8AC3E}">
        <p14:creationId xmlns:p14="http://schemas.microsoft.com/office/powerpoint/2010/main" val="7055910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Tiêu đề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vi-VN" smtClean="0"/>
              <a:t>Bấm &amp; sửa kiểu tiêu đề</a:t>
            </a:r>
            <a:endParaRPr lang="en-US"/>
          </a:p>
        </p:txBody>
      </p:sp>
      <p:sp>
        <p:nvSpPr>
          <p:cNvPr id="3" name="Nơi giữ chỗ cho Văn bản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AA5632-8DA4-4CC3-B7BF-9724CDDF6045}" type="datetime1">
              <a:rPr lang="en-US" smtClean="0"/>
              <a:t>4/25/2024</a:t>
            </a:fld>
            <a:endParaRPr lang="en-US"/>
          </a:p>
        </p:txBody>
      </p:sp>
      <p:sp>
        <p:nvSpPr>
          <p:cNvPr id="5" name="Nơi giữ chỗ cho Chân trang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Giáo viên: Quan Văn Thắng</a:t>
            </a:r>
            <a:endParaRPr lang="en-US"/>
          </a:p>
        </p:txBody>
      </p:sp>
      <p:sp>
        <p:nvSpPr>
          <p:cNvPr id="6" name="Nơi giữ chỗ cho Số hiệu Bản chiế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62013D-9E27-470D-A942-DABA2486ECF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91" r:id="rId3"/>
    <p:sldLayoutId id="2147483690" r:id="rId4"/>
    <p:sldLayoutId id="2147483689" r:id="rId5"/>
    <p:sldLayoutId id="2147483688" r:id="rId6"/>
    <p:sldLayoutId id="2147483687" r:id="rId7"/>
    <p:sldLayoutId id="2147483686" r:id="rId8"/>
    <p:sldLayoutId id="2147483685" r:id="rId9"/>
    <p:sldLayoutId id="2147483684" r:id="rId10"/>
    <p:sldLayoutId id="2147483683" r:id="rId11"/>
    <p:sldLayoutId id="2147483682" r:id="rId12"/>
    <p:sldLayoutId id="2147483681" r:id="rId13"/>
    <p:sldLayoutId id="2147483680" r:id="rId14"/>
    <p:sldLayoutId id="2147483679" r:id="rId15"/>
    <p:sldLayoutId id="2147483678" r:id="rId16"/>
    <p:sldLayoutId id="2147483677" r:id="rId17"/>
    <p:sldLayoutId id="2147483676" r:id="rId18"/>
    <p:sldLayoutId id="2147483675" r:id="rId19"/>
    <p:sldLayoutId id="2147483674" r:id="rId20"/>
    <p:sldLayoutId id="2147483673" r:id="rId21"/>
    <p:sldLayoutId id="2147483672" r:id="rId22"/>
    <p:sldLayoutId id="2147483671" r:id="rId23"/>
    <p:sldLayoutId id="2147483670" r:id="rId24"/>
    <p:sldLayoutId id="2147483669" r:id="rId25"/>
    <p:sldLayoutId id="2147483668" r:id="rId26"/>
    <p:sldLayoutId id="2147483667" r:id="rId27"/>
    <p:sldLayoutId id="2147483666" r:id="rId28"/>
    <p:sldLayoutId id="2147483665" r:id="rId29"/>
    <p:sldLayoutId id="2147483664" r:id="rId30"/>
    <p:sldLayoutId id="2147483662" r:id="rId31"/>
    <p:sldLayoutId id="2147483661" r:id="rId32"/>
    <p:sldLayoutId id="2147483660" r:id="rId33"/>
    <p:sldLayoutId id="2147483651" r:id="rId34"/>
    <p:sldLayoutId id="2147483652" r:id="rId35"/>
    <p:sldLayoutId id="2147483653" r:id="rId36"/>
    <p:sldLayoutId id="2147483654" r:id="rId37"/>
    <p:sldLayoutId id="2147483655" r:id="rId38"/>
    <p:sldLayoutId id="2147483663" r:id="rId39"/>
    <p:sldLayoutId id="2147483656" r:id="rId40"/>
    <p:sldLayoutId id="2147483657" r:id="rId41"/>
    <p:sldLayoutId id="2147483658" r:id="rId42"/>
    <p:sldLayoutId id="2147483659" r:id="rId43"/>
  </p:sldLayoutIdLst>
  <p:hf hdr="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2.wmf"/><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wmf"/><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wm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2.png"/><Relationship Id="rId5" Type="http://schemas.openxmlformats.org/officeDocument/2006/relationships/image" Target="../media/image21.gif"/><Relationship Id="rId4" Type="http://schemas.openxmlformats.org/officeDocument/2006/relationships/image" Target="../media/image20.gif"/></Relationships>
</file>

<file path=ppt/slides/_rels/slide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wmf"/><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6.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2.wmf"/><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4"/>
          <p:cNvSpPr>
            <a:spLocks noChangeArrowheads="1" noChangeShapeType="1" noTextEdit="1"/>
          </p:cNvSpPr>
          <p:nvPr/>
        </p:nvSpPr>
        <p:spPr bwMode="auto">
          <a:xfrm>
            <a:off x="2819400" y="450937"/>
            <a:ext cx="4876800" cy="1778000"/>
          </a:xfrm>
          <a:prstGeom prst="rect">
            <a:avLst/>
          </a:prstGeom>
        </p:spPr>
        <p:txBody>
          <a:bodyPr wrap="none" fromWordArt="1">
            <a:prstTxWarp prst="textPlain">
              <a:avLst>
                <a:gd name="adj" fmla="val 50000"/>
              </a:avLst>
            </a:prstTxWarp>
          </a:bodyPr>
          <a:lstStyle/>
          <a:p>
            <a:pPr algn="ctr"/>
            <a:r>
              <a:rPr lang="en-US" sz="3600"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 ĐỌC</a:t>
            </a:r>
          </a:p>
          <a:p>
            <a:pPr algn="ctr"/>
            <a:r>
              <a:rPr lang="en-US" sz="3600"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LỚP 5</a:t>
            </a:r>
          </a:p>
        </p:txBody>
      </p:sp>
      <p:sp>
        <p:nvSpPr>
          <p:cNvPr id="3075" name="WordArt 5"/>
          <p:cNvSpPr>
            <a:spLocks noChangeArrowheads="1" noChangeShapeType="1" noTextEdit="1"/>
          </p:cNvSpPr>
          <p:nvPr/>
        </p:nvSpPr>
        <p:spPr bwMode="auto">
          <a:xfrm>
            <a:off x="2235200" y="3962400"/>
            <a:ext cx="7721600" cy="1981200"/>
          </a:xfrm>
          <a:prstGeom prst="rect">
            <a:avLst/>
          </a:prstGeom>
        </p:spPr>
        <p:txBody>
          <a:bodyPr wrap="none" fromWordArt="1">
            <a:prstTxWarp prst="textPlain">
              <a:avLst>
                <a:gd name="adj" fmla="val 50000"/>
              </a:avLst>
            </a:prstTxWarp>
          </a:bodyPr>
          <a:lstStyle/>
          <a:p>
            <a:pPr algn="ctr"/>
            <a:endParaRPr lang="en-US" sz="36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3077" name="Rectangle 10"/>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latin typeface="Times New Roman" pitchFamily="18" charset="0"/>
            </a:endParaRPr>
          </a:p>
        </p:txBody>
      </p:sp>
      <p:sp>
        <p:nvSpPr>
          <p:cNvPr id="2" name="TextBox 1"/>
          <p:cNvSpPr txBox="1"/>
          <p:nvPr/>
        </p:nvSpPr>
        <p:spPr>
          <a:xfrm>
            <a:off x="2590800" y="2895600"/>
            <a:ext cx="4267200" cy="646331"/>
          </a:xfrm>
          <a:prstGeom prst="rect">
            <a:avLst/>
          </a:prstGeom>
          <a:noFill/>
        </p:spPr>
        <p:txBody>
          <a:bodyPr wrap="square" rtlCol="0">
            <a:spAutoFit/>
          </a:bodyPr>
          <a:lstStyle/>
          <a:p>
            <a:r>
              <a:rPr lang="en-US" sz="3600" b="1" smtClean="0">
                <a:latin typeface="Times New Roman" pitchFamily="18" charset="0"/>
                <a:cs typeface="Times New Roman" pitchFamily="18" charset="0"/>
              </a:rPr>
              <a:t>Năm học 2023 - 2024</a:t>
            </a:r>
            <a:endParaRPr lang="en-US" sz="3600" b="1">
              <a:latin typeface="Times New Roman" pitchFamily="18" charset="0"/>
              <a:cs typeface="Times New Roman" pitchFamily="18" charset="0"/>
            </a:endParaRPr>
          </a:p>
        </p:txBody>
      </p:sp>
      <p:sp>
        <p:nvSpPr>
          <p:cNvPr id="3" name="TextBox 2"/>
          <p:cNvSpPr txBox="1"/>
          <p:nvPr/>
        </p:nvSpPr>
        <p:spPr>
          <a:xfrm>
            <a:off x="2590800" y="3962400"/>
            <a:ext cx="5562600" cy="584775"/>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GV: Nguyễn Thị Hoa</a:t>
            </a:r>
            <a:endParaRPr lang="en-US"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50076378"/>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Line 3"/>
          <p:cNvSpPr>
            <a:spLocks noChangeShapeType="1"/>
          </p:cNvSpPr>
          <p:nvPr/>
        </p:nvSpPr>
        <p:spPr bwMode="auto">
          <a:xfrm>
            <a:off x="6019800" y="2133600"/>
            <a:ext cx="45719" cy="2057400"/>
          </a:xfrm>
          <a:prstGeom prst="line">
            <a:avLst/>
          </a:prstGeom>
          <a:noFill/>
          <a:ln w="38100">
            <a:solidFill>
              <a:srgbClr val="FF0000"/>
            </a:solidFill>
            <a:round/>
            <a:headEnd/>
            <a:tailEnd/>
          </a:ln>
          <a:effectLst/>
        </p:spPr>
        <p:txBody>
          <a:bodyPr/>
          <a:lstStyle/>
          <a:p>
            <a:endParaRPr lang="en-US"/>
          </a:p>
        </p:txBody>
      </p:sp>
      <p:sp>
        <p:nvSpPr>
          <p:cNvPr id="36868" name="Line 4"/>
          <p:cNvSpPr>
            <a:spLocks noChangeShapeType="1"/>
          </p:cNvSpPr>
          <p:nvPr/>
        </p:nvSpPr>
        <p:spPr bwMode="auto">
          <a:xfrm>
            <a:off x="4648200" y="2133600"/>
            <a:ext cx="2438400" cy="0"/>
          </a:xfrm>
          <a:prstGeom prst="line">
            <a:avLst/>
          </a:prstGeom>
          <a:noFill/>
          <a:ln w="38100">
            <a:solidFill>
              <a:srgbClr val="FF0000"/>
            </a:solidFill>
            <a:round/>
            <a:headEnd/>
            <a:tailEnd/>
          </a:ln>
          <a:effectLst/>
        </p:spPr>
        <p:txBody>
          <a:bodyPr/>
          <a:lstStyle/>
          <a:p>
            <a:endParaRPr lang="en-US"/>
          </a:p>
        </p:txBody>
      </p:sp>
      <p:sp>
        <p:nvSpPr>
          <p:cNvPr id="36869" name="Text Box 5"/>
          <p:cNvSpPr txBox="1">
            <a:spLocks noChangeArrowheads="1"/>
          </p:cNvSpPr>
          <p:nvPr/>
        </p:nvSpPr>
        <p:spPr bwMode="auto">
          <a:xfrm>
            <a:off x="2971800" y="1752600"/>
            <a:ext cx="1828800" cy="457200"/>
          </a:xfrm>
          <a:prstGeom prst="rect">
            <a:avLst/>
          </a:prstGeom>
          <a:noFill/>
          <a:ln w="9525">
            <a:noFill/>
            <a:miter lim="800000"/>
            <a:headEnd/>
            <a:tailEnd/>
          </a:ln>
          <a:effectLst/>
        </p:spPr>
        <p:txBody>
          <a:bodyPr>
            <a:spAutoFit/>
          </a:bodyPr>
          <a:lstStyle/>
          <a:p>
            <a:pPr>
              <a:spcBef>
                <a:spcPct val="50000"/>
              </a:spcBef>
            </a:pPr>
            <a:r>
              <a:rPr lang="en-US" sz="2400" b="1" u="sng">
                <a:latin typeface="Times New Roman" pitchFamily="18" charset="0"/>
              </a:rPr>
              <a:t>Luy</a:t>
            </a:r>
            <a:r>
              <a:rPr lang="vi-VN" sz="2400" b="1" u="sng">
                <a:latin typeface="Times New Roman" pitchFamily="18" charset="0"/>
              </a:rPr>
              <a:t>ện</a:t>
            </a:r>
            <a:r>
              <a:rPr lang="en-US" sz="2400" b="1" u="sng">
                <a:latin typeface="Times New Roman" pitchFamily="18" charset="0"/>
              </a:rPr>
              <a:t> </a:t>
            </a:r>
            <a:r>
              <a:rPr lang="vi-VN" sz="2400" b="1" u="sng">
                <a:latin typeface="Times New Roman" pitchFamily="18" charset="0"/>
              </a:rPr>
              <a:t>đọc</a:t>
            </a:r>
          </a:p>
        </p:txBody>
      </p:sp>
      <p:sp>
        <p:nvSpPr>
          <p:cNvPr id="36870" name="Text Box 6"/>
          <p:cNvSpPr txBox="1">
            <a:spLocks noChangeArrowheads="1"/>
          </p:cNvSpPr>
          <p:nvPr/>
        </p:nvSpPr>
        <p:spPr bwMode="auto">
          <a:xfrm>
            <a:off x="7239000" y="1752600"/>
            <a:ext cx="1905000" cy="457200"/>
          </a:xfrm>
          <a:prstGeom prst="rect">
            <a:avLst/>
          </a:prstGeom>
          <a:noFill/>
          <a:ln w="9525">
            <a:noFill/>
            <a:miter lim="800000"/>
            <a:headEnd/>
            <a:tailEnd/>
          </a:ln>
          <a:effectLst/>
        </p:spPr>
        <p:txBody>
          <a:bodyPr>
            <a:spAutoFit/>
          </a:bodyPr>
          <a:lstStyle/>
          <a:p>
            <a:pPr>
              <a:spcBef>
                <a:spcPct val="50000"/>
              </a:spcBef>
            </a:pPr>
            <a:r>
              <a:rPr lang="en-US" sz="2400" b="1" u="sng">
                <a:latin typeface="Times New Roman" pitchFamily="18" charset="0"/>
              </a:rPr>
              <a:t>T</a:t>
            </a:r>
            <a:r>
              <a:rPr lang="vi-VN" sz="2400" b="1" u="sng">
                <a:latin typeface="Times New Roman" pitchFamily="18" charset="0"/>
              </a:rPr>
              <a:t>ìm</a:t>
            </a:r>
            <a:r>
              <a:rPr lang="en-US" sz="2400" b="1" u="sng">
                <a:latin typeface="Times New Roman" pitchFamily="18" charset="0"/>
              </a:rPr>
              <a:t> hi</a:t>
            </a:r>
            <a:r>
              <a:rPr lang="vi-VN" sz="2400" b="1" u="sng">
                <a:latin typeface="Times New Roman" pitchFamily="18" charset="0"/>
              </a:rPr>
              <a:t>ểu</a:t>
            </a:r>
            <a:r>
              <a:rPr lang="en-US" sz="2400" b="1" u="sng">
                <a:latin typeface="Times New Roman" pitchFamily="18" charset="0"/>
              </a:rPr>
              <a:t> b</a:t>
            </a:r>
            <a:r>
              <a:rPr lang="vi-VN" sz="2400" b="1" u="sng">
                <a:latin typeface="Times New Roman" pitchFamily="18" charset="0"/>
              </a:rPr>
              <a:t>ài</a:t>
            </a:r>
          </a:p>
        </p:txBody>
      </p:sp>
      <p:sp>
        <p:nvSpPr>
          <p:cNvPr id="22" name="Text Box 5"/>
          <p:cNvSpPr txBox="1">
            <a:spLocks noChangeArrowheads="1"/>
          </p:cNvSpPr>
          <p:nvPr/>
        </p:nvSpPr>
        <p:spPr bwMode="auto">
          <a:xfrm>
            <a:off x="1752600" y="2286000"/>
            <a:ext cx="4038600" cy="1569660"/>
          </a:xfrm>
          <a:prstGeom prst="rect">
            <a:avLst/>
          </a:prstGeom>
          <a:noFill/>
          <a:ln w="9525">
            <a:noFill/>
            <a:miter lim="800000"/>
            <a:headEnd/>
            <a:tailEnd/>
          </a:ln>
          <a:effectLst/>
        </p:spPr>
        <p:txBody>
          <a:bodyPr wrap="square">
            <a:spAutoFit/>
          </a:bodyPr>
          <a:lstStyle/>
          <a:p>
            <a:pPr algn="just">
              <a:spcBef>
                <a:spcPts val="600"/>
              </a:spcBef>
            </a:pPr>
            <a:r>
              <a:rPr lang="en-US" sz="3200" b="1">
                <a:solidFill>
                  <a:srgbClr val="002060"/>
                </a:solidFill>
                <a:latin typeface="Times New Roman" pitchFamily="18" charset="0"/>
              </a:rPr>
              <a:t>loanh quanh, rắn rỏi, dây chão, loay hoay, rô-bốt,  còng tay, …</a:t>
            </a:r>
            <a:endParaRPr lang="vi-VN" sz="3200" b="1">
              <a:solidFill>
                <a:srgbClr val="002060"/>
              </a:solidFill>
              <a:latin typeface="Times New Roman" pitchFamily="18" charset="0"/>
            </a:endParaRPr>
          </a:p>
        </p:txBody>
      </p:sp>
      <p:sp>
        <p:nvSpPr>
          <p:cNvPr id="24" name="Text Box 10"/>
          <p:cNvSpPr txBox="1">
            <a:spLocks noChangeArrowheads="1"/>
          </p:cNvSpPr>
          <p:nvPr/>
        </p:nvSpPr>
        <p:spPr bwMode="auto">
          <a:xfrm>
            <a:off x="1905000" y="4419600"/>
            <a:ext cx="8610600" cy="946150"/>
          </a:xfrm>
          <a:prstGeom prst="rect">
            <a:avLst/>
          </a:prstGeom>
          <a:noFill/>
          <a:ln w="9525">
            <a:noFill/>
            <a:miter lim="800000"/>
            <a:headEnd/>
            <a:tailEnd/>
          </a:ln>
          <a:effectLst/>
        </p:spPr>
        <p:txBody>
          <a:bodyPr wrap="square">
            <a:spAutoFit/>
          </a:bodyPr>
          <a:lstStyle/>
          <a:p>
            <a:pPr>
              <a:spcBef>
                <a:spcPct val="50000"/>
              </a:spcBef>
            </a:pPr>
            <a:r>
              <a:rPr lang="en-US" sz="2800" b="1">
                <a:latin typeface="Times New Roman" pitchFamily="18" charset="0"/>
              </a:rPr>
              <a:t>Theo lối ba vẫn đi tuần rừng, bạn nhỏ đã phát hiện ra điều gì?</a:t>
            </a:r>
          </a:p>
        </p:txBody>
      </p:sp>
      <p:sp>
        <p:nvSpPr>
          <p:cNvPr id="25" name="Text Box 10"/>
          <p:cNvSpPr txBox="1">
            <a:spLocks noChangeArrowheads="1"/>
          </p:cNvSpPr>
          <p:nvPr/>
        </p:nvSpPr>
        <p:spPr bwMode="auto">
          <a:xfrm>
            <a:off x="1828800" y="4648201"/>
            <a:ext cx="8686800" cy="954107"/>
          </a:xfrm>
          <a:prstGeom prst="rect">
            <a:avLst/>
          </a:prstGeom>
          <a:noFill/>
          <a:ln w="9525">
            <a:noFill/>
            <a:miter lim="800000"/>
            <a:headEnd/>
            <a:tailEnd/>
          </a:ln>
          <a:effectLst/>
        </p:spPr>
        <p:txBody>
          <a:bodyPr wrap="square">
            <a:spAutoFit/>
          </a:bodyPr>
          <a:lstStyle/>
          <a:p>
            <a:pPr algn="just">
              <a:spcBef>
                <a:spcPct val="50000"/>
              </a:spcBef>
            </a:pPr>
            <a:r>
              <a:rPr lang="en-US" sz="2800" b="1">
                <a:solidFill>
                  <a:srgbClr val="FF0000"/>
                </a:solidFill>
                <a:latin typeface="Times New Roman" pitchFamily="18" charset="0"/>
                <a:ea typeface="Times New Roman" pitchFamily="18" charset="0"/>
                <a:cs typeface="Times New Roman" pitchFamily="18" charset="0"/>
              </a:rPr>
              <a:t>Khi phát hiện những dấu chân đó </a:t>
            </a:r>
            <a:r>
              <a:rPr lang="en-US" sz="2800" b="1">
                <a:solidFill>
                  <a:srgbClr val="FF0000"/>
                </a:solidFill>
                <a:latin typeface="Times New Roman" pitchFamily="18" charset="0"/>
              </a:rPr>
              <a:t>bạn nhỏ đã thắc mắc: “Hai ngày nay đâu có đoàn khách tham quan nào?”</a:t>
            </a:r>
          </a:p>
        </p:txBody>
      </p:sp>
      <p:sp>
        <p:nvSpPr>
          <p:cNvPr id="26" name="Text Box 20"/>
          <p:cNvSpPr txBox="1">
            <a:spLocks noChangeArrowheads="1"/>
          </p:cNvSpPr>
          <p:nvPr/>
        </p:nvSpPr>
        <p:spPr bwMode="auto">
          <a:xfrm>
            <a:off x="6096000" y="2133601"/>
            <a:ext cx="1295400" cy="461665"/>
          </a:xfrm>
          <a:prstGeom prst="rect">
            <a:avLst/>
          </a:prstGeom>
          <a:noFill/>
          <a:ln w="9525">
            <a:noFill/>
            <a:miter lim="800000"/>
            <a:headEnd/>
            <a:tailEnd/>
          </a:ln>
          <a:effectLst/>
        </p:spPr>
        <p:txBody>
          <a:bodyPr wrap="square">
            <a:spAutoFit/>
          </a:bodyPr>
          <a:lstStyle/>
          <a:p>
            <a:pPr algn="just" eaLnBrk="1" hangingPunct="1"/>
            <a:r>
              <a:rPr lang="en-US" sz="2400" b="1">
                <a:solidFill>
                  <a:srgbClr val="0000FF"/>
                </a:solidFill>
                <a:latin typeface="Times New Roman" pitchFamily="18" charset="0"/>
              </a:rPr>
              <a:t>Rô bốt, </a:t>
            </a:r>
            <a:endParaRPr lang="en-US" sz="2400" b="1" u="sng">
              <a:solidFill>
                <a:srgbClr val="0000FF"/>
              </a:solidFill>
              <a:latin typeface="Times New Roman" pitchFamily="18" charset="0"/>
            </a:endParaRPr>
          </a:p>
        </p:txBody>
      </p:sp>
      <p:sp>
        <p:nvSpPr>
          <p:cNvPr id="27" name="Text Box 20"/>
          <p:cNvSpPr txBox="1">
            <a:spLocks noChangeArrowheads="1"/>
          </p:cNvSpPr>
          <p:nvPr/>
        </p:nvSpPr>
        <p:spPr bwMode="auto">
          <a:xfrm>
            <a:off x="7086600" y="2133601"/>
            <a:ext cx="1600200" cy="461665"/>
          </a:xfrm>
          <a:prstGeom prst="rect">
            <a:avLst/>
          </a:prstGeom>
          <a:noFill/>
          <a:ln w="9525">
            <a:noFill/>
            <a:miter lim="800000"/>
            <a:headEnd/>
            <a:tailEnd/>
          </a:ln>
          <a:effectLst/>
        </p:spPr>
        <p:txBody>
          <a:bodyPr wrap="square">
            <a:spAutoFit/>
          </a:bodyPr>
          <a:lstStyle/>
          <a:p>
            <a:pPr algn="just" eaLnBrk="1" hangingPunct="1"/>
            <a:r>
              <a:rPr lang="en-US" sz="2400" b="1">
                <a:solidFill>
                  <a:srgbClr val="0000FF"/>
                </a:solidFill>
                <a:latin typeface="Times New Roman" pitchFamily="18" charset="0"/>
              </a:rPr>
              <a:t>còng tay,</a:t>
            </a:r>
            <a:endParaRPr lang="en-US" sz="2400" b="1" u="sng">
              <a:solidFill>
                <a:srgbClr val="0000FF"/>
              </a:solidFill>
              <a:latin typeface="Times New Roman" pitchFamily="18" charset="0"/>
            </a:endParaRPr>
          </a:p>
        </p:txBody>
      </p:sp>
      <p:sp>
        <p:nvSpPr>
          <p:cNvPr id="28" name="Text Box 18"/>
          <p:cNvSpPr txBox="1">
            <a:spLocks noChangeArrowheads="1"/>
          </p:cNvSpPr>
          <p:nvPr/>
        </p:nvSpPr>
        <p:spPr bwMode="auto">
          <a:xfrm>
            <a:off x="6096000" y="3505201"/>
            <a:ext cx="4572000" cy="646331"/>
          </a:xfrm>
          <a:prstGeom prst="rect">
            <a:avLst/>
          </a:prstGeom>
          <a:noFill/>
          <a:ln w="9525">
            <a:noFill/>
            <a:miter lim="800000"/>
            <a:headEnd/>
            <a:tailEnd/>
          </a:ln>
          <a:effectLst/>
        </p:spPr>
        <p:txBody>
          <a:bodyPr wrap="square">
            <a:spAutoFit/>
          </a:bodyPr>
          <a:lstStyle/>
          <a:p>
            <a:pPr>
              <a:spcBef>
                <a:spcPct val="50000"/>
              </a:spcBef>
            </a:pPr>
            <a:r>
              <a:rPr lang="en-US" sz="3600" b="1">
                <a:latin typeface="Times New Roman" pitchFamily="18" charset="0"/>
              </a:rPr>
              <a:t>Ý đoạn 1 là gì?</a:t>
            </a:r>
          </a:p>
        </p:txBody>
      </p:sp>
      <p:sp>
        <p:nvSpPr>
          <p:cNvPr id="29" name="Text Box 18"/>
          <p:cNvSpPr txBox="1">
            <a:spLocks noChangeArrowheads="1"/>
          </p:cNvSpPr>
          <p:nvPr/>
        </p:nvSpPr>
        <p:spPr bwMode="auto">
          <a:xfrm>
            <a:off x="6096000" y="2514601"/>
            <a:ext cx="4572000" cy="461665"/>
          </a:xfrm>
          <a:prstGeom prst="rect">
            <a:avLst/>
          </a:prstGeom>
          <a:noFill/>
          <a:ln w="9525">
            <a:noFill/>
            <a:miter lim="800000"/>
            <a:headEnd/>
            <a:tailEnd/>
          </a:ln>
          <a:effectLst/>
        </p:spPr>
        <p:txBody>
          <a:bodyPr wrap="square">
            <a:spAutoFit/>
          </a:bodyPr>
          <a:lstStyle/>
          <a:p>
            <a:pPr>
              <a:spcBef>
                <a:spcPct val="50000"/>
              </a:spcBef>
            </a:pPr>
            <a:r>
              <a:rPr lang="en-US" sz="2400" b="1">
                <a:solidFill>
                  <a:srgbClr val="FF0000"/>
                </a:solidFill>
                <a:latin typeface="Times New Roman" pitchFamily="18" charset="0"/>
              </a:rPr>
              <a:t>Ý 1: Sự thông minh của bạn nhỏ</a:t>
            </a:r>
          </a:p>
        </p:txBody>
      </p:sp>
      <p:sp>
        <p:nvSpPr>
          <p:cNvPr id="19" name="Text Box 10"/>
          <p:cNvSpPr txBox="1">
            <a:spLocks noChangeArrowheads="1"/>
          </p:cNvSpPr>
          <p:nvPr/>
        </p:nvSpPr>
        <p:spPr bwMode="auto">
          <a:xfrm>
            <a:off x="1752600" y="4648201"/>
            <a:ext cx="8915400" cy="954107"/>
          </a:xfrm>
          <a:prstGeom prst="rect">
            <a:avLst/>
          </a:prstGeom>
          <a:noFill/>
          <a:ln w="9525">
            <a:noFill/>
            <a:miter lim="800000"/>
            <a:headEnd/>
            <a:tailEnd/>
          </a:ln>
          <a:effectLst/>
        </p:spPr>
        <p:txBody>
          <a:bodyPr wrap="square">
            <a:spAutoFit/>
          </a:bodyPr>
          <a:lstStyle/>
          <a:p>
            <a:pPr algn="just">
              <a:spcBef>
                <a:spcPct val="50000"/>
              </a:spcBef>
            </a:pPr>
            <a:r>
              <a:rPr lang="en-US" sz="2800" b="1">
                <a:solidFill>
                  <a:srgbClr val="FF0000"/>
                </a:solidFill>
                <a:latin typeface="Times New Roman" pitchFamily="18" charset="0"/>
              </a:rPr>
              <a:t>Theo lối ba vẫn đi tuần rừng, bạn nhỏ đã phát hiện thấy những dấu chân người lớn hằn trên mặt đất.</a:t>
            </a:r>
          </a:p>
        </p:txBody>
      </p:sp>
      <p:sp>
        <p:nvSpPr>
          <p:cNvPr id="13313" name="Rectangle 1"/>
          <p:cNvSpPr>
            <a:spLocks noChangeArrowheads="1"/>
          </p:cNvSpPr>
          <p:nvPr/>
        </p:nvSpPr>
        <p:spPr bwMode="auto">
          <a:xfrm>
            <a:off x="1828800" y="4495800"/>
            <a:ext cx="8382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3200" b="1">
                <a:latin typeface="Times New Roman" pitchFamily="18" charset="0"/>
                <a:ea typeface="Times New Roman" pitchFamily="18" charset="0"/>
                <a:cs typeface="Times New Roman" pitchFamily="18" charset="0"/>
              </a:rPr>
              <a:t>Khi phát hiện những dấu chân đó, bạn nhỏ thắc mắc gì? </a:t>
            </a:r>
            <a:endParaRPr lang="en-US" sz="3200" b="1">
              <a:latin typeface="Arial" pitchFamily="34" charset="0"/>
              <a:cs typeface="Arial" pitchFamily="34" charset="0"/>
            </a:endParaRPr>
          </a:p>
        </p:txBody>
      </p:sp>
      <p:sp>
        <p:nvSpPr>
          <p:cNvPr id="20" name="Text Box 10"/>
          <p:cNvSpPr txBox="1">
            <a:spLocks noChangeArrowheads="1"/>
          </p:cNvSpPr>
          <p:nvPr/>
        </p:nvSpPr>
        <p:spPr bwMode="auto">
          <a:xfrm>
            <a:off x="1828800" y="4572000"/>
            <a:ext cx="8610600" cy="1815882"/>
          </a:xfrm>
          <a:prstGeom prst="rect">
            <a:avLst/>
          </a:prstGeom>
          <a:noFill/>
          <a:ln w="9525">
            <a:noFill/>
            <a:miter lim="800000"/>
            <a:headEnd/>
            <a:tailEnd/>
          </a:ln>
          <a:effectLst/>
        </p:spPr>
        <p:txBody>
          <a:bodyPr wrap="square">
            <a:spAutoFit/>
          </a:bodyPr>
          <a:lstStyle/>
          <a:p>
            <a:pPr algn="just">
              <a:spcBef>
                <a:spcPct val="50000"/>
              </a:spcBef>
            </a:pPr>
            <a:r>
              <a:rPr lang="en-US" sz="2800" b="1">
                <a:solidFill>
                  <a:srgbClr val="FF0000"/>
                </a:solidFill>
                <a:latin typeface="Times New Roman" pitchFamily="18" charset="0"/>
              </a:rPr>
              <a:t>Lần theo dấu chân lạ, bạn nhỏ đã nhìn thấy hơn chục cây gỗ to cộ đã bị chặt thành từng khúc dài; nghe thấy bọn trộm gỗ bàn nhau sẽ dùng xe để chở gỗ ăn trộm vào buổi tối.</a:t>
            </a:r>
          </a:p>
        </p:txBody>
      </p:sp>
      <p:sp>
        <p:nvSpPr>
          <p:cNvPr id="13314" name="Rectangle 2"/>
          <p:cNvSpPr>
            <a:spLocks noChangeArrowheads="1"/>
          </p:cNvSpPr>
          <p:nvPr/>
        </p:nvSpPr>
        <p:spPr bwMode="auto">
          <a:xfrm>
            <a:off x="1752600" y="4572000"/>
            <a:ext cx="86868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3200" b="1">
                <a:latin typeface="Times New Roman" pitchFamily="18" charset="0"/>
                <a:ea typeface="Times New Roman" pitchFamily="18" charset="0"/>
                <a:cs typeface="Times New Roman" pitchFamily="18" charset="0"/>
              </a:rPr>
              <a:t>Lần theo dấu chân lạ, bạn nhỏ đã nhìn thấy gì và nghe được gì? </a:t>
            </a:r>
            <a:endParaRPr lang="en-US" sz="3200" b="1">
              <a:latin typeface="Arial" pitchFamily="34" charset="0"/>
              <a:cs typeface="Arial" pitchFamily="34" charset="0"/>
            </a:endParaRPr>
          </a:p>
        </p:txBody>
      </p:sp>
      <p:sp>
        <p:nvSpPr>
          <p:cNvPr id="21" name="Text Box 10"/>
          <p:cNvSpPr txBox="1">
            <a:spLocks noChangeArrowheads="1"/>
          </p:cNvSpPr>
          <p:nvPr/>
        </p:nvSpPr>
        <p:spPr bwMode="auto">
          <a:xfrm>
            <a:off x="8305800" y="2133601"/>
            <a:ext cx="2133600" cy="461665"/>
          </a:xfrm>
          <a:prstGeom prst="rect">
            <a:avLst/>
          </a:prstGeom>
          <a:noFill/>
          <a:ln w="9525">
            <a:noFill/>
            <a:miter lim="800000"/>
            <a:headEnd/>
            <a:tailEnd/>
          </a:ln>
          <a:effectLst/>
        </p:spPr>
        <p:txBody>
          <a:bodyPr wrap="square">
            <a:spAutoFit/>
          </a:bodyPr>
          <a:lstStyle/>
          <a:p>
            <a:pPr algn="ctr"/>
            <a:r>
              <a:rPr lang="en-US" sz="2400" b="1">
                <a:solidFill>
                  <a:srgbClr val="0070C0"/>
                </a:solidFill>
                <a:latin typeface="Times New Roman" pitchFamily="18" charset="0"/>
                <a:cs typeface="Times New Roman" pitchFamily="18" charset="0"/>
              </a:rPr>
              <a:t>nghề gác rừng</a:t>
            </a:r>
          </a:p>
        </p:txBody>
      </p:sp>
      <p:sp>
        <p:nvSpPr>
          <p:cNvPr id="34" name="Text Box 11"/>
          <p:cNvSpPr txBox="1">
            <a:spLocks noChangeArrowheads="1"/>
          </p:cNvSpPr>
          <p:nvPr/>
        </p:nvSpPr>
        <p:spPr bwMode="auto">
          <a:xfrm>
            <a:off x="3352800" y="0"/>
            <a:ext cx="8458200" cy="1446550"/>
          </a:xfrm>
          <a:prstGeom prst="rect">
            <a:avLst/>
          </a:prstGeom>
          <a:noFill/>
          <a:ln w="9525">
            <a:noFill/>
            <a:miter lim="800000"/>
            <a:headEnd/>
            <a:tailEnd/>
          </a:ln>
          <a:effectLst/>
        </p:spPr>
        <p:txBody>
          <a:bodyPr wrap="square">
            <a:spAutoFit/>
          </a:bodyPr>
          <a:lstStyle/>
          <a:p>
            <a:pPr algn="ctr"/>
            <a:r>
              <a:rPr lang="en-US" sz="2800" b="1">
                <a:solidFill>
                  <a:srgbClr val="000099"/>
                </a:solidFill>
                <a:latin typeface="Times New Roman" pitchFamily="18" charset="0"/>
                <a:cs typeface="Times New Roman" pitchFamily="18" charset="0"/>
              </a:rPr>
              <a:t>      </a:t>
            </a:r>
            <a:endParaRPr lang="en-US" sz="2800" b="1" i="1" dirty="0">
              <a:solidFill>
                <a:srgbClr val="000099"/>
              </a:solidFill>
              <a:latin typeface="Times New Roman" pitchFamily="18" charset="0"/>
              <a:cs typeface="Times New Roman" pitchFamily="18" charset="0"/>
            </a:endParaRPr>
          </a:p>
          <a:p>
            <a:pPr algn="ctr"/>
            <a:r>
              <a:rPr lang="en-US" sz="2800" b="1" u="sng" dirty="0" err="1">
                <a:solidFill>
                  <a:srgbClr val="000099"/>
                </a:solidFill>
                <a:latin typeface="Times New Roman" pitchFamily="18" charset="0"/>
                <a:cs typeface="Times New Roman" pitchFamily="18" charset="0"/>
              </a:rPr>
              <a:t>Tập</a:t>
            </a:r>
            <a:r>
              <a:rPr lang="en-US" sz="2800" b="1" u="sng" dirty="0">
                <a:solidFill>
                  <a:srgbClr val="000099"/>
                </a:solidFill>
                <a:latin typeface="Times New Roman" pitchFamily="18" charset="0"/>
                <a:cs typeface="Times New Roman" pitchFamily="18" charset="0"/>
              </a:rPr>
              <a:t> </a:t>
            </a:r>
            <a:r>
              <a:rPr lang="en-US" sz="2800" b="1" u="sng" dirty="0" err="1">
                <a:solidFill>
                  <a:srgbClr val="000099"/>
                </a:solidFill>
                <a:latin typeface="Times New Roman" pitchFamily="18" charset="0"/>
                <a:cs typeface="Times New Roman" pitchFamily="18" charset="0"/>
              </a:rPr>
              <a:t>đọc</a:t>
            </a:r>
            <a:endParaRPr lang="en-US" sz="2800" b="1" u="sng" dirty="0">
              <a:solidFill>
                <a:srgbClr val="000099"/>
              </a:solidFill>
              <a:latin typeface="Times New Roman" pitchFamily="18" charset="0"/>
              <a:cs typeface="Times New Roman" pitchFamily="18" charset="0"/>
            </a:endParaRPr>
          </a:p>
          <a:p>
            <a:pPr algn="ctr"/>
            <a:r>
              <a:rPr lang="en-US" sz="2400" b="1" dirty="0">
                <a:solidFill>
                  <a:srgbClr val="000099"/>
                </a:solidFill>
                <a:latin typeface="Times New Roman" pitchFamily="18" charset="0"/>
                <a:cs typeface="Times New Roman" pitchFamily="18" charset="0"/>
              </a:rPr>
              <a:t>Tiết 25: </a:t>
            </a:r>
            <a:r>
              <a:rPr lang="en-US" sz="3200" b="1" dirty="0" err="1">
                <a:solidFill>
                  <a:srgbClr val="000099"/>
                </a:solidFill>
                <a:latin typeface="Times New Roman" pitchFamily="18" charset="0"/>
                <a:cs typeface="Times New Roman" pitchFamily="18" charset="0"/>
              </a:rPr>
              <a:t>Người</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gác</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rừng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tí</a:t>
            </a:r>
            <a:r>
              <a:rPr lang="en-US" sz="3200" b="1" dirty="0">
                <a:solidFill>
                  <a:srgbClr val="000099"/>
                </a:solidFill>
                <a:latin typeface="Times New Roman" pitchFamily="18" charset="0"/>
                <a:cs typeface="Times New Roman" pitchFamily="18" charset="0"/>
              </a:rPr>
              <a:t> hon </a:t>
            </a:r>
            <a:r>
              <a:rPr lang="en-US" sz="2400" b="1" i="1" dirty="0">
                <a:solidFill>
                  <a:srgbClr val="000099"/>
                </a:solidFill>
                <a:latin typeface="Times New Roman" pitchFamily="18" charset="0"/>
                <a:cs typeface="Times New Roman" pitchFamily="18" charset="0"/>
              </a:rPr>
              <a:t>(</a:t>
            </a:r>
            <a:r>
              <a:rPr lang="en-US" sz="2400" b="1" i="1" dirty="0" err="1">
                <a:solidFill>
                  <a:srgbClr val="000099"/>
                </a:solidFill>
                <a:latin typeface="Times New Roman" pitchFamily="18" charset="0"/>
                <a:cs typeface="Times New Roman" pitchFamily="18" charset="0"/>
              </a:rPr>
              <a:t>trang</a:t>
            </a:r>
            <a:r>
              <a:rPr lang="en-US" sz="2400" b="1" i="1" dirty="0">
                <a:solidFill>
                  <a:srgbClr val="000099"/>
                </a:solidFill>
                <a:latin typeface="Times New Roman" pitchFamily="18" charset="0"/>
                <a:cs typeface="Times New Roman" pitchFamily="18" charset="0"/>
              </a:rPr>
              <a:t> 124)</a:t>
            </a:r>
          </a:p>
        </p:txBody>
      </p:sp>
      <p:grpSp>
        <p:nvGrpSpPr>
          <p:cNvPr id="37" name="Group 47"/>
          <p:cNvGrpSpPr>
            <a:grpSpLocks/>
          </p:cNvGrpSpPr>
          <p:nvPr/>
        </p:nvGrpSpPr>
        <p:grpSpPr bwMode="auto">
          <a:xfrm>
            <a:off x="25400" y="32657"/>
            <a:ext cx="12192000" cy="6858000"/>
            <a:chOff x="0" y="0"/>
            <a:chExt cx="5760" cy="4320"/>
          </a:xfrm>
        </p:grpSpPr>
        <p:sp>
          <p:nvSpPr>
            <p:cNvPr id="38"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39"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3362013D-9E27-470D-A942-DABA2486ECFD}"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24"/>
                                        </p:tgtEl>
                                        <p:attrNameLst>
                                          <p:attrName>ppt_x</p:attrName>
                                        </p:attrNameLst>
                                      </p:cBhvr>
                                      <p:tavLst>
                                        <p:tav tm="0">
                                          <p:val>
                                            <p:strVal val="ppt_x"/>
                                          </p:val>
                                        </p:tav>
                                        <p:tav tm="100000">
                                          <p:val>
                                            <p:strVal val="ppt_x"/>
                                          </p:val>
                                        </p:tav>
                                      </p:tavLst>
                                    </p:anim>
                                    <p:anim calcmode="lin" valueType="num">
                                      <p:cBhvr additive="base">
                                        <p:cTn id="15" dur="500"/>
                                        <p:tgtEl>
                                          <p:spTgt spid="24"/>
                                        </p:tgtEl>
                                        <p:attrNameLst>
                                          <p:attrName>ppt_y</p:attrName>
                                        </p:attrNameLst>
                                      </p:cBhvr>
                                      <p:tavLst>
                                        <p:tav tm="0">
                                          <p:val>
                                            <p:strVal val="ppt_y"/>
                                          </p:val>
                                        </p:tav>
                                        <p:tav tm="100000">
                                          <p:val>
                                            <p:strVal val="1+ppt_h/2"/>
                                          </p:val>
                                        </p:tav>
                                      </p:tavLst>
                                    </p:anim>
                                    <p:set>
                                      <p:cBhvr>
                                        <p:cTn id="16" dur="1" fill="hold">
                                          <p:stCondLst>
                                            <p:cond delay="499"/>
                                          </p:stCondLst>
                                        </p:cTn>
                                        <p:tgtEl>
                                          <p:spTgt spid="2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1" nodeType="clickEffect">
                                  <p:stCondLst>
                                    <p:cond delay="0"/>
                                  </p:stCondLst>
                                  <p:childTnLst>
                                    <p:anim calcmode="lin" valueType="num">
                                      <p:cBhvr additive="base">
                                        <p:cTn id="26" dur="500"/>
                                        <p:tgtEl>
                                          <p:spTgt spid="19"/>
                                        </p:tgtEl>
                                        <p:attrNameLst>
                                          <p:attrName>ppt_x</p:attrName>
                                        </p:attrNameLst>
                                      </p:cBhvr>
                                      <p:tavLst>
                                        <p:tav tm="0">
                                          <p:val>
                                            <p:strVal val="ppt_x"/>
                                          </p:val>
                                        </p:tav>
                                        <p:tav tm="100000">
                                          <p:val>
                                            <p:strVal val="ppt_x"/>
                                          </p:val>
                                        </p:tav>
                                      </p:tavLst>
                                    </p:anim>
                                    <p:anim calcmode="lin" valueType="num">
                                      <p:cBhvr additive="base">
                                        <p:cTn id="27" dur="500"/>
                                        <p:tgtEl>
                                          <p:spTgt spid="19"/>
                                        </p:tgtEl>
                                        <p:attrNameLst>
                                          <p:attrName>ppt_y</p:attrName>
                                        </p:attrNameLst>
                                      </p:cBhvr>
                                      <p:tavLst>
                                        <p:tav tm="0">
                                          <p:val>
                                            <p:strVal val="ppt_y"/>
                                          </p:val>
                                        </p:tav>
                                        <p:tav tm="100000">
                                          <p:val>
                                            <p:strVal val="1+ppt_h/2"/>
                                          </p:val>
                                        </p:tav>
                                      </p:tavLst>
                                    </p:anim>
                                    <p:set>
                                      <p:cBhvr>
                                        <p:cTn id="28" dur="1" fill="hold">
                                          <p:stCondLst>
                                            <p:cond delay="499"/>
                                          </p:stCondLst>
                                        </p:cTn>
                                        <p:tgtEl>
                                          <p:spTgt spid="1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13313"/>
                                        </p:tgtEl>
                                        <p:attrNameLst>
                                          <p:attrName>style.visibility</p:attrName>
                                        </p:attrNameLst>
                                      </p:cBhvr>
                                      <p:to>
                                        <p:strVal val="visible"/>
                                      </p:to>
                                    </p:set>
                                    <p:anim calcmode="lin" valueType="num">
                                      <p:cBhvr>
                                        <p:cTn id="33" dur="1000" fill="hold"/>
                                        <p:tgtEl>
                                          <p:spTgt spid="13313"/>
                                        </p:tgtEl>
                                        <p:attrNameLst>
                                          <p:attrName>ppt_w</p:attrName>
                                        </p:attrNameLst>
                                      </p:cBhvr>
                                      <p:tavLst>
                                        <p:tav tm="0">
                                          <p:val>
                                            <p:fltVal val="0"/>
                                          </p:val>
                                        </p:tav>
                                        <p:tav tm="100000">
                                          <p:val>
                                            <p:strVal val="#ppt_w"/>
                                          </p:val>
                                        </p:tav>
                                      </p:tavLst>
                                    </p:anim>
                                    <p:anim calcmode="lin" valueType="num">
                                      <p:cBhvr>
                                        <p:cTn id="34" dur="1000" fill="hold"/>
                                        <p:tgtEl>
                                          <p:spTgt spid="13313"/>
                                        </p:tgtEl>
                                        <p:attrNameLst>
                                          <p:attrName>ppt_h</p:attrName>
                                        </p:attrNameLst>
                                      </p:cBhvr>
                                      <p:tavLst>
                                        <p:tav tm="0">
                                          <p:val>
                                            <p:fltVal val="0"/>
                                          </p:val>
                                        </p:tav>
                                        <p:tav tm="100000">
                                          <p:val>
                                            <p:strVal val="#ppt_h"/>
                                          </p:val>
                                        </p:tav>
                                      </p:tavLst>
                                    </p:anim>
                                    <p:anim calcmode="lin" valueType="num">
                                      <p:cBhvr>
                                        <p:cTn id="35" dur="1000" fill="hold"/>
                                        <p:tgtEl>
                                          <p:spTgt spid="13313"/>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33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8" presetClass="exit" presetSubtype="16" fill="hold" grpId="1" nodeType="clickEffect">
                                  <p:stCondLst>
                                    <p:cond delay="0"/>
                                  </p:stCondLst>
                                  <p:childTnLst>
                                    <p:animEffect transition="out" filter="diamond(in)">
                                      <p:cBhvr>
                                        <p:cTn id="40" dur="1000"/>
                                        <p:tgtEl>
                                          <p:spTgt spid="13313"/>
                                        </p:tgtEl>
                                      </p:cBhvr>
                                    </p:animEffect>
                                    <p:set>
                                      <p:cBhvr>
                                        <p:cTn id="41" dur="1" fill="hold">
                                          <p:stCondLst>
                                            <p:cond delay="999"/>
                                          </p:stCondLst>
                                        </p:cTn>
                                        <p:tgtEl>
                                          <p:spTgt spid="1331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5"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1000" fill="hold"/>
                                        <p:tgtEl>
                                          <p:spTgt spid="25"/>
                                        </p:tgtEl>
                                        <p:attrNameLst>
                                          <p:attrName>ppt_w</p:attrName>
                                        </p:attrNameLst>
                                      </p:cBhvr>
                                      <p:tavLst>
                                        <p:tav tm="0">
                                          <p:val>
                                            <p:fltVal val="0"/>
                                          </p:val>
                                        </p:tav>
                                        <p:tav tm="100000">
                                          <p:val>
                                            <p:strVal val="#ppt_w"/>
                                          </p:val>
                                        </p:tav>
                                      </p:tavLst>
                                    </p:anim>
                                    <p:anim calcmode="lin" valueType="num">
                                      <p:cBhvr>
                                        <p:cTn id="47" dur="1000" fill="hold"/>
                                        <p:tgtEl>
                                          <p:spTgt spid="25"/>
                                        </p:tgtEl>
                                        <p:attrNameLst>
                                          <p:attrName>ppt_h</p:attrName>
                                        </p:attrNameLst>
                                      </p:cBhvr>
                                      <p:tavLst>
                                        <p:tav tm="0">
                                          <p:val>
                                            <p:fltVal val="0"/>
                                          </p:val>
                                        </p:tav>
                                        <p:tav tm="100000">
                                          <p:val>
                                            <p:strVal val="#ppt_h"/>
                                          </p:val>
                                        </p:tav>
                                      </p:tavLst>
                                    </p:anim>
                                    <p:anim calcmode="lin" valueType="num">
                                      <p:cBhvr>
                                        <p:cTn id="48"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0" fill="hold">
                      <p:stCondLst>
                        <p:cond delay="indefinite"/>
                      </p:stCondLst>
                      <p:childTnLst>
                        <p:par>
                          <p:cTn id="51" fill="hold">
                            <p:stCondLst>
                              <p:cond delay="0"/>
                            </p:stCondLst>
                            <p:childTnLst>
                              <p:par>
                                <p:cTn id="52" presetID="9" presetClass="exit" presetSubtype="0" fill="hold" grpId="1" nodeType="clickEffect">
                                  <p:stCondLst>
                                    <p:cond delay="0"/>
                                  </p:stCondLst>
                                  <p:childTnLst>
                                    <p:animEffect transition="out" filter="dissolve">
                                      <p:cBhvr>
                                        <p:cTn id="53" dur="500"/>
                                        <p:tgtEl>
                                          <p:spTgt spid="25"/>
                                        </p:tgtEl>
                                      </p:cBhvr>
                                    </p:animEffect>
                                    <p:set>
                                      <p:cBhvr>
                                        <p:cTn id="54" dur="1" fill="hold">
                                          <p:stCondLst>
                                            <p:cond delay="499"/>
                                          </p:stCondLst>
                                        </p:cTn>
                                        <p:tgtEl>
                                          <p:spTgt spid="2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0" presetClass="entr" presetSubtype="0" fill="hold" grpId="0" nodeType="clickEffect">
                                  <p:stCondLst>
                                    <p:cond delay="0"/>
                                  </p:stCondLst>
                                  <p:childTnLst>
                                    <p:set>
                                      <p:cBhvr>
                                        <p:cTn id="58" dur="1" fill="hold">
                                          <p:stCondLst>
                                            <p:cond delay="0"/>
                                          </p:stCondLst>
                                        </p:cTn>
                                        <p:tgtEl>
                                          <p:spTgt spid="13314"/>
                                        </p:tgtEl>
                                        <p:attrNameLst>
                                          <p:attrName>style.visibility</p:attrName>
                                        </p:attrNameLst>
                                      </p:cBhvr>
                                      <p:to>
                                        <p:strVal val="visible"/>
                                      </p:to>
                                    </p:set>
                                    <p:animEffect transition="in" filter="wedge">
                                      <p:cBhvr>
                                        <p:cTn id="59" dur="1000"/>
                                        <p:tgtEl>
                                          <p:spTgt spid="13314"/>
                                        </p:tgtEl>
                                      </p:cBhvr>
                                    </p:animEffect>
                                  </p:childTnLst>
                                </p:cTn>
                              </p:par>
                            </p:childTnLst>
                          </p:cTn>
                        </p:par>
                      </p:childTnLst>
                    </p:cTn>
                  </p:par>
                  <p:par>
                    <p:cTn id="60" fill="hold">
                      <p:stCondLst>
                        <p:cond delay="indefinite"/>
                      </p:stCondLst>
                      <p:childTnLst>
                        <p:par>
                          <p:cTn id="61" fill="hold">
                            <p:stCondLst>
                              <p:cond delay="0"/>
                            </p:stCondLst>
                            <p:childTnLst>
                              <p:par>
                                <p:cTn id="62" presetID="37" presetClass="exit" presetSubtype="0" fill="hold" grpId="1" nodeType="clickEffect">
                                  <p:stCondLst>
                                    <p:cond delay="0"/>
                                  </p:stCondLst>
                                  <p:childTnLst>
                                    <p:animEffect transition="out" filter="fade">
                                      <p:cBhvr>
                                        <p:cTn id="63" dur="1000"/>
                                        <p:tgtEl>
                                          <p:spTgt spid="13314"/>
                                        </p:tgtEl>
                                      </p:cBhvr>
                                    </p:animEffect>
                                    <p:anim calcmode="lin" valueType="num">
                                      <p:cBhvr>
                                        <p:cTn id="64" dur="1000"/>
                                        <p:tgtEl>
                                          <p:spTgt spid="13314"/>
                                        </p:tgtEl>
                                        <p:attrNameLst>
                                          <p:attrName>ppt_x</p:attrName>
                                        </p:attrNameLst>
                                      </p:cBhvr>
                                      <p:tavLst>
                                        <p:tav tm="0">
                                          <p:val>
                                            <p:strVal val="ppt_x"/>
                                          </p:val>
                                        </p:tav>
                                        <p:tav tm="100000">
                                          <p:val>
                                            <p:strVal val="ppt_x"/>
                                          </p:val>
                                        </p:tav>
                                      </p:tavLst>
                                    </p:anim>
                                    <p:anim calcmode="lin" valueType="num">
                                      <p:cBhvr>
                                        <p:cTn id="65" dur="100" decel="100000"/>
                                        <p:tgtEl>
                                          <p:spTgt spid="13314"/>
                                        </p:tgtEl>
                                        <p:attrNameLst>
                                          <p:attrName>ppt_y</p:attrName>
                                        </p:attrNameLst>
                                      </p:cBhvr>
                                      <p:tavLst>
                                        <p:tav tm="0">
                                          <p:val>
                                            <p:strVal val="ppt_y"/>
                                          </p:val>
                                        </p:tav>
                                        <p:tav tm="100000">
                                          <p:val>
                                            <p:strVal val="ppt_y-.03"/>
                                          </p:val>
                                        </p:tav>
                                      </p:tavLst>
                                    </p:anim>
                                    <p:anim calcmode="lin" valueType="num">
                                      <p:cBhvr>
                                        <p:cTn id="66" dur="900" accel="100000">
                                          <p:stCondLst>
                                            <p:cond delay="100"/>
                                          </p:stCondLst>
                                        </p:cTn>
                                        <p:tgtEl>
                                          <p:spTgt spid="13314"/>
                                        </p:tgtEl>
                                        <p:attrNameLst>
                                          <p:attrName>ppt_y</p:attrName>
                                        </p:attrNameLst>
                                      </p:cBhvr>
                                      <p:tavLst>
                                        <p:tav tm="0">
                                          <p:val>
                                            <p:strVal val="ppt_y"/>
                                          </p:val>
                                        </p:tav>
                                        <p:tav tm="100000">
                                          <p:val>
                                            <p:strVal val="ppt_y+1"/>
                                          </p:val>
                                        </p:tav>
                                      </p:tavLst>
                                    </p:anim>
                                    <p:set>
                                      <p:cBhvr>
                                        <p:cTn id="67" dur="1" fill="hold">
                                          <p:stCondLst>
                                            <p:cond delay="999"/>
                                          </p:stCondLst>
                                        </p:cTn>
                                        <p:tgtEl>
                                          <p:spTgt spid="13314"/>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edge">
                                      <p:cBhvr>
                                        <p:cTn id="72" dur="10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5"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1000" fill="hold"/>
                                        <p:tgtEl>
                                          <p:spTgt spid="28"/>
                                        </p:tgtEl>
                                        <p:attrNameLst>
                                          <p:attrName>ppt_w</p:attrName>
                                        </p:attrNameLst>
                                      </p:cBhvr>
                                      <p:tavLst>
                                        <p:tav tm="0">
                                          <p:val>
                                            <p:fltVal val="0"/>
                                          </p:val>
                                        </p:tav>
                                        <p:tav tm="100000">
                                          <p:val>
                                            <p:strVal val="#ppt_w"/>
                                          </p:val>
                                        </p:tav>
                                      </p:tavLst>
                                    </p:anim>
                                    <p:anim calcmode="lin" valueType="num">
                                      <p:cBhvr>
                                        <p:cTn id="78" dur="1000" fill="hold"/>
                                        <p:tgtEl>
                                          <p:spTgt spid="28"/>
                                        </p:tgtEl>
                                        <p:attrNameLst>
                                          <p:attrName>ppt_h</p:attrName>
                                        </p:attrNameLst>
                                      </p:cBhvr>
                                      <p:tavLst>
                                        <p:tav tm="0">
                                          <p:val>
                                            <p:fltVal val="0"/>
                                          </p:val>
                                        </p:tav>
                                        <p:tav tm="100000">
                                          <p:val>
                                            <p:strVal val="#ppt_h"/>
                                          </p:val>
                                        </p:tav>
                                      </p:tavLst>
                                    </p:anim>
                                    <p:anim calcmode="lin" valueType="num">
                                      <p:cBhvr>
                                        <p:cTn id="79"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1" fill="hold">
                      <p:stCondLst>
                        <p:cond delay="indefinite"/>
                      </p:stCondLst>
                      <p:childTnLst>
                        <p:par>
                          <p:cTn id="82" fill="hold">
                            <p:stCondLst>
                              <p:cond delay="0"/>
                            </p:stCondLst>
                            <p:childTnLst>
                              <p:par>
                                <p:cTn id="83" presetID="2" presetClass="exit" presetSubtype="2" fill="hold" grpId="1" nodeType="clickEffect">
                                  <p:stCondLst>
                                    <p:cond delay="0"/>
                                  </p:stCondLst>
                                  <p:childTnLst>
                                    <p:anim calcmode="lin" valueType="num">
                                      <p:cBhvr additive="base">
                                        <p:cTn id="84" dur="500"/>
                                        <p:tgtEl>
                                          <p:spTgt spid="28"/>
                                        </p:tgtEl>
                                        <p:attrNameLst>
                                          <p:attrName>ppt_x</p:attrName>
                                        </p:attrNameLst>
                                      </p:cBhvr>
                                      <p:tavLst>
                                        <p:tav tm="0">
                                          <p:val>
                                            <p:strVal val="ppt_x"/>
                                          </p:val>
                                        </p:tav>
                                        <p:tav tm="100000">
                                          <p:val>
                                            <p:strVal val="1+ppt_w/2"/>
                                          </p:val>
                                        </p:tav>
                                      </p:tavLst>
                                    </p:anim>
                                    <p:anim calcmode="lin" valueType="num">
                                      <p:cBhvr additive="base">
                                        <p:cTn id="85" dur="500"/>
                                        <p:tgtEl>
                                          <p:spTgt spid="28"/>
                                        </p:tgtEl>
                                        <p:attrNameLst>
                                          <p:attrName>ppt_y</p:attrName>
                                        </p:attrNameLst>
                                      </p:cBhvr>
                                      <p:tavLst>
                                        <p:tav tm="0">
                                          <p:val>
                                            <p:strVal val="ppt_y"/>
                                          </p:val>
                                        </p:tav>
                                        <p:tav tm="100000">
                                          <p:val>
                                            <p:strVal val="ppt_y"/>
                                          </p:val>
                                        </p:tav>
                                      </p:tavLst>
                                    </p:anim>
                                    <p:set>
                                      <p:cBhvr>
                                        <p:cTn id="86" dur="1" fill="hold">
                                          <p:stCondLst>
                                            <p:cond delay="499"/>
                                          </p:stCondLst>
                                        </p:cTn>
                                        <p:tgtEl>
                                          <p:spTgt spid="28"/>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5" presetClass="entr" presetSubtype="0"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p:cTn id="91" dur="1000" fill="hold"/>
                                        <p:tgtEl>
                                          <p:spTgt spid="29"/>
                                        </p:tgtEl>
                                        <p:attrNameLst>
                                          <p:attrName>ppt_w</p:attrName>
                                        </p:attrNameLst>
                                      </p:cBhvr>
                                      <p:tavLst>
                                        <p:tav tm="0">
                                          <p:val>
                                            <p:fltVal val="0"/>
                                          </p:val>
                                        </p:tav>
                                        <p:tav tm="100000">
                                          <p:val>
                                            <p:strVal val="#ppt_w"/>
                                          </p:val>
                                        </p:tav>
                                      </p:tavLst>
                                    </p:anim>
                                    <p:anim calcmode="lin" valueType="num">
                                      <p:cBhvr>
                                        <p:cTn id="92" dur="1000" fill="hold"/>
                                        <p:tgtEl>
                                          <p:spTgt spid="29"/>
                                        </p:tgtEl>
                                        <p:attrNameLst>
                                          <p:attrName>ppt_h</p:attrName>
                                        </p:attrNameLst>
                                      </p:cBhvr>
                                      <p:tavLst>
                                        <p:tav tm="0">
                                          <p:val>
                                            <p:fltVal val="0"/>
                                          </p:val>
                                        </p:tav>
                                        <p:tav tm="100000">
                                          <p:val>
                                            <p:strVal val="#ppt_h"/>
                                          </p:val>
                                        </p:tav>
                                      </p:tavLst>
                                    </p:anim>
                                    <p:anim calcmode="lin" valueType="num">
                                      <p:cBhvr>
                                        <p:cTn id="93"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2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p:bldP spid="25" grpId="1"/>
      <p:bldP spid="28" grpId="0"/>
      <p:bldP spid="28" grpId="1"/>
      <p:bldP spid="29" grpId="0"/>
      <p:bldP spid="19" grpId="0"/>
      <p:bldP spid="19" grpId="1"/>
      <p:bldP spid="13313" grpId="0"/>
      <p:bldP spid="13313" grpId="1"/>
      <p:bldP spid="20" grpId="0"/>
      <p:bldP spid="13314" grpId="0"/>
      <p:bldP spid="1331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Line 3"/>
          <p:cNvSpPr>
            <a:spLocks noChangeShapeType="1"/>
          </p:cNvSpPr>
          <p:nvPr/>
        </p:nvSpPr>
        <p:spPr bwMode="auto">
          <a:xfrm>
            <a:off x="5791200" y="1981200"/>
            <a:ext cx="45719" cy="2362200"/>
          </a:xfrm>
          <a:prstGeom prst="line">
            <a:avLst/>
          </a:prstGeom>
          <a:noFill/>
          <a:ln w="28575">
            <a:solidFill>
              <a:srgbClr val="FF0000"/>
            </a:solidFill>
            <a:round/>
            <a:headEnd/>
            <a:tailEnd/>
          </a:ln>
          <a:effectLst/>
        </p:spPr>
        <p:txBody>
          <a:bodyPr/>
          <a:lstStyle/>
          <a:p>
            <a:endParaRPr lang="en-US"/>
          </a:p>
        </p:txBody>
      </p:sp>
      <p:sp>
        <p:nvSpPr>
          <p:cNvPr id="7172" name="Line 4"/>
          <p:cNvSpPr>
            <a:spLocks noChangeShapeType="1"/>
          </p:cNvSpPr>
          <p:nvPr/>
        </p:nvSpPr>
        <p:spPr bwMode="auto">
          <a:xfrm>
            <a:off x="3810000" y="1981200"/>
            <a:ext cx="3200400" cy="0"/>
          </a:xfrm>
          <a:prstGeom prst="line">
            <a:avLst/>
          </a:prstGeom>
          <a:noFill/>
          <a:ln w="28575">
            <a:solidFill>
              <a:srgbClr val="FF0000"/>
            </a:solidFill>
            <a:round/>
            <a:headEnd/>
            <a:tailEnd/>
          </a:ln>
          <a:effectLst/>
        </p:spPr>
        <p:txBody>
          <a:bodyPr/>
          <a:lstStyle/>
          <a:p>
            <a:endParaRPr lang="en-US"/>
          </a:p>
        </p:txBody>
      </p:sp>
      <p:sp>
        <p:nvSpPr>
          <p:cNvPr id="7173" name="Text Box 5"/>
          <p:cNvSpPr txBox="1">
            <a:spLocks noChangeArrowheads="1"/>
          </p:cNvSpPr>
          <p:nvPr/>
        </p:nvSpPr>
        <p:spPr bwMode="auto">
          <a:xfrm>
            <a:off x="1981200" y="1676400"/>
            <a:ext cx="1828800" cy="457200"/>
          </a:xfrm>
          <a:prstGeom prst="rect">
            <a:avLst/>
          </a:prstGeom>
          <a:noFill/>
          <a:ln w="9525">
            <a:noFill/>
            <a:miter lim="800000"/>
            <a:headEnd/>
            <a:tailEnd/>
          </a:ln>
          <a:effectLst/>
        </p:spPr>
        <p:txBody>
          <a:bodyPr>
            <a:spAutoFit/>
          </a:bodyPr>
          <a:lstStyle/>
          <a:p>
            <a:pPr>
              <a:spcBef>
                <a:spcPct val="50000"/>
              </a:spcBef>
            </a:pPr>
            <a:r>
              <a:rPr lang="en-US" sz="2400" b="1" u="sng">
                <a:latin typeface="Times New Roman" pitchFamily="18" charset="0"/>
              </a:rPr>
              <a:t>Luy</a:t>
            </a:r>
            <a:r>
              <a:rPr lang="vi-VN" sz="2400" b="1" u="sng">
                <a:latin typeface="Times New Roman" pitchFamily="18" charset="0"/>
              </a:rPr>
              <a:t>ện</a:t>
            </a:r>
            <a:r>
              <a:rPr lang="en-US" sz="2400" b="1" u="sng">
                <a:latin typeface="Times New Roman" pitchFamily="18" charset="0"/>
              </a:rPr>
              <a:t> </a:t>
            </a:r>
            <a:r>
              <a:rPr lang="vi-VN" sz="2400" b="1" u="sng">
                <a:latin typeface="Times New Roman" pitchFamily="18" charset="0"/>
              </a:rPr>
              <a:t>đọc</a:t>
            </a:r>
          </a:p>
        </p:txBody>
      </p:sp>
      <p:sp>
        <p:nvSpPr>
          <p:cNvPr id="7174" name="Text Box 6"/>
          <p:cNvSpPr txBox="1">
            <a:spLocks noChangeArrowheads="1"/>
          </p:cNvSpPr>
          <p:nvPr/>
        </p:nvSpPr>
        <p:spPr bwMode="auto">
          <a:xfrm>
            <a:off x="7239000" y="1676400"/>
            <a:ext cx="1905000" cy="457200"/>
          </a:xfrm>
          <a:prstGeom prst="rect">
            <a:avLst/>
          </a:prstGeom>
          <a:noFill/>
          <a:ln w="9525">
            <a:noFill/>
            <a:miter lim="800000"/>
            <a:headEnd/>
            <a:tailEnd/>
          </a:ln>
          <a:effectLst/>
        </p:spPr>
        <p:txBody>
          <a:bodyPr>
            <a:spAutoFit/>
          </a:bodyPr>
          <a:lstStyle/>
          <a:p>
            <a:pPr>
              <a:spcBef>
                <a:spcPct val="50000"/>
              </a:spcBef>
            </a:pPr>
            <a:r>
              <a:rPr lang="en-US" sz="2400" b="1" u="sng">
                <a:latin typeface="Times New Roman" pitchFamily="18" charset="0"/>
              </a:rPr>
              <a:t>T</a:t>
            </a:r>
            <a:r>
              <a:rPr lang="vi-VN" sz="2400" b="1" u="sng">
                <a:latin typeface="Times New Roman" pitchFamily="18" charset="0"/>
              </a:rPr>
              <a:t>ìm</a:t>
            </a:r>
            <a:r>
              <a:rPr lang="en-US" sz="2400" b="1" u="sng">
                <a:latin typeface="Times New Roman" pitchFamily="18" charset="0"/>
              </a:rPr>
              <a:t> hi</a:t>
            </a:r>
            <a:r>
              <a:rPr lang="vi-VN" sz="2400" b="1" u="sng">
                <a:latin typeface="Times New Roman" pitchFamily="18" charset="0"/>
              </a:rPr>
              <a:t>ểu</a:t>
            </a:r>
            <a:r>
              <a:rPr lang="en-US" sz="2400" b="1" u="sng">
                <a:latin typeface="Times New Roman" pitchFamily="18" charset="0"/>
              </a:rPr>
              <a:t> b</a:t>
            </a:r>
            <a:r>
              <a:rPr lang="vi-VN" sz="2400" b="1" u="sng">
                <a:latin typeface="Times New Roman" pitchFamily="18" charset="0"/>
              </a:rPr>
              <a:t>ài</a:t>
            </a:r>
          </a:p>
        </p:txBody>
      </p:sp>
      <p:sp>
        <p:nvSpPr>
          <p:cNvPr id="7180" name="Text Box 12"/>
          <p:cNvSpPr txBox="1">
            <a:spLocks noChangeArrowheads="1"/>
          </p:cNvSpPr>
          <p:nvPr/>
        </p:nvSpPr>
        <p:spPr bwMode="auto">
          <a:xfrm>
            <a:off x="1828800" y="4343400"/>
            <a:ext cx="8839200" cy="1600438"/>
          </a:xfrm>
          <a:prstGeom prst="rect">
            <a:avLst/>
          </a:prstGeom>
          <a:noFill/>
          <a:ln w="9525">
            <a:noFill/>
            <a:miter lim="800000"/>
            <a:headEnd/>
            <a:tailEnd/>
          </a:ln>
          <a:effectLst/>
        </p:spPr>
        <p:txBody>
          <a:bodyPr wrap="square">
            <a:spAutoFit/>
          </a:bodyPr>
          <a:lstStyle/>
          <a:p>
            <a:pPr algn="just">
              <a:spcBef>
                <a:spcPct val="50000"/>
              </a:spcBef>
            </a:pPr>
            <a:r>
              <a:rPr lang="en-US" sz="2800" b="1">
                <a:latin typeface="Times New Roman" pitchFamily="18" charset="0"/>
              </a:rPr>
              <a:t>     - Kể những việc làm của bạn nhỏ cho thấy bạn nhỏ là người thông minh?</a:t>
            </a:r>
          </a:p>
          <a:p>
            <a:pPr algn="just">
              <a:spcBef>
                <a:spcPct val="50000"/>
              </a:spcBef>
            </a:pPr>
            <a:endParaRPr lang="en-US" sz="2800" b="1">
              <a:latin typeface="Times New Roman" pitchFamily="18" charset="0"/>
            </a:endParaRPr>
          </a:p>
        </p:txBody>
      </p:sp>
      <p:sp>
        <p:nvSpPr>
          <p:cNvPr id="19" name="Text Box 5"/>
          <p:cNvSpPr txBox="1">
            <a:spLocks noChangeArrowheads="1"/>
          </p:cNvSpPr>
          <p:nvPr/>
        </p:nvSpPr>
        <p:spPr bwMode="auto">
          <a:xfrm>
            <a:off x="1752600" y="2133600"/>
            <a:ext cx="3962400" cy="1569660"/>
          </a:xfrm>
          <a:prstGeom prst="rect">
            <a:avLst/>
          </a:prstGeom>
          <a:noFill/>
          <a:ln w="9525">
            <a:noFill/>
            <a:miter lim="800000"/>
            <a:headEnd/>
            <a:tailEnd/>
          </a:ln>
          <a:effectLst/>
        </p:spPr>
        <p:txBody>
          <a:bodyPr wrap="square">
            <a:spAutoFit/>
          </a:bodyPr>
          <a:lstStyle/>
          <a:p>
            <a:pPr algn="just">
              <a:spcBef>
                <a:spcPts val="600"/>
              </a:spcBef>
            </a:pPr>
            <a:r>
              <a:rPr lang="en-US" sz="3200" b="1">
                <a:solidFill>
                  <a:srgbClr val="002060"/>
                </a:solidFill>
                <a:latin typeface="Times New Roman" pitchFamily="18" charset="0"/>
              </a:rPr>
              <a:t>loanh quanh, rắn rỏi, dây chão, loay hoay, rô-bốt,  còng tay, …</a:t>
            </a:r>
            <a:endParaRPr lang="vi-VN" sz="3200" b="1">
              <a:solidFill>
                <a:srgbClr val="002060"/>
              </a:solidFill>
              <a:latin typeface="Times New Roman" pitchFamily="18" charset="0"/>
            </a:endParaRPr>
          </a:p>
        </p:txBody>
      </p:sp>
      <p:sp>
        <p:nvSpPr>
          <p:cNvPr id="21" name="Text Box 12"/>
          <p:cNvSpPr txBox="1">
            <a:spLocks noChangeArrowheads="1"/>
          </p:cNvSpPr>
          <p:nvPr/>
        </p:nvSpPr>
        <p:spPr bwMode="auto">
          <a:xfrm>
            <a:off x="6096000" y="3124201"/>
            <a:ext cx="4267200" cy="1538883"/>
          </a:xfrm>
          <a:prstGeom prst="rect">
            <a:avLst/>
          </a:prstGeom>
          <a:noFill/>
          <a:ln w="9525">
            <a:noFill/>
            <a:miter lim="800000"/>
            <a:headEnd/>
            <a:tailEnd/>
          </a:ln>
          <a:effectLst/>
        </p:spPr>
        <p:txBody>
          <a:bodyPr wrap="square">
            <a:spAutoFit/>
          </a:bodyPr>
          <a:lstStyle/>
          <a:p>
            <a:pPr algn="ctr">
              <a:spcBef>
                <a:spcPts val="600"/>
              </a:spcBef>
            </a:pPr>
            <a:r>
              <a:rPr lang="en-US" sz="2800" b="1">
                <a:solidFill>
                  <a:srgbClr val="FF0000"/>
                </a:solidFill>
                <a:latin typeface="Times New Roman" pitchFamily="18" charset="0"/>
              </a:rPr>
              <a:t>Thảo luận nhóm đôi </a:t>
            </a:r>
          </a:p>
          <a:p>
            <a:pPr algn="ctr">
              <a:spcBef>
                <a:spcPts val="600"/>
              </a:spcBef>
            </a:pPr>
            <a:r>
              <a:rPr lang="en-US" sz="2800" b="1" i="1">
                <a:solidFill>
                  <a:srgbClr val="FF0000"/>
                </a:solidFill>
                <a:latin typeface="Times New Roman" pitchFamily="18" charset="0"/>
              </a:rPr>
              <a:t>(1 phút)</a:t>
            </a:r>
          </a:p>
          <a:p>
            <a:pPr algn="ctr">
              <a:spcBef>
                <a:spcPts val="600"/>
              </a:spcBef>
            </a:pPr>
            <a:endParaRPr lang="en-US" sz="2800" b="1">
              <a:solidFill>
                <a:srgbClr val="FF0000"/>
              </a:solidFill>
              <a:latin typeface="Times New Roman" pitchFamily="18" charset="0"/>
            </a:endParaRPr>
          </a:p>
        </p:txBody>
      </p:sp>
      <p:sp>
        <p:nvSpPr>
          <p:cNvPr id="22" name="Text Box 20"/>
          <p:cNvSpPr txBox="1">
            <a:spLocks noChangeArrowheads="1"/>
          </p:cNvSpPr>
          <p:nvPr/>
        </p:nvSpPr>
        <p:spPr bwMode="auto">
          <a:xfrm>
            <a:off x="6096000" y="2133601"/>
            <a:ext cx="1295400" cy="461665"/>
          </a:xfrm>
          <a:prstGeom prst="rect">
            <a:avLst/>
          </a:prstGeom>
          <a:noFill/>
          <a:ln w="9525">
            <a:noFill/>
            <a:miter lim="800000"/>
            <a:headEnd/>
            <a:tailEnd/>
          </a:ln>
          <a:effectLst/>
        </p:spPr>
        <p:txBody>
          <a:bodyPr wrap="square">
            <a:spAutoFit/>
          </a:bodyPr>
          <a:lstStyle/>
          <a:p>
            <a:pPr algn="just" eaLnBrk="1" hangingPunct="1"/>
            <a:r>
              <a:rPr lang="en-US" sz="2400" b="1">
                <a:solidFill>
                  <a:srgbClr val="0000FF"/>
                </a:solidFill>
                <a:latin typeface="Times New Roman" pitchFamily="18" charset="0"/>
              </a:rPr>
              <a:t>Rô bốt, </a:t>
            </a:r>
            <a:endParaRPr lang="en-US" sz="2400" b="1" u="sng">
              <a:solidFill>
                <a:srgbClr val="0000FF"/>
              </a:solidFill>
              <a:latin typeface="Times New Roman" pitchFamily="18" charset="0"/>
            </a:endParaRPr>
          </a:p>
        </p:txBody>
      </p:sp>
      <p:sp>
        <p:nvSpPr>
          <p:cNvPr id="23" name="Text Box 20"/>
          <p:cNvSpPr txBox="1">
            <a:spLocks noChangeArrowheads="1"/>
          </p:cNvSpPr>
          <p:nvPr/>
        </p:nvSpPr>
        <p:spPr bwMode="auto">
          <a:xfrm>
            <a:off x="7162800" y="2133601"/>
            <a:ext cx="1600200" cy="461665"/>
          </a:xfrm>
          <a:prstGeom prst="rect">
            <a:avLst/>
          </a:prstGeom>
          <a:noFill/>
          <a:ln w="9525">
            <a:noFill/>
            <a:miter lim="800000"/>
            <a:headEnd/>
            <a:tailEnd/>
          </a:ln>
          <a:effectLst/>
        </p:spPr>
        <p:txBody>
          <a:bodyPr wrap="square">
            <a:spAutoFit/>
          </a:bodyPr>
          <a:lstStyle/>
          <a:p>
            <a:pPr algn="just" eaLnBrk="1" hangingPunct="1"/>
            <a:r>
              <a:rPr lang="en-US" sz="2400" b="1">
                <a:solidFill>
                  <a:srgbClr val="0000FF"/>
                </a:solidFill>
                <a:latin typeface="Times New Roman" pitchFamily="18" charset="0"/>
              </a:rPr>
              <a:t>còng tay,</a:t>
            </a:r>
            <a:endParaRPr lang="en-US" sz="2400" b="1" u="sng">
              <a:solidFill>
                <a:srgbClr val="0000FF"/>
              </a:solidFill>
              <a:latin typeface="Times New Roman" pitchFamily="18" charset="0"/>
            </a:endParaRPr>
          </a:p>
        </p:txBody>
      </p:sp>
      <p:sp>
        <p:nvSpPr>
          <p:cNvPr id="15" name="Text Box 10"/>
          <p:cNvSpPr txBox="1">
            <a:spLocks noChangeArrowheads="1"/>
          </p:cNvSpPr>
          <p:nvPr/>
        </p:nvSpPr>
        <p:spPr bwMode="auto">
          <a:xfrm>
            <a:off x="8305800" y="2133601"/>
            <a:ext cx="2133600" cy="461665"/>
          </a:xfrm>
          <a:prstGeom prst="rect">
            <a:avLst/>
          </a:prstGeom>
          <a:noFill/>
          <a:ln w="9525">
            <a:noFill/>
            <a:miter lim="800000"/>
            <a:headEnd/>
            <a:tailEnd/>
          </a:ln>
          <a:effectLst/>
        </p:spPr>
        <p:txBody>
          <a:bodyPr wrap="square">
            <a:spAutoFit/>
          </a:bodyPr>
          <a:lstStyle/>
          <a:p>
            <a:pPr algn="ctr"/>
            <a:r>
              <a:rPr lang="en-US" sz="2400" b="1">
                <a:solidFill>
                  <a:srgbClr val="0070C0"/>
                </a:solidFill>
                <a:latin typeface="Times New Roman" pitchFamily="18" charset="0"/>
                <a:cs typeface="Times New Roman" pitchFamily="18" charset="0"/>
              </a:rPr>
              <a:t>nghề gác rừng</a:t>
            </a:r>
          </a:p>
        </p:txBody>
      </p:sp>
      <p:sp>
        <p:nvSpPr>
          <p:cNvPr id="17" name="Text Box 17"/>
          <p:cNvSpPr txBox="1">
            <a:spLocks noChangeArrowheads="1"/>
          </p:cNvSpPr>
          <p:nvPr/>
        </p:nvSpPr>
        <p:spPr bwMode="auto">
          <a:xfrm>
            <a:off x="1828800" y="5257562"/>
            <a:ext cx="8534400" cy="1600438"/>
          </a:xfrm>
          <a:prstGeom prst="rect">
            <a:avLst/>
          </a:prstGeom>
          <a:noFill/>
          <a:ln w="9525">
            <a:noFill/>
            <a:miter lim="800000"/>
            <a:headEnd/>
            <a:tailEnd/>
          </a:ln>
          <a:effectLst/>
        </p:spPr>
        <p:txBody>
          <a:bodyPr wrap="square">
            <a:spAutoFit/>
          </a:bodyPr>
          <a:lstStyle/>
          <a:p>
            <a:pPr algn="just">
              <a:spcBef>
                <a:spcPct val="50000"/>
              </a:spcBef>
            </a:pPr>
            <a:r>
              <a:rPr lang="en-US" sz="2800" b="1">
                <a:latin typeface="Times New Roman" pitchFamily="18" charset="0"/>
              </a:rPr>
              <a:t>      - Kể những việc làm của bạn nhỏ cho thấy bạn nhỏ là người dũng cảm?</a:t>
            </a:r>
          </a:p>
          <a:p>
            <a:pPr>
              <a:spcBef>
                <a:spcPct val="50000"/>
              </a:spcBef>
            </a:pPr>
            <a:endParaRPr lang="en-US" sz="2800" b="1">
              <a:latin typeface="Times New Roman" pitchFamily="18" charset="0"/>
            </a:endParaRPr>
          </a:p>
        </p:txBody>
      </p:sp>
      <p:sp>
        <p:nvSpPr>
          <p:cNvPr id="18" name="Text Box 18"/>
          <p:cNvSpPr txBox="1">
            <a:spLocks noChangeArrowheads="1"/>
          </p:cNvSpPr>
          <p:nvPr/>
        </p:nvSpPr>
        <p:spPr bwMode="auto">
          <a:xfrm>
            <a:off x="6096000" y="2514601"/>
            <a:ext cx="4572000" cy="461665"/>
          </a:xfrm>
          <a:prstGeom prst="rect">
            <a:avLst/>
          </a:prstGeom>
          <a:noFill/>
          <a:ln w="9525">
            <a:noFill/>
            <a:miter lim="800000"/>
            <a:headEnd/>
            <a:tailEnd/>
          </a:ln>
          <a:effectLst/>
        </p:spPr>
        <p:txBody>
          <a:bodyPr wrap="square">
            <a:spAutoFit/>
          </a:bodyPr>
          <a:lstStyle/>
          <a:p>
            <a:pPr>
              <a:spcBef>
                <a:spcPct val="50000"/>
              </a:spcBef>
            </a:pPr>
            <a:r>
              <a:rPr lang="en-US" sz="2400" b="1">
                <a:solidFill>
                  <a:srgbClr val="FF0000"/>
                </a:solidFill>
                <a:latin typeface="Times New Roman" pitchFamily="18" charset="0"/>
              </a:rPr>
              <a:t>Ý 1: Sự thông minh của bạn nhỏ</a:t>
            </a:r>
          </a:p>
        </p:txBody>
      </p:sp>
      <p:sp>
        <p:nvSpPr>
          <p:cNvPr id="29" name="Text Box 11"/>
          <p:cNvSpPr txBox="1">
            <a:spLocks noChangeArrowheads="1"/>
          </p:cNvSpPr>
          <p:nvPr/>
        </p:nvSpPr>
        <p:spPr bwMode="auto">
          <a:xfrm>
            <a:off x="3352800" y="0"/>
            <a:ext cx="8458200" cy="1015663"/>
          </a:xfrm>
          <a:prstGeom prst="rect">
            <a:avLst/>
          </a:prstGeom>
          <a:noFill/>
          <a:ln w="9525">
            <a:noFill/>
            <a:miter lim="800000"/>
            <a:headEnd/>
            <a:tailEnd/>
          </a:ln>
          <a:effectLst/>
        </p:spPr>
        <p:txBody>
          <a:bodyPr wrap="square">
            <a:spAutoFit/>
          </a:bodyPr>
          <a:lstStyle/>
          <a:p>
            <a:pPr algn="ctr"/>
            <a:r>
              <a:rPr lang="en-US" sz="2800" b="1" u="sng" smtClean="0">
                <a:solidFill>
                  <a:srgbClr val="000099"/>
                </a:solidFill>
                <a:latin typeface="Times New Roman" pitchFamily="18" charset="0"/>
                <a:cs typeface="Times New Roman" pitchFamily="18" charset="0"/>
              </a:rPr>
              <a:t>Tập </a:t>
            </a:r>
            <a:r>
              <a:rPr lang="en-US" sz="2800" b="1" u="sng" dirty="0" err="1">
                <a:solidFill>
                  <a:srgbClr val="000099"/>
                </a:solidFill>
                <a:latin typeface="Times New Roman" pitchFamily="18" charset="0"/>
                <a:cs typeface="Times New Roman" pitchFamily="18" charset="0"/>
              </a:rPr>
              <a:t>đọc</a:t>
            </a:r>
            <a:endParaRPr lang="en-US" sz="2800" b="1" u="sng" dirty="0">
              <a:solidFill>
                <a:srgbClr val="000099"/>
              </a:solidFill>
              <a:latin typeface="Times New Roman" pitchFamily="18" charset="0"/>
              <a:cs typeface="Times New Roman" pitchFamily="18" charset="0"/>
            </a:endParaRPr>
          </a:p>
          <a:p>
            <a:pPr algn="ctr"/>
            <a:r>
              <a:rPr lang="en-US" sz="2400" b="1" dirty="0">
                <a:solidFill>
                  <a:srgbClr val="000099"/>
                </a:solidFill>
                <a:latin typeface="Times New Roman" pitchFamily="18" charset="0"/>
                <a:cs typeface="Times New Roman" pitchFamily="18" charset="0"/>
              </a:rPr>
              <a:t>Tiết 25: </a:t>
            </a:r>
            <a:r>
              <a:rPr lang="en-US" sz="3200" b="1" dirty="0" err="1">
                <a:solidFill>
                  <a:srgbClr val="000099"/>
                </a:solidFill>
                <a:latin typeface="Times New Roman" pitchFamily="18" charset="0"/>
                <a:cs typeface="Times New Roman" pitchFamily="18" charset="0"/>
              </a:rPr>
              <a:t>Người</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gác</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rừng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tí</a:t>
            </a:r>
            <a:r>
              <a:rPr lang="en-US" sz="3200" b="1" dirty="0">
                <a:solidFill>
                  <a:srgbClr val="000099"/>
                </a:solidFill>
                <a:latin typeface="Times New Roman" pitchFamily="18" charset="0"/>
                <a:cs typeface="Times New Roman" pitchFamily="18" charset="0"/>
              </a:rPr>
              <a:t> hon </a:t>
            </a:r>
            <a:r>
              <a:rPr lang="en-US" sz="2400" b="1" i="1" dirty="0">
                <a:solidFill>
                  <a:srgbClr val="000099"/>
                </a:solidFill>
                <a:latin typeface="Times New Roman" pitchFamily="18" charset="0"/>
                <a:cs typeface="Times New Roman" pitchFamily="18" charset="0"/>
              </a:rPr>
              <a:t>(</a:t>
            </a:r>
            <a:r>
              <a:rPr lang="en-US" sz="2400" b="1" i="1" dirty="0" err="1">
                <a:solidFill>
                  <a:srgbClr val="000099"/>
                </a:solidFill>
                <a:latin typeface="Times New Roman" pitchFamily="18" charset="0"/>
                <a:cs typeface="Times New Roman" pitchFamily="18" charset="0"/>
              </a:rPr>
              <a:t>trang</a:t>
            </a:r>
            <a:r>
              <a:rPr lang="en-US" sz="2400" b="1" i="1" dirty="0">
                <a:solidFill>
                  <a:srgbClr val="000099"/>
                </a:solidFill>
                <a:latin typeface="Times New Roman" pitchFamily="18" charset="0"/>
                <a:cs typeface="Times New Roman" pitchFamily="18" charset="0"/>
              </a:rPr>
              <a:t> 124)</a:t>
            </a:r>
          </a:p>
        </p:txBody>
      </p:sp>
      <p:grpSp>
        <p:nvGrpSpPr>
          <p:cNvPr id="31" name="Group 47"/>
          <p:cNvGrpSpPr>
            <a:grpSpLocks/>
          </p:cNvGrpSpPr>
          <p:nvPr/>
        </p:nvGrpSpPr>
        <p:grpSpPr bwMode="auto">
          <a:xfrm>
            <a:off x="25400" y="32657"/>
            <a:ext cx="12192000" cy="6858000"/>
            <a:chOff x="0" y="0"/>
            <a:chExt cx="5760" cy="4320"/>
          </a:xfrm>
        </p:grpSpPr>
        <p:sp>
          <p:nvSpPr>
            <p:cNvPr id="32"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33"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3362013D-9E27-470D-A942-DABA2486ECFD}"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 calcmode="lin" valueType="num">
                                      <p:cBhvr>
                                        <p:cTn id="9" dur="500" fill="hold"/>
                                        <p:tgtEl>
                                          <p:spTgt spid="21"/>
                                        </p:tgtEl>
                                        <p:attrNameLst>
                                          <p:attrName>style.rotation</p:attrName>
                                        </p:attrNameLst>
                                      </p:cBhvr>
                                      <p:tavLst>
                                        <p:tav tm="0">
                                          <p:val>
                                            <p:fltVal val="90"/>
                                          </p:val>
                                        </p:tav>
                                        <p:tav tm="100000">
                                          <p:val>
                                            <p:fltVal val="0"/>
                                          </p:val>
                                        </p:tav>
                                      </p:tavLst>
                                    </p:anim>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7180"/>
                                        </p:tgtEl>
                                        <p:attrNameLst>
                                          <p:attrName>style.visibility</p:attrName>
                                        </p:attrNameLst>
                                      </p:cBhvr>
                                      <p:to>
                                        <p:strVal val="visible"/>
                                      </p:to>
                                    </p:set>
                                    <p:anim calcmode="lin" valueType="num">
                                      <p:cBhvr>
                                        <p:cTn id="15" dur="500" fill="hold"/>
                                        <p:tgtEl>
                                          <p:spTgt spid="7180"/>
                                        </p:tgtEl>
                                        <p:attrNameLst>
                                          <p:attrName>ppt_w</p:attrName>
                                        </p:attrNameLst>
                                      </p:cBhvr>
                                      <p:tavLst>
                                        <p:tav tm="0">
                                          <p:val>
                                            <p:fltVal val="0"/>
                                          </p:val>
                                        </p:tav>
                                        <p:tav tm="100000">
                                          <p:val>
                                            <p:strVal val="#ppt_w"/>
                                          </p:val>
                                        </p:tav>
                                      </p:tavLst>
                                    </p:anim>
                                    <p:anim calcmode="lin" valueType="num">
                                      <p:cBhvr>
                                        <p:cTn id="16" dur="500" fill="hold"/>
                                        <p:tgtEl>
                                          <p:spTgt spid="7180"/>
                                        </p:tgtEl>
                                        <p:attrNameLst>
                                          <p:attrName>ppt_h</p:attrName>
                                        </p:attrNameLst>
                                      </p:cBhvr>
                                      <p:tavLst>
                                        <p:tav tm="0">
                                          <p:val>
                                            <p:fltVal val="0"/>
                                          </p:val>
                                        </p:tav>
                                        <p:tav tm="100000">
                                          <p:val>
                                            <p:strVal val="#ppt_h"/>
                                          </p:val>
                                        </p:tav>
                                      </p:tavLst>
                                    </p:anim>
                                    <p:anim calcmode="lin" valueType="num">
                                      <p:cBhvr>
                                        <p:cTn id="17" dur="500" fill="hold"/>
                                        <p:tgtEl>
                                          <p:spTgt spid="7180"/>
                                        </p:tgtEl>
                                        <p:attrNameLst>
                                          <p:attrName>style.rotation</p:attrName>
                                        </p:attrNameLst>
                                      </p:cBhvr>
                                      <p:tavLst>
                                        <p:tav tm="0">
                                          <p:val>
                                            <p:fltVal val="90"/>
                                          </p:val>
                                        </p:tav>
                                        <p:tav tm="100000">
                                          <p:val>
                                            <p:fltVal val="0"/>
                                          </p:val>
                                        </p:tav>
                                      </p:tavLst>
                                    </p:anim>
                                    <p:animEffect transition="in" filter="fade">
                                      <p:cBhvr>
                                        <p:cTn id="18" dur="500"/>
                                        <p:tgtEl>
                                          <p:spTgt spid="7180"/>
                                        </p:tgtEl>
                                      </p:cBhvr>
                                    </p:animEffect>
                                  </p:childTnLst>
                                </p:cTn>
                              </p:par>
                            </p:childTnLst>
                          </p:cTn>
                        </p:par>
                        <p:par>
                          <p:cTn id="19" fill="hold">
                            <p:stCondLst>
                              <p:cond delay="1825"/>
                            </p:stCondLst>
                            <p:childTnLst>
                              <p:par>
                                <p:cTn id="20" presetID="31" presetClass="entr" presetSubtype="0" fill="hold" grpId="0" nodeType="afterEffect">
                                  <p:stCondLst>
                                    <p:cond delay="0"/>
                                  </p:stCondLst>
                                  <p:iterate type="lt">
                                    <p:tmPct val="5000"/>
                                  </p:iterate>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 calcmode="lin" valueType="num">
                                      <p:cBhvr>
                                        <p:cTn id="24" dur="500" fill="hold"/>
                                        <p:tgtEl>
                                          <p:spTgt spid="17"/>
                                        </p:tgtEl>
                                        <p:attrNameLst>
                                          <p:attrName>style.rotation</p:attrName>
                                        </p:attrNameLst>
                                      </p:cBhvr>
                                      <p:tavLst>
                                        <p:tav tm="0">
                                          <p:val>
                                            <p:fltVal val="90"/>
                                          </p:val>
                                        </p:tav>
                                        <p:tav tm="100000">
                                          <p:val>
                                            <p:fltVal val="0"/>
                                          </p:val>
                                        </p:tav>
                                      </p:tavLst>
                                    </p:anim>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0" grpId="0"/>
      <p:bldP spid="21"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Line 3"/>
          <p:cNvSpPr>
            <a:spLocks noChangeShapeType="1"/>
          </p:cNvSpPr>
          <p:nvPr/>
        </p:nvSpPr>
        <p:spPr bwMode="auto">
          <a:xfrm>
            <a:off x="5791200" y="1981200"/>
            <a:ext cx="45719" cy="2362200"/>
          </a:xfrm>
          <a:prstGeom prst="line">
            <a:avLst/>
          </a:prstGeom>
          <a:noFill/>
          <a:ln w="28575">
            <a:solidFill>
              <a:srgbClr val="FF0000"/>
            </a:solidFill>
            <a:round/>
            <a:headEnd/>
            <a:tailEnd/>
          </a:ln>
          <a:effectLst/>
        </p:spPr>
        <p:txBody>
          <a:bodyPr/>
          <a:lstStyle/>
          <a:p>
            <a:endParaRPr lang="en-US"/>
          </a:p>
        </p:txBody>
      </p:sp>
      <p:sp>
        <p:nvSpPr>
          <p:cNvPr id="7172" name="Line 4"/>
          <p:cNvSpPr>
            <a:spLocks noChangeShapeType="1"/>
          </p:cNvSpPr>
          <p:nvPr/>
        </p:nvSpPr>
        <p:spPr bwMode="auto">
          <a:xfrm>
            <a:off x="3810000" y="1981200"/>
            <a:ext cx="3200400" cy="0"/>
          </a:xfrm>
          <a:prstGeom prst="line">
            <a:avLst/>
          </a:prstGeom>
          <a:noFill/>
          <a:ln w="28575">
            <a:solidFill>
              <a:srgbClr val="FF0000"/>
            </a:solidFill>
            <a:round/>
            <a:headEnd/>
            <a:tailEnd/>
          </a:ln>
          <a:effectLst/>
        </p:spPr>
        <p:txBody>
          <a:bodyPr/>
          <a:lstStyle/>
          <a:p>
            <a:endParaRPr lang="en-US"/>
          </a:p>
        </p:txBody>
      </p:sp>
      <p:sp>
        <p:nvSpPr>
          <p:cNvPr id="7173" name="Text Box 5"/>
          <p:cNvSpPr txBox="1">
            <a:spLocks noChangeArrowheads="1"/>
          </p:cNvSpPr>
          <p:nvPr/>
        </p:nvSpPr>
        <p:spPr bwMode="auto">
          <a:xfrm>
            <a:off x="1981200" y="1676400"/>
            <a:ext cx="1828800" cy="457200"/>
          </a:xfrm>
          <a:prstGeom prst="rect">
            <a:avLst/>
          </a:prstGeom>
          <a:noFill/>
          <a:ln w="9525">
            <a:noFill/>
            <a:miter lim="800000"/>
            <a:headEnd/>
            <a:tailEnd/>
          </a:ln>
          <a:effectLst/>
        </p:spPr>
        <p:txBody>
          <a:bodyPr>
            <a:spAutoFit/>
          </a:bodyPr>
          <a:lstStyle/>
          <a:p>
            <a:pPr>
              <a:spcBef>
                <a:spcPct val="50000"/>
              </a:spcBef>
            </a:pPr>
            <a:r>
              <a:rPr lang="en-US" sz="2400" b="1" u="sng">
                <a:latin typeface="Times New Roman" pitchFamily="18" charset="0"/>
              </a:rPr>
              <a:t>Luy</a:t>
            </a:r>
            <a:r>
              <a:rPr lang="vi-VN" sz="2400" b="1" u="sng">
                <a:latin typeface="Times New Roman" pitchFamily="18" charset="0"/>
              </a:rPr>
              <a:t>ện</a:t>
            </a:r>
            <a:r>
              <a:rPr lang="en-US" sz="2400" b="1" u="sng">
                <a:latin typeface="Times New Roman" pitchFamily="18" charset="0"/>
              </a:rPr>
              <a:t> </a:t>
            </a:r>
            <a:r>
              <a:rPr lang="vi-VN" sz="2400" b="1" u="sng">
                <a:latin typeface="Times New Roman" pitchFamily="18" charset="0"/>
              </a:rPr>
              <a:t>đọc</a:t>
            </a:r>
          </a:p>
        </p:txBody>
      </p:sp>
      <p:sp>
        <p:nvSpPr>
          <p:cNvPr id="7174" name="Text Box 6"/>
          <p:cNvSpPr txBox="1">
            <a:spLocks noChangeArrowheads="1"/>
          </p:cNvSpPr>
          <p:nvPr/>
        </p:nvSpPr>
        <p:spPr bwMode="auto">
          <a:xfrm>
            <a:off x="7239000" y="1676400"/>
            <a:ext cx="1905000" cy="457200"/>
          </a:xfrm>
          <a:prstGeom prst="rect">
            <a:avLst/>
          </a:prstGeom>
          <a:noFill/>
          <a:ln w="9525">
            <a:noFill/>
            <a:miter lim="800000"/>
            <a:headEnd/>
            <a:tailEnd/>
          </a:ln>
          <a:effectLst/>
        </p:spPr>
        <p:txBody>
          <a:bodyPr>
            <a:spAutoFit/>
          </a:bodyPr>
          <a:lstStyle/>
          <a:p>
            <a:pPr>
              <a:spcBef>
                <a:spcPct val="50000"/>
              </a:spcBef>
            </a:pPr>
            <a:r>
              <a:rPr lang="en-US" sz="2400" b="1" u="sng">
                <a:latin typeface="Times New Roman" pitchFamily="18" charset="0"/>
              </a:rPr>
              <a:t>T</a:t>
            </a:r>
            <a:r>
              <a:rPr lang="vi-VN" sz="2400" b="1" u="sng">
                <a:latin typeface="Times New Roman" pitchFamily="18" charset="0"/>
              </a:rPr>
              <a:t>ìm</a:t>
            </a:r>
            <a:r>
              <a:rPr lang="en-US" sz="2400" b="1" u="sng">
                <a:latin typeface="Times New Roman" pitchFamily="18" charset="0"/>
              </a:rPr>
              <a:t> hi</a:t>
            </a:r>
            <a:r>
              <a:rPr lang="vi-VN" sz="2400" b="1" u="sng">
                <a:latin typeface="Times New Roman" pitchFamily="18" charset="0"/>
              </a:rPr>
              <a:t>ểu</a:t>
            </a:r>
            <a:r>
              <a:rPr lang="en-US" sz="2400" b="1" u="sng">
                <a:latin typeface="Times New Roman" pitchFamily="18" charset="0"/>
              </a:rPr>
              <a:t> b</a:t>
            </a:r>
            <a:r>
              <a:rPr lang="vi-VN" sz="2400" b="1" u="sng">
                <a:latin typeface="Times New Roman" pitchFamily="18" charset="0"/>
              </a:rPr>
              <a:t>ài</a:t>
            </a:r>
          </a:p>
        </p:txBody>
      </p:sp>
      <p:sp>
        <p:nvSpPr>
          <p:cNvPr id="7180" name="Text Box 12"/>
          <p:cNvSpPr txBox="1">
            <a:spLocks noChangeArrowheads="1"/>
          </p:cNvSpPr>
          <p:nvPr/>
        </p:nvSpPr>
        <p:spPr bwMode="auto">
          <a:xfrm>
            <a:off x="1828800" y="4343400"/>
            <a:ext cx="8839200" cy="1600438"/>
          </a:xfrm>
          <a:prstGeom prst="rect">
            <a:avLst/>
          </a:prstGeom>
          <a:noFill/>
          <a:ln w="9525">
            <a:noFill/>
            <a:miter lim="800000"/>
            <a:headEnd/>
            <a:tailEnd/>
          </a:ln>
          <a:effectLst/>
        </p:spPr>
        <p:txBody>
          <a:bodyPr wrap="square">
            <a:spAutoFit/>
          </a:bodyPr>
          <a:lstStyle/>
          <a:p>
            <a:pPr algn="just">
              <a:spcBef>
                <a:spcPct val="50000"/>
              </a:spcBef>
            </a:pPr>
            <a:r>
              <a:rPr lang="en-US" sz="2800" b="1">
                <a:latin typeface="Times New Roman" pitchFamily="18" charset="0"/>
              </a:rPr>
              <a:t>Kể những việc làm của bạn nhỏ cho thấy bạn nhỏ là người thông minh?</a:t>
            </a:r>
          </a:p>
          <a:p>
            <a:pPr algn="just">
              <a:spcBef>
                <a:spcPct val="50000"/>
              </a:spcBef>
            </a:pPr>
            <a:endParaRPr lang="en-US" sz="2800" b="1">
              <a:latin typeface="Times New Roman" pitchFamily="18" charset="0"/>
            </a:endParaRPr>
          </a:p>
        </p:txBody>
      </p:sp>
      <p:sp>
        <p:nvSpPr>
          <p:cNvPr id="19" name="Text Box 5"/>
          <p:cNvSpPr txBox="1">
            <a:spLocks noChangeArrowheads="1"/>
          </p:cNvSpPr>
          <p:nvPr/>
        </p:nvSpPr>
        <p:spPr bwMode="auto">
          <a:xfrm>
            <a:off x="1752600" y="2133600"/>
            <a:ext cx="3962400" cy="1569660"/>
          </a:xfrm>
          <a:prstGeom prst="rect">
            <a:avLst/>
          </a:prstGeom>
          <a:noFill/>
          <a:ln w="9525">
            <a:noFill/>
            <a:miter lim="800000"/>
            <a:headEnd/>
            <a:tailEnd/>
          </a:ln>
          <a:effectLst/>
        </p:spPr>
        <p:txBody>
          <a:bodyPr wrap="square">
            <a:spAutoFit/>
          </a:bodyPr>
          <a:lstStyle/>
          <a:p>
            <a:pPr algn="just">
              <a:spcBef>
                <a:spcPts val="600"/>
              </a:spcBef>
            </a:pPr>
            <a:r>
              <a:rPr lang="en-US" sz="3200" b="1">
                <a:solidFill>
                  <a:srgbClr val="002060"/>
                </a:solidFill>
                <a:latin typeface="Times New Roman" pitchFamily="18" charset="0"/>
              </a:rPr>
              <a:t>loanh quanh, rắn rỏi, dây chão, loay hoay, rô-bốt,  còng tay, …</a:t>
            </a:r>
            <a:endParaRPr lang="vi-VN" sz="3200" b="1">
              <a:solidFill>
                <a:srgbClr val="002060"/>
              </a:solidFill>
              <a:latin typeface="Times New Roman" pitchFamily="18" charset="0"/>
            </a:endParaRPr>
          </a:p>
        </p:txBody>
      </p:sp>
      <p:sp>
        <p:nvSpPr>
          <p:cNvPr id="21" name="Text Box 12"/>
          <p:cNvSpPr txBox="1">
            <a:spLocks noChangeArrowheads="1"/>
          </p:cNvSpPr>
          <p:nvPr/>
        </p:nvSpPr>
        <p:spPr bwMode="auto">
          <a:xfrm>
            <a:off x="1828800" y="4343400"/>
            <a:ext cx="8839200" cy="2893100"/>
          </a:xfrm>
          <a:prstGeom prst="rect">
            <a:avLst/>
          </a:prstGeom>
          <a:noFill/>
          <a:ln w="9525">
            <a:noFill/>
            <a:miter lim="800000"/>
            <a:headEnd/>
            <a:tailEnd/>
          </a:ln>
          <a:effectLst/>
        </p:spPr>
        <p:txBody>
          <a:bodyPr wrap="square">
            <a:spAutoFit/>
          </a:bodyPr>
          <a:lstStyle/>
          <a:p>
            <a:pPr algn="just">
              <a:spcBef>
                <a:spcPct val="50000"/>
              </a:spcBef>
            </a:pPr>
            <a:r>
              <a:rPr lang="en-US" sz="2800" b="1">
                <a:solidFill>
                  <a:srgbClr val="FF0000"/>
                </a:solidFill>
                <a:latin typeface="Times New Roman" pitchFamily="18" charset="0"/>
              </a:rPr>
              <a:t>Những việc làm của bạn nhỏ cho thấy bạn nhỏ là người thông minh: thắc mắc khi thấy dấu chân người lớn trong rừng – Lần theo dấu chân để tự giải đáp thắc mắc – Khi phát hiện ra bọn trộm gỗ, lén chạy theo đường tắt, gọi điện thoại báo công an.</a:t>
            </a:r>
          </a:p>
          <a:p>
            <a:pPr algn="just">
              <a:spcBef>
                <a:spcPct val="50000"/>
              </a:spcBef>
            </a:pPr>
            <a:endParaRPr lang="en-US" sz="2800" b="1">
              <a:solidFill>
                <a:srgbClr val="FF0000"/>
              </a:solidFill>
              <a:latin typeface="Times New Roman" pitchFamily="18" charset="0"/>
            </a:endParaRPr>
          </a:p>
        </p:txBody>
      </p:sp>
      <p:sp>
        <p:nvSpPr>
          <p:cNvPr id="22" name="Text Box 20"/>
          <p:cNvSpPr txBox="1">
            <a:spLocks noChangeArrowheads="1"/>
          </p:cNvSpPr>
          <p:nvPr/>
        </p:nvSpPr>
        <p:spPr bwMode="auto">
          <a:xfrm>
            <a:off x="6096000" y="2133601"/>
            <a:ext cx="1295400" cy="461665"/>
          </a:xfrm>
          <a:prstGeom prst="rect">
            <a:avLst/>
          </a:prstGeom>
          <a:noFill/>
          <a:ln w="9525">
            <a:noFill/>
            <a:miter lim="800000"/>
            <a:headEnd/>
            <a:tailEnd/>
          </a:ln>
          <a:effectLst/>
        </p:spPr>
        <p:txBody>
          <a:bodyPr wrap="square">
            <a:spAutoFit/>
          </a:bodyPr>
          <a:lstStyle/>
          <a:p>
            <a:pPr algn="just" eaLnBrk="1" hangingPunct="1"/>
            <a:r>
              <a:rPr lang="en-US" sz="2400" b="1">
                <a:solidFill>
                  <a:srgbClr val="0000FF"/>
                </a:solidFill>
                <a:latin typeface="Times New Roman" pitchFamily="18" charset="0"/>
              </a:rPr>
              <a:t>Rô bốt, </a:t>
            </a:r>
            <a:endParaRPr lang="en-US" sz="2400" b="1" u="sng">
              <a:solidFill>
                <a:srgbClr val="0000FF"/>
              </a:solidFill>
              <a:latin typeface="Times New Roman" pitchFamily="18" charset="0"/>
            </a:endParaRPr>
          </a:p>
        </p:txBody>
      </p:sp>
      <p:sp>
        <p:nvSpPr>
          <p:cNvPr id="23" name="Text Box 20"/>
          <p:cNvSpPr txBox="1">
            <a:spLocks noChangeArrowheads="1"/>
          </p:cNvSpPr>
          <p:nvPr/>
        </p:nvSpPr>
        <p:spPr bwMode="auto">
          <a:xfrm>
            <a:off x="7162800" y="2133601"/>
            <a:ext cx="1600200" cy="461665"/>
          </a:xfrm>
          <a:prstGeom prst="rect">
            <a:avLst/>
          </a:prstGeom>
          <a:noFill/>
          <a:ln w="9525">
            <a:noFill/>
            <a:miter lim="800000"/>
            <a:headEnd/>
            <a:tailEnd/>
          </a:ln>
          <a:effectLst/>
        </p:spPr>
        <p:txBody>
          <a:bodyPr wrap="square">
            <a:spAutoFit/>
          </a:bodyPr>
          <a:lstStyle/>
          <a:p>
            <a:pPr algn="just" eaLnBrk="1" hangingPunct="1"/>
            <a:r>
              <a:rPr lang="en-US" sz="2400" b="1">
                <a:solidFill>
                  <a:srgbClr val="0000FF"/>
                </a:solidFill>
                <a:latin typeface="Times New Roman" pitchFamily="18" charset="0"/>
              </a:rPr>
              <a:t>còng tay,</a:t>
            </a:r>
            <a:endParaRPr lang="en-US" sz="2400" b="1" u="sng">
              <a:solidFill>
                <a:srgbClr val="0000FF"/>
              </a:solidFill>
              <a:latin typeface="Times New Roman" pitchFamily="18" charset="0"/>
            </a:endParaRPr>
          </a:p>
        </p:txBody>
      </p:sp>
      <p:sp>
        <p:nvSpPr>
          <p:cNvPr id="15" name="Text Box 10"/>
          <p:cNvSpPr txBox="1">
            <a:spLocks noChangeArrowheads="1"/>
          </p:cNvSpPr>
          <p:nvPr/>
        </p:nvSpPr>
        <p:spPr bwMode="auto">
          <a:xfrm>
            <a:off x="8305800" y="2133601"/>
            <a:ext cx="2133600" cy="461665"/>
          </a:xfrm>
          <a:prstGeom prst="rect">
            <a:avLst/>
          </a:prstGeom>
          <a:noFill/>
          <a:ln w="9525">
            <a:noFill/>
            <a:miter lim="800000"/>
            <a:headEnd/>
            <a:tailEnd/>
          </a:ln>
          <a:effectLst/>
        </p:spPr>
        <p:txBody>
          <a:bodyPr wrap="square">
            <a:spAutoFit/>
          </a:bodyPr>
          <a:lstStyle/>
          <a:p>
            <a:pPr algn="ctr"/>
            <a:r>
              <a:rPr lang="en-US" sz="2400" b="1">
                <a:solidFill>
                  <a:srgbClr val="0070C0"/>
                </a:solidFill>
                <a:latin typeface="Times New Roman" pitchFamily="18" charset="0"/>
                <a:cs typeface="Times New Roman" pitchFamily="18" charset="0"/>
              </a:rPr>
              <a:t>nghề gác rừng</a:t>
            </a:r>
          </a:p>
        </p:txBody>
      </p:sp>
      <p:sp>
        <p:nvSpPr>
          <p:cNvPr id="17" name="Text Box 18"/>
          <p:cNvSpPr txBox="1">
            <a:spLocks noChangeArrowheads="1"/>
          </p:cNvSpPr>
          <p:nvPr/>
        </p:nvSpPr>
        <p:spPr bwMode="auto">
          <a:xfrm>
            <a:off x="6096000" y="2514601"/>
            <a:ext cx="4572000" cy="461665"/>
          </a:xfrm>
          <a:prstGeom prst="rect">
            <a:avLst/>
          </a:prstGeom>
          <a:noFill/>
          <a:ln w="9525">
            <a:noFill/>
            <a:miter lim="800000"/>
            <a:headEnd/>
            <a:tailEnd/>
          </a:ln>
          <a:effectLst/>
        </p:spPr>
        <p:txBody>
          <a:bodyPr wrap="square">
            <a:spAutoFit/>
          </a:bodyPr>
          <a:lstStyle/>
          <a:p>
            <a:pPr>
              <a:spcBef>
                <a:spcPct val="50000"/>
              </a:spcBef>
            </a:pPr>
            <a:r>
              <a:rPr lang="en-US" sz="2400" b="1">
                <a:solidFill>
                  <a:srgbClr val="FF0000"/>
                </a:solidFill>
                <a:latin typeface="Times New Roman" pitchFamily="18" charset="0"/>
              </a:rPr>
              <a:t>Ý 1: Sự thông minh của bạn nhỏ</a:t>
            </a:r>
          </a:p>
        </p:txBody>
      </p:sp>
      <p:sp>
        <p:nvSpPr>
          <p:cNvPr id="27" name="Text Box 11"/>
          <p:cNvSpPr txBox="1">
            <a:spLocks noChangeArrowheads="1"/>
          </p:cNvSpPr>
          <p:nvPr/>
        </p:nvSpPr>
        <p:spPr bwMode="auto">
          <a:xfrm>
            <a:off x="3352800" y="0"/>
            <a:ext cx="8458200" cy="1015663"/>
          </a:xfrm>
          <a:prstGeom prst="rect">
            <a:avLst/>
          </a:prstGeom>
          <a:noFill/>
          <a:ln w="9525">
            <a:noFill/>
            <a:miter lim="800000"/>
            <a:headEnd/>
            <a:tailEnd/>
          </a:ln>
          <a:effectLst/>
        </p:spPr>
        <p:txBody>
          <a:bodyPr wrap="square">
            <a:spAutoFit/>
          </a:bodyPr>
          <a:lstStyle/>
          <a:p>
            <a:pPr algn="ctr"/>
            <a:r>
              <a:rPr lang="en-US" sz="2800" b="1" u="sng" smtClean="0">
                <a:solidFill>
                  <a:srgbClr val="000099"/>
                </a:solidFill>
                <a:latin typeface="Times New Roman" pitchFamily="18" charset="0"/>
                <a:cs typeface="Times New Roman" pitchFamily="18" charset="0"/>
              </a:rPr>
              <a:t>Tập </a:t>
            </a:r>
            <a:r>
              <a:rPr lang="en-US" sz="2800" b="1" u="sng" dirty="0" err="1">
                <a:solidFill>
                  <a:srgbClr val="000099"/>
                </a:solidFill>
                <a:latin typeface="Times New Roman" pitchFamily="18" charset="0"/>
                <a:cs typeface="Times New Roman" pitchFamily="18" charset="0"/>
              </a:rPr>
              <a:t>đọc</a:t>
            </a:r>
            <a:endParaRPr lang="en-US" sz="2800" b="1" u="sng" dirty="0">
              <a:solidFill>
                <a:srgbClr val="000099"/>
              </a:solidFill>
              <a:latin typeface="Times New Roman" pitchFamily="18" charset="0"/>
              <a:cs typeface="Times New Roman" pitchFamily="18" charset="0"/>
            </a:endParaRPr>
          </a:p>
          <a:p>
            <a:pPr algn="ctr"/>
            <a:r>
              <a:rPr lang="en-US" sz="2400" b="1" dirty="0">
                <a:solidFill>
                  <a:srgbClr val="000099"/>
                </a:solidFill>
                <a:latin typeface="Times New Roman" pitchFamily="18" charset="0"/>
                <a:cs typeface="Times New Roman" pitchFamily="18" charset="0"/>
              </a:rPr>
              <a:t>Tiết 25: </a:t>
            </a:r>
            <a:r>
              <a:rPr lang="en-US" sz="3200" b="1" dirty="0" err="1">
                <a:solidFill>
                  <a:srgbClr val="000099"/>
                </a:solidFill>
                <a:latin typeface="Times New Roman" pitchFamily="18" charset="0"/>
                <a:cs typeface="Times New Roman" pitchFamily="18" charset="0"/>
              </a:rPr>
              <a:t>Người</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gác</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rừng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tí</a:t>
            </a:r>
            <a:r>
              <a:rPr lang="en-US" sz="3200" b="1" dirty="0">
                <a:solidFill>
                  <a:srgbClr val="000099"/>
                </a:solidFill>
                <a:latin typeface="Times New Roman" pitchFamily="18" charset="0"/>
                <a:cs typeface="Times New Roman" pitchFamily="18" charset="0"/>
              </a:rPr>
              <a:t> hon </a:t>
            </a:r>
            <a:r>
              <a:rPr lang="en-US" sz="2400" b="1" i="1" dirty="0">
                <a:solidFill>
                  <a:srgbClr val="000099"/>
                </a:solidFill>
                <a:latin typeface="Times New Roman" pitchFamily="18" charset="0"/>
                <a:cs typeface="Times New Roman" pitchFamily="18" charset="0"/>
              </a:rPr>
              <a:t>(</a:t>
            </a:r>
            <a:r>
              <a:rPr lang="en-US" sz="2400" b="1" i="1" dirty="0" err="1">
                <a:solidFill>
                  <a:srgbClr val="000099"/>
                </a:solidFill>
                <a:latin typeface="Times New Roman" pitchFamily="18" charset="0"/>
                <a:cs typeface="Times New Roman" pitchFamily="18" charset="0"/>
              </a:rPr>
              <a:t>trang</a:t>
            </a:r>
            <a:r>
              <a:rPr lang="en-US" sz="2400" b="1" i="1" dirty="0">
                <a:solidFill>
                  <a:srgbClr val="000099"/>
                </a:solidFill>
                <a:latin typeface="Times New Roman" pitchFamily="18" charset="0"/>
                <a:cs typeface="Times New Roman" pitchFamily="18" charset="0"/>
              </a:rPr>
              <a:t> 124)</a:t>
            </a:r>
          </a:p>
        </p:txBody>
      </p:sp>
      <p:grpSp>
        <p:nvGrpSpPr>
          <p:cNvPr id="30" name="Group 47"/>
          <p:cNvGrpSpPr>
            <a:grpSpLocks/>
          </p:cNvGrpSpPr>
          <p:nvPr/>
        </p:nvGrpSpPr>
        <p:grpSpPr bwMode="auto">
          <a:xfrm>
            <a:off x="25400" y="32657"/>
            <a:ext cx="12192000" cy="6858000"/>
            <a:chOff x="0" y="0"/>
            <a:chExt cx="5760" cy="4320"/>
          </a:xfrm>
        </p:grpSpPr>
        <p:sp>
          <p:nvSpPr>
            <p:cNvPr id="31"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32"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3362013D-9E27-470D-A942-DABA2486ECFD}"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180"/>
                                        </p:tgtEl>
                                        <p:attrNameLst>
                                          <p:attrName>style.visibility</p:attrName>
                                        </p:attrNameLst>
                                      </p:cBhvr>
                                      <p:to>
                                        <p:strVal val="visible"/>
                                      </p:to>
                                    </p:set>
                                    <p:anim calcmode="lin" valueType="num">
                                      <p:cBhvr>
                                        <p:cTn id="7" dur="500" fill="hold"/>
                                        <p:tgtEl>
                                          <p:spTgt spid="7180"/>
                                        </p:tgtEl>
                                        <p:attrNameLst>
                                          <p:attrName>ppt_w</p:attrName>
                                        </p:attrNameLst>
                                      </p:cBhvr>
                                      <p:tavLst>
                                        <p:tav tm="0">
                                          <p:val>
                                            <p:fltVal val="0"/>
                                          </p:val>
                                        </p:tav>
                                        <p:tav tm="100000">
                                          <p:val>
                                            <p:strVal val="#ppt_w"/>
                                          </p:val>
                                        </p:tav>
                                      </p:tavLst>
                                    </p:anim>
                                    <p:anim calcmode="lin" valueType="num">
                                      <p:cBhvr>
                                        <p:cTn id="8" dur="500" fill="hold"/>
                                        <p:tgtEl>
                                          <p:spTgt spid="7180"/>
                                        </p:tgtEl>
                                        <p:attrNameLst>
                                          <p:attrName>ppt_h</p:attrName>
                                        </p:attrNameLst>
                                      </p:cBhvr>
                                      <p:tavLst>
                                        <p:tav tm="0">
                                          <p:val>
                                            <p:fltVal val="0"/>
                                          </p:val>
                                        </p:tav>
                                        <p:tav tm="100000">
                                          <p:val>
                                            <p:strVal val="#ppt_h"/>
                                          </p:val>
                                        </p:tav>
                                      </p:tavLst>
                                    </p:anim>
                                    <p:anim calcmode="lin" valueType="num">
                                      <p:cBhvr>
                                        <p:cTn id="9" dur="500" fill="hold"/>
                                        <p:tgtEl>
                                          <p:spTgt spid="7180"/>
                                        </p:tgtEl>
                                        <p:attrNameLst>
                                          <p:attrName>style.rotation</p:attrName>
                                        </p:attrNameLst>
                                      </p:cBhvr>
                                      <p:tavLst>
                                        <p:tav tm="0">
                                          <p:val>
                                            <p:fltVal val="90"/>
                                          </p:val>
                                        </p:tav>
                                        <p:tav tm="100000">
                                          <p:val>
                                            <p:fltVal val="0"/>
                                          </p:val>
                                        </p:tav>
                                      </p:tavLst>
                                    </p:anim>
                                    <p:animEffect transition="in" filter="fade">
                                      <p:cBhvr>
                                        <p:cTn id="10" dur="500"/>
                                        <p:tgtEl>
                                          <p:spTgt spid="718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xit" presetSubtype="0" fill="hold" grpId="1" nodeType="clickEffect">
                                  <p:stCondLst>
                                    <p:cond delay="0"/>
                                  </p:stCondLst>
                                  <p:iterate type="lt">
                                    <p:tmPct val="0"/>
                                  </p:iterate>
                                  <p:childTnLst>
                                    <p:anim calcmode="lin" valueType="num">
                                      <p:cBhvr>
                                        <p:cTn id="14" dur="500"/>
                                        <p:tgtEl>
                                          <p:spTgt spid="7180"/>
                                        </p:tgtEl>
                                        <p:attrNameLst>
                                          <p:attrName>ppt_w</p:attrName>
                                        </p:attrNameLst>
                                      </p:cBhvr>
                                      <p:tavLst>
                                        <p:tav tm="0">
                                          <p:val>
                                            <p:strVal val="ppt_w"/>
                                          </p:val>
                                        </p:tav>
                                        <p:tav tm="100000">
                                          <p:val>
                                            <p:fltVal val="0"/>
                                          </p:val>
                                        </p:tav>
                                      </p:tavLst>
                                    </p:anim>
                                    <p:anim calcmode="lin" valueType="num">
                                      <p:cBhvr>
                                        <p:cTn id="15" dur="500"/>
                                        <p:tgtEl>
                                          <p:spTgt spid="7180"/>
                                        </p:tgtEl>
                                        <p:attrNameLst>
                                          <p:attrName>ppt_h</p:attrName>
                                        </p:attrNameLst>
                                      </p:cBhvr>
                                      <p:tavLst>
                                        <p:tav tm="0">
                                          <p:val>
                                            <p:strVal val="ppt_h"/>
                                          </p:val>
                                        </p:tav>
                                        <p:tav tm="100000">
                                          <p:val>
                                            <p:fltVal val="0"/>
                                          </p:val>
                                        </p:tav>
                                      </p:tavLst>
                                    </p:anim>
                                    <p:animEffect transition="out" filter="fade">
                                      <p:cBhvr>
                                        <p:cTn id="16" dur="500"/>
                                        <p:tgtEl>
                                          <p:spTgt spid="7180"/>
                                        </p:tgtEl>
                                      </p:cBhvr>
                                    </p:animEffect>
                                    <p:set>
                                      <p:cBhvr>
                                        <p:cTn id="17" dur="1" fill="hold">
                                          <p:stCondLst>
                                            <p:cond delay="499"/>
                                          </p:stCondLst>
                                        </p:cTn>
                                        <p:tgtEl>
                                          <p:spTgt spid="718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 calcmode="lin" valueType="num">
                                      <p:cBhvr>
                                        <p:cTn id="24" dur="500" fill="hold"/>
                                        <p:tgtEl>
                                          <p:spTgt spid="21"/>
                                        </p:tgtEl>
                                        <p:attrNameLst>
                                          <p:attrName>style.rotation</p:attrName>
                                        </p:attrNameLst>
                                      </p:cBhvr>
                                      <p:tavLst>
                                        <p:tav tm="0">
                                          <p:val>
                                            <p:fltVal val="90"/>
                                          </p:val>
                                        </p:tav>
                                        <p:tav tm="100000">
                                          <p:val>
                                            <p:fltVal val="0"/>
                                          </p:val>
                                        </p:tav>
                                      </p:tavLst>
                                    </p:anim>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xit" presetSubtype="0" fill="hold" grpId="1" nodeType="clickEffect">
                                  <p:stCondLst>
                                    <p:cond delay="0"/>
                                  </p:stCondLst>
                                  <p:iterate type="lt">
                                    <p:tmPct val="0"/>
                                  </p:iterate>
                                  <p:childTnLst>
                                    <p:anim calcmode="lin" valueType="num">
                                      <p:cBhvr>
                                        <p:cTn id="29" dur="500"/>
                                        <p:tgtEl>
                                          <p:spTgt spid="21"/>
                                        </p:tgtEl>
                                        <p:attrNameLst>
                                          <p:attrName>ppt_w</p:attrName>
                                        </p:attrNameLst>
                                      </p:cBhvr>
                                      <p:tavLst>
                                        <p:tav tm="0">
                                          <p:val>
                                            <p:strVal val="ppt_w"/>
                                          </p:val>
                                        </p:tav>
                                        <p:tav tm="100000">
                                          <p:val>
                                            <p:fltVal val="0"/>
                                          </p:val>
                                        </p:tav>
                                      </p:tavLst>
                                    </p:anim>
                                    <p:anim calcmode="lin" valueType="num">
                                      <p:cBhvr>
                                        <p:cTn id="30" dur="500"/>
                                        <p:tgtEl>
                                          <p:spTgt spid="21"/>
                                        </p:tgtEl>
                                        <p:attrNameLst>
                                          <p:attrName>ppt_h</p:attrName>
                                        </p:attrNameLst>
                                      </p:cBhvr>
                                      <p:tavLst>
                                        <p:tav tm="0">
                                          <p:val>
                                            <p:strVal val="ppt_h"/>
                                          </p:val>
                                        </p:tav>
                                        <p:tav tm="100000">
                                          <p:val>
                                            <p:fltVal val="0"/>
                                          </p:val>
                                        </p:tav>
                                      </p:tavLst>
                                    </p:anim>
                                    <p:animEffect transition="out" filter="fade">
                                      <p:cBhvr>
                                        <p:cTn id="31" dur="500"/>
                                        <p:tgtEl>
                                          <p:spTgt spid="21"/>
                                        </p:tgtEl>
                                      </p:cBhvr>
                                    </p:animEffect>
                                    <p:set>
                                      <p:cBhvr>
                                        <p:cTn id="3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0" grpId="0"/>
      <p:bldP spid="7180" grpId="1"/>
      <p:bldP spid="21" grpId="0"/>
      <p:bldP spid="21"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Line 3"/>
          <p:cNvSpPr>
            <a:spLocks noChangeShapeType="1"/>
          </p:cNvSpPr>
          <p:nvPr/>
        </p:nvSpPr>
        <p:spPr bwMode="auto">
          <a:xfrm>
            <a:off x="5791200" y="1981200"/>
            <a:ext cx="0" cy="3048000"/>
          </a:xfrm>
          <a:prstGeom prst="line">
            <a:avLst/>
          </a:prstGeom>
          <a:noFill/>
          <a:ln w="28575">
            <a:solidFill>
              <a:srgbClr val="FF0000"/>
            </a:solidFill>
            <a:round/>
            <a:headEnd/>
            <a:tailEnd/>
          </a:ln>
          <a:effectLst/>
        </p:spPr>
        <p:txBody>
          <a:bodyPr/>
          <a:lstStyle/>
          <a:p>
            <a:endParaRPr lang="en-US"/>
          </a:p>
        </p:txBody>
      </p:sp>
      <p:sp>
        <p:nvSpPr>
          <p:cNvPr id="7172" name="Line 4"/>
          <p:cNvSpPr>
            <a:spLocks noChangeShapeType="1"/>
          </p:cNvSpPr>
          <p:nvPr/>
        </p:nvSpPr>
        <p:spPr bwMode="auto">
          <a:xfrm>
            <a:off x="3810000" y="1981200"/>
            <a:ext cx="3200400" cy="0"/>
          </a:xfrm>
          <a:prstGeom prst="line">
            <a:avLst/>
          </a:prstGeom>
          <a:noFill/>
          <a:ln w="28575">
            <a:solidFill>
              <a:srgbClr val="FF0000"/>
            </a:solidFill>
            <a:round/>
            <a:headEnd/>
            <a:tailEnd/>
          </a:ln>
          <a:effectLst/>
        </p:spPr>
        <p:txBody>
          <a:bodyPr/>
          <a:lstStyle/>
          <a:p>
            <a:endParaRPr lang="en-US"/>
          </a:p>
        </p:txBody>
      </p:sp>
      <p:sp>
        <p:nvSpPr>
          <p:cNvPr id="7173" name="Text Box 5"/>
          <p:cNvSpPr txBox="1">
            <a:spLocks noChangeArrowheads="1"/>
          </p:cNvSpPr>
          <p:nvPr/>
        </p:nvSpPr>
        <p:spPr bwMode="auto">
          <a:xfrm>
            <a:off x="1981200" y="1676400"/>
            <a:ext cx="1828800" cy="457200"/>
          </a:xfrm>
          <a:prstGeom prst="rect">
            <a:avLst/>
          </a:prstGeom>
          <a:noFill/>
          <a:ln w="9525">
            <a:noFill/>
            <a:miter lim="800000"/>
            <a:headEnd/>
            <a:tailEnd/>
          </a:ln>
          <a:effectLst/>
        </p:spPr>
        <p:txBody>
          <a:bodyPr>
            <a:spAutoFit/>
          </a:bodyPr>
          <a:lstStyle/>
          <a:p>
            <a:pPr>
              <a:spcBef>
                <a:spcPct val="50000"/>
              </a:spcBef>
            </a:pPr>
            <a:r>
              <a:rPr lang="en-US" sz="2400" b="1" u="sng">
                <a:latin typeface="Times New Roman" pitchFamily="18" charset="0"/>
              </a:rPr>
              <a:t>Luy</a:t>
            </a:r>
            <a:r>
              <a:rPr lang="vi-VN" sz="2400" b="1" u="sng">
                <a:latin typeface="Times New Roman" pitchFamily="18" charset="0"/>
              </a:rPr>
              <a:t>ện</a:t>
            </a:r>
            <a:r>
              <a:rPr lang="en-US" sz="2400" b="1" u="sng">
                <a:latin typeface="Times New Roman" pitchFamily="18" charset="0"/>
              </a:rPr>
              <a:t> </a:t>
            </a:r>
            <a:r>
              <a:rPr lang="vi-VN" sz="2400" b="1" u="sng">
                <a:latin typeface="Times New Roman" pitchFamily="18" charset="0"/>
              </a:rPr>
              <a:t>đọc</a:t>
            </a:r>
          </a:p>
        </p:txBody>
      </p:sp>
      <p:sp>
        <p:nvSpPr>
          <p:cNvPr id="7174" name="Text Box 6"/>
          <p:cNvSpPr txBox="1">
            <a:spLocks noChangeArrowheads="1"/>
          </p:cNvSpPr>
          <p:nvPr/>
        </p:nvSpPr>
        <p:spPr bwMode="auto">
          <a:xfrm>
            <a:off x="7239000" y="1676400"/>
            <a:ext cx="1905000" cy="457200"/>
          </a:xfrm>
          <a:prstGeom prst="rect">
            <a:avLst/>
          </a:prstGeom>
          <a:noFill/>
          <a:ln w="9525">
            <a:noFill/>
            <a:miter lim="800000"/>
            <a:headEnd/>
            <a:tailEnd/>
          </a:ln>
          <a:effectLst/>
        </p:spPr>
        <p:txBody>
          <a:bodyPr>
            <a:spAutoFit/>
          </a:bodyPr>
          <a:lstStyle/>
          <a:p>
            <a:pPr>
              <a:spcBef>
                <a:spcPct val="50000"/>
              </a:spcBef>
            </a:pPr>
            <a:r>
              <a:rPr lang="en-US" sz="2400" b="1" u="sng">
                <a:latin typeface="Times New Roman" pitchFamily="18" charset="0"/>
              </a:rPr>
              <a:t>T</a:t>
            </a:r>
            <a:r>
              <a:rPr lang="vi-VN" sz="2400" b="1" u="sng">
                <a:latin typeface="Times New Roman" pitchFamily="18" charset="0"/>
              </a:rPr>
              <a:t>ìm</a:t>
            </a:r>
            <a:r>
              <a:rPr lang="en-US" sz="2400" b="1" u="sng">
                <a:latin typeface="Times New Roman" pitchFamily="18" charset="0"/>
              </a:rPr>
              <a:t> hi</a:t>
            </a:r>
            <a:r>
              <a:rPr lang="vi-VN" sz="2400" b="1" u="sng">
                <a:latin typeface="Times New Roman" pitchFamily="18" charset="0"/>
              </a:rPr>
              <a:t>ểu</a:t>
            </a:r>
            <a:r>
              <a:rPr lang="en-US" sz="2400" b="1" u="sng">
                <a:latin typeface="Times New Roman" pitchFamily="18" charset="0"/>
              </a:rPr>
              <a:t> b</a:t>
            </a:r>
            <a:r>
              <a:rPr lang="vi-VN" sz="2400" b="1" u="sng">
                <a:latin typeface="Times New Roman" pitchFamily="18" charset="0"/>
              </a:rPr>
              <a:t>ài</a:t>
            </a:r>
          </a:p>
        </p:txBody>
      </p:sp>
      <p:sp>
        <p:nvSpPr>
          <p:cNvPr id="7185" name="Text Box 17"/>
          <p:cNvSpPr txBox="1">
            <a:spLocks noChangeArrowheads="1"/>
          </p:cNvSpPr>
          <p:nvPr/>
        </p:nvSpPr>
        <p:spPr bwMode="auto">
          <a:xfrm>
            <a:off x="2133600" y="5270500"/>
            <a:ext cx="8534400" cy="1600438"/>
          </a:xfrm>
          <a:prstGeom prst="rect">
            <a:avLst/>
          </a:prstGeom>
          <a:noFill/>
          <a:ln w="9525">
            <a:noFill/>
            <a:miter lim="800000"/>
            <a:headEnd/>
            <a:tailEnd/>
          </a:ln>
          <a:effectLst/>
        </p:spPr>
        <p:txBody>
          <a:bodyPr wrap="square">
            <a:spAutoFit/>
          </a:bodyPr>
          <a:lstStyle/>
          <a:p>
            <a:pPr>
              <a:spcBef>
                <a:spcPct val="50000"/>
              </a:spcBef>
            </a:pPr>
            <a:r>
              <a:rPr lang="en-US" sz="2800" b="1">
                <a:latin typeface="Times New Roman" pitchFamily="18" charset="0"/>
              </a:rPr>
              <a:t>Kể những việc làm của bạn nhỏ cho thấy bạn nhỏ là người dũng cảm?</a:t>
            </a:r>
          </a:p>
          <a:p>
            <a:pPr>
              <a:spcBef>
                <a:spcPct val="50000"/>
              </a:spcBef>
            </a:pPr>
            <a:endParaRPr lang="en-US" sz="2800" b="1">
              <a:latin typeface="Times New Roman" pitchFamily="18" charset="0"/>
            </a:endParaRPr>
          </a:p>
        </p:txBody>
      </p:sp>
      <p:sp>
        <p:nvSpPr>
          <p:cNvPr id="19" name="Text Box 5"/>
          <p:cNvSpPr txBox="1">
            <a:spLocks noChangeArrowheads="1"/>
          </p:cNvSpPr>
          <p:nvPr/>
        </p:nvSpPr>
        <p:spPr bwMode="auto">
          <a:xfrm>
            <a:off x="1752600" y="2133600"/>
            <a:ext cx="3962400" cy="1569660"/>
          </a:xfrm>
          <a:prstGeom prst="rect">
            <a:avLst/>
          </a:prstGeom>
          <a:noFill/>
          <a:ln w="9525">
            <a:noFill/>
            <a:miter lim="800000"/>
            <a:headEnd/>
            <a:tailEnd/>
          </a:ln>
          <a:effectLst/>
        </p:spPr>
        <p:txBody>
          <a:bodyPr wrap="square">
            <a:spAutoFit/>
          </a:bodyPr>
          <a:lstStyle/>
          <a:p>
            <a:pPr algn="just">
              <a:spcBef>
                <a:spcPts val="600"/>
              </a:spcBef>
            </a:pPr>
            <a:r>
              <a:rPr lang="en-US" sz="3200" b="1">
                <a:solidFill>
                  <a:srgbClr val="002060"/>
                </a:solidFill>
                <a:latin typeface="Times New Roman" pitchFamily="18" charset="0"/>
              </a:rPr>
              <a:t>loanh quanh, rắn rỏi, dây chão, loay hoay, rô-bốt,  còng tay, …</a:t>
            </a:r>
            <a:endParaRPr lang="vi-VN" sz="3200" b="1">
              <a:solidFill>
                <a:srgbClr val="002060"/>
              </a:solidFill>
              <a:latin typeface="Times New Roman" pitchFamily="18" charset="0"/>
            </a:endParaRPr>
          </a:p>
        </p:txBody>
      </p:sp>
      <p:sp>
        <p:nvSpPr>
          <p:cNvPr id="21" name="Text Box 12"/>
          <p:cNvSpPr txBox="1">
            <a:spLocks noChangeArrowheads="1"/>
          </p:cNvSpPr>
          <p:nvPr/>
        </p:nvSpPr>
        <p:spPr bwMode="auto">
          <a:xfrm>
            <a:off x="1676400" y="4800601"/>
            <a:ext cx="8991600" cy="2462213"/>
          </a:xfrm>
          <a:prstGeom prst="rect">
            <a:avLst/>
          </a:prstGeom>
          <a:noFill/>
          <a:ln w="9525">
            <a:noFill/>
            <a:miter lim="800000"/>
            <a:headEnd/>
            <a:tailEnd/>
          </a:ln>
          <a:effectLst/>
        </p:spPr>
        <p:txBody>
          <a:bodyPr wrap="square">
            <a:spAutoFit/>
          </a:bodyPr>
          <a:lstStyle/>
          <a:p>
            <a:pPr algn="just">
              <a:spcBef>
                <a:spcPct val="50000"/>
              </a:spcBef>
            </a:pPr>
            <a:r>
              <a:rPr lang="en-US" sz="2800" b="1">
                <a:solidFill>
                  <a:srgbClr val="FF0000"/>
                </a:solidFill>
                <a:latin typeface="Times New Roman" pitchFamily="18" charset="0"/>
              </a:rPr>
              <a:t>Những việc làm của bạn nhỏ cho thấy bạn nhỏ là người dũng cảm: chạy đi gọi điện thoại báo công an về hành động của kẻ xấu. Phối hợp với các chú công an bắt bọn trộm, thu lại gỗ.</a:t>
            </a:r>
          </a:p>
          <a:p>
            <a:pPr algn="just">
              <a:spcBef>
                <a:spcPct val="50000"/>
              </a:spcBef>
            </a:pPr>
            <a:endParaRPr lang="en-US" sz="2800" b="1">
              <a:solidFill>
                <a:srgbClr val="FF0000"/>
              </a:solidFill>
              <a:latin typeface="Times New Roman" pitchFamily="18" charset="0"/>
            </a:endParaRPr>
          </a:p>
        </p:txBody>
      </p:sp>
      <p:sp>
        <p:nvSpPr>
          <p:cNvPr id="22" name="Text Box 20"/>
          <p:cNvSpPr txBox="1">
            <a:spLocks noChangeArrowheads="1"/>
          </p:cNvSpPr>
          <p:nvPr/>
        </p:nvSpPr>
        <p:spPr bwMode="auto">
          <a:xfrm>
            <a:off x="6096000" y="2133601"/>
            <a:ext cx="1295400" cy="461665"/>
          </a:xfrm>
          <a:prstGeom prst="rect">
            <a:avLst/>
          </a:prstGeom>
          <a:noFill/>
          <a:ln w="9525">
            <a:noFill/>
            <a:miter lim="800000"/>
            <a:headEnd/>
            <a:tailEnd/>
          </a:ln>
          <a:effectLst/>
        </p:spPr>
        <p:txBody>
          <a:bodyPr wrap="square">
            <a:spAutoFit/>
          </a:bodyPr>
          <a:lstStyle/>
          <a:p>
            <a:pPr algn="just" eaLnBrk="1" hangingPunct="1"/>
            <a:r>
              <a:rPr lang="en-US" sz="2400" b="1">
                <a:solidFill>
                  <a:srgbClr val="0000FF"/>
                </a:solidFill>
                <a:latin typeface="Times New Roman" pitchFamily="18" charset="0"/>
              </a:rPr>
              <a:t>Rô bốt, </a:t>
            </a:r>
            <a:endParaRPr lang="en-US" sz="2400" b="1" u="sng">
              <a:solidFill>
                <a:srgbClr val="0000FF"/>
              </a:solidFill>
              <a:latin typeface="Times New Roman" pitchFamily="18" charset="0"/>
            </a:endParaRPr>
          </a:p>
        </p:txBody>
      </p:sp>
      <p:sp>
        <p:nvSpPr>
          <p:cNvPr id="23" name="Text Box 20"/>
          <p:cNvSpPr txBox="1">
            <a:spLocks noChangeArrowheads="1"/>
          </p:cNvSpPr>
          <p:nvPr/>
        </p:nvSpPr>
        <p:spPr bwMode="auto">
          <a:xfrm>
            <a:off x="7086600" y="2133601"/>
            <a:ext cx="1600200" cy="461665"/>
          </a:xfrm>
          <a:prstGeom prst="rect">
            <a:avLst/>
          </a:prstGeom>
          <a:noFill/>
          <a:ln w="9525">
            <a:noFill/>
            <a:miter lim="800000"/>
            <a:headEnd/>
            <a:tailEnd/>
          </a:ln>
          <a:effectLst/>
        </p:spPr>
        <p:txBody>
          <a:bodyPr wrap="square">
            <a:spAutoFit/>
          </a:bodyPr>
          <a:lstStyle/>
          <a:p>
            <a:pPr algn="just" eaLnBrk="1" hangingPunct="1"/>
            <a:r>
              <a:rPr lang="en-US" sz="2400" b="1">
                <a:solidFill>
                  <a:srgbClr val="0000FF"/>
                </a:solidFill>
                <a:latin typeface="Times New Roman" pitchFamily="18" charset="0"/>
              </a:rPr>
              <a:t>còng tay,</a:t>
            </a:r>
            <a:endParaRPr lang="en-US" sz="2400" b="1" u="sng">
              <a:solidFill>
                <a:srgbClr val="0000FF"/>
              </a:solidFill>
              <a:latin typeface="Times New Roman" pitchFamily="18" charset="0"/>
            </a:endParaRPr>
          </a:p>
        </p:txBody>
      </p:sp>
      <p:sp>
        <p:nvSpPr>
          <p:cNvPr id="24" name="Text Box 18"/>
          <p:cNvSpPr txBox="1">
            <a:spLocks noChangeArrowheads="1"/>
          </p:cNvSpPr>
          <p:nvPr/>
        </p:nvSpPr>
        <p:spPr bwMode="auto">
          <a:xfrm>
            <a:off x="6096000" y="2514601"/>
            <a:ext cx="4572000" cy="461665"/>
          </a:xfrm>
          <a:prstGeom prst="rect">
            <a:avLst/>
          </a:prstGeom>
          <a:noFill/>
          <a:ln w="9525">
            <a:noFill/>
            <a:miter lim="800000"/>
            <a:headEnd/>
            <a:tailEnd/>
          </a:ln>
          <a:effectLst/>
        </p:spPr>
        <p:txBody>
          <a:bodyPr wrap="square">
            <a:spAutoFit/>
          </a:bodyPr>
          <a:lstStyle/>
          <a:p>
            <a:pPr>
              <a:spcBef>
                <a:spcPct val="50000"/>
              </a:spcBef>
            </a:pPr>
            <a:r>
              <a:rPr lang="en-US" sz="2400" b="1">
                <a:solidFill>
                  <a:srgbClr val="FF0000"/>
                </a:solidFill>
                <a:latin typeface="Times New Roman" pitchFamily="18" charset="0"/>
              </a:rPr>
              <a:t>Ý 1: Sự thông minh của bạn nhỏ.</a:t>
            </a:r>
          </a:p>
        </p:txBody>
      </p:sp>
      <p:sp>
        <p:nvSpPr>
          <p:cNvPr id="25" name="Text Box 18"/>
          <p:cNvSpPr txBox="1">
            <a:spLocks noChangeArrowheads="1"/>
          </p:cNvSpPr>
          <p:nvPr/>
        </p:nvSpPr>
        <p:spPr bwMode="auto">
          <a:xfrm>
            <a:off x="6096000" y="3733801"/>
            <a:ext cx="4572000" cy="646331"/>
          </a:xfrm>
          <a:prstGeom prst="rect">
            <a:avLst/>
          </a:prstGeom>
          <a:noFill/>
          <a:ln w="9525">
            <a:noFill/>
            <a:miter lim="800000"/>
            <a:headEnd/>
            <a:tailEnd/>
          </a:ln>
          <a:effectLst/>
        </p:spPr>
        <p:txBody>
          <a:bodyPr wrap="square">
            <a:spAutoFit/>
          </a:bodyPr>
          <a:lstStyle/>
          <a:p>
            <a:pPr>
              <a:spcBef>
                <a:spcPct val="50000"/>
              </a:spcBef>
            </a:pPr>
            <a:r>
              <a:rPr lang="en-US" sz="3600" b="1">
                <a:latin typeface="Times New Roman" pitchFamily="18" charset="0"/>
              </a:rPr>
              <a:t>Ý đoạn 2 là gì?</a:t>
            </a:r>
          </a:p>
        </p:txBody>
      </p:sp>
      <p:sp>
        <p:nvSpPr>
          <p:cNvPr id="26" name="Text Box 18"/>
          <p:cNvSpPr txBox="1">
            <a:spLocks noChangeArrowheads="1"/>
          </p:cNvSpPr>
          <p:nvPr/>
        </p:nvSpPr>
        <p:spPr bwMode="auto">
          <a:xfrm>
            <a:off x="6096000" y="3048001"/>
            <a:ext cx="4572000" cy="461665"/>
          </a:xfrm>
          <a:prstGeom prst="rect">
            <a:avLst/>
          </a:prstGeom>
          <a:noFill/>
          <a:ln w="9525">
            <a:noFill/>
            <a:miter lim="800000"/>
            <a:headEnd/>
            <a:tailEnd/>
          </a:ln>
          <a:effectLst/>
        </p:spPr>
        <p:txBody>
          <a:bodyPr wrap="square">
            <a:spAutoFit/>
          </a:bodyPr>
          <a:lstStyle/>
          <a:p>
            <a:pPr>
              <a:spcBef>
                <a:spcPct val="50000"/>
              </a:spcBef>
            </a:pPr>
            <a:r>
              <a:rPr lang="en-US" sz="2400" b="1">
                <a:solidFill>
                  <a:srgbClr val="FF0000"/>
                </a:solidFill>
                <a:latin typeface="Times New Roman" pitchFamily="18" charset="0"/>
              </a:rPr>
              <a:t>Ý 2: Sự dũng cảm của bạn nhỏ.</a:t>
            </a:r>
          </a:p>
        </p:txBody>
      </p:sp>
      <p:sp>
        <p:nvSpPr>
          <p:cNvPr id="18" name="Text Box 10"/>
          <p:cNvSpPr txBox="1">
            <a:spLocks noChangeArrowheads="1"/>
          </p:cNvSpPr>
          <p:nvPr/>
        </p:nvSpPr>
        <p:spPr bwMode="auto">
          <a:xfrm>
            <a:off x="8305800" y="2133601"/>
            <a:ext cx="2133600" cy="461665"/>
          </a:xfrm>
          <a:prstGeom prst="rect">
            <a:avLst/>
          </a:prstGeom>
          <a:noFill/>
          <a:ln w="9525">
            <a:noFill/>
            <a:miter lim="800000"/>
            <a:headEnd/>
            <a:tailEnd/>
          </a:ln>
          <a:effectLst/>
        </p:spPr>
        <p:txBody>
          <a:bodyPr wrap="square">
            <a:spAutoFit/>
          </a:bodyPr>
          <a:lstStyle/>
          <a:p>
            <a:pPr algn="ctr"/>
            <a:r>
              <a:rPr lang="en-US" sz="2400" b="1">
                <a:solidFill>
                  <a:srgbClr val="0070C0"/>
                </a:solidFill>
                <a:latin typeface="Times New Roman" pitchFamily="18" charset="0"/>
                <a:cs typeface="Times New Roman" pitchFamily="18" charset="0"/>
              </a:rPr>
              <a:t>nghề gác rừng</a:t>
            </a:r>
          </a:p>
        </p:txBody>
      </p:sp>
      <p:sp>
        <p:nvSpPr>
          <p:cNvPr id="33" name="Text Box 11"/>
          <p:cNvSpPr txBox="1">
            <a:spLocks noChangeArrowheads="1"/>
          </p:cNvSpPr>
          <p:nvPr/>
        </p:nvSpPr>
        <p:spPr bwMode="auto">
          <a:xfrm>
            <a:off x="3352800" y="0"/>
            <a:ext cx="8458200" cy="1015663"/>
          </a:xfrm>
          <a:prstGeom prst="rect">
            <a:avLst/>
          </a:prstGeom>
          <a:noFill/>
          <a:ln w="9525">
            <a:noFill/>
            <a:miter lim="800000"/>
            <a:headEnd/>
            <a:tailEnd/>
          </a:ln>
          <a:effectLst/>
        </p:spPr>
        <p:txBody>
          <a:bodyPr wrap="square">
            <a:spAutoFit/>
          </a:bodyPr>
          <a:lstStyle/>
          <a:p>
            <a:pPr algn="ctr"/>
            <a:r>
              <a:rPr lang="en-US" sz="2800" b="1" u="sng" smtClean="0">
                <a:solidFill>
                  <a:srgbClr val="000099"/>
                </a:solidFill>
                <a:latin typeface="Times New Roman" pitchFamily="18" charset="0"/>
                <a:cs typeface="Times New Roman" pitchFamily="18" charset="0"/>
              </a:rPr>
              <a:t>Tập </a:t>
            </a:r>
            <a:r>
              <a:rPr lang="en-US" sz="2800" b="1" u="sng" dirty="0" err="1">
                <a:solidFill>
                  <a:srgbClr val="000099"/>
                </a:solidFill>
                <a:latin typeface="Times New Roman" pitchFamily="18" charset="0"/>
                <a:cs typeface="Times New Roman" pitchFamily="18" charset="0"/>
              </a:rPr>
              <a:t>đọc</a:t>
            </a:r>
            <a:endParaRPr lang="en-US" sz="2800" b="1" u="sng" dirty="0">
              <a:solidFill>
                <a:srgbClr val="000099"/>
              </a:solidFill>
              <a:latin typeface="Times New Roman" pitchFamily="18" charset="0"/>
              <a:cs typeface="Times New Roman" pitchFamily="18" charset="0"/>
            </a:endParaRPr>
          </a:p>
          <a:p>
            <a:pPr algn="ctr"/>
            <a:r>
              <a:rPr lang="en-US" sz="2400" b="1" dirty="0">
                <a:solidFill>
                  <a:srgbClr val="000099"/>
                </a:solidFill>
                <a:latin typeface="Times New Roman" pitchFamily="18" charset="0"/>
                <a:cs typeface="Times New Roman" pitchFamily="18" charset="0"/>
              </a:rPr>
              <a:t>Tiết 25: </a:t>
            </a:r>
            <a:r>
              <a:rPr lang="en-US" sz="3200" b="1" dirty="0" err="1">
                <a:solidFill>
                  <a:srgbClr val="000099"/>
                </a:solidFill>
                <a:latin typeface="Times New Roman" pitchFamily="18" charset="0"/>
                <a:cs typeface="Times New Roman" pitchFamily="18" charset="0"/>
              </a:rPr>
              <a:t>Người</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gác</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rừng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tí</a:t>
            </a:r>
            <a:r>
              <a:rPr lang="en-US" sz="3200" b="1" dirty="0">
                <a:solidFill>
                  <a:srgbClr val="000099"/>
                </a:solidFill>
                <a:latin typeface="Times New Roman" pitchFamily="18" charset="0"/>
                <a:cs typeface="Times New Roman" pitchFamily="18" charset="0"/>
              </a:rPr>
              <a:t> hon </a:t>
            </a:r>
            <a:r>
              <a:rPr lang="en-US" sz="2400" b="1" i="1" dirty="0">
                <a:solidFill>
                  <a:srgbClr val="000099"/>
                </a:solidFill>
                <a:latin typeface="Times New Roman" pitchFamily="18" charset="0"/>
                <a:cs typeface="Times New Roman" pitchFamily="18" charset="0"/>
              </a:rPr>
              <a:t>(</a:t>
            </a:r>
            <a:r>
              <a:rPr lang="en-US" sz="2400" b="1" i="1" dirty="0" err="1">
                <a:solidFill>
                  <a:srgbClr val="000099"/>
                </a:solidFill>
                <a:latin typeface="Times New Roman" pitchFamily="18" charset="0"/>
                <a:cs typeface="Times New Roman" pitchFamily="18" charset="0"/>
              </a:rPr>
              <a:t>trang</a:t>
            </a:r>
            <a:r>
              <a:rPr lang="en-US" sz="2400" b="1" i="1" dirty="0">
                <a:solidFill>
                  <a:srgbClr val="000099"/>
                </a:solidFill>
                <a:latin typeface="Times New Roman" pitchFamily="18" charset="0"/>
                <a:cs typeface="Times New Roman" pitchFamily="18" charset="0"/>
              </a:rPr>
              <a:t> 124)</a:t>
            </a:r>
          </a:p>
        </p:txBody>
      </p:sp>
      <p:grpSp>
        <p:nvGrpSpPr>
          <p:cNvPr id="34" name="Group 47"/>
          <p:cNvGrpSpPr>
            <a:grpSpLocks/>
          </p:cNvGrpSpPr>
          <p:nvPr/>
        </p:nvGrpSpPr>
        <p:grpSpPr bwMode="auto">
          <a:xfrm>
            <a:off x="25400" y="32657"/>
            <a:ext cx="12192000" cy="6858000"/>
            <a:chOff x="0" y="0"/>
            <a:chExt cx="5760" cy="4320"/>
          </a:xfrm>
        </p:grpSpPr>
        <p:sp>
          <p:nvSpPr>
            <p:cNvPr id="35"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36"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3362013D-9E27-470D-A942-DABA2486ECFD}"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185"/>
                                        </p:tgtEl>
                                        <p:attrNameLst>
                                          <p:attrName>style.visibility</p:attrName>
                                        </p:attrNameLst>
                                      </p:cBhvr>
                                      <p:to>
                                        <p:strVal val="visible"/>
                                      </p:to>
                                    </p:set>
                                    <p:anim calcmode="lin" valueType="num">
                                      <p:cBhvr>
                                        <p:cTn id="7" dur="500" fill="hold"/>
                                        <p:tgtEl>
                                          <p:spTgt spid="7185"/>
                                        </p:tgtEl>
                                        <p:attrNameLst>
                                          <p:attrName>ppt_w</p:attrName>
                                        </p:attrNameLst>
                                      </p:cBhvr>
                                      <p:tavLst>
                                        <p:tav tm="0">
                                          <p:val>
                                            <p:fltVal val="0"/>
                                          </p:val>
                                        </p:tav>
                                        <p:tav tm="100000">
                                          <p:val>
                                            <p:strVal val="#ppt_w"/>
                                          </p:val>
                                        </p:tav>
                                      </p:tavLst>
                                    </p:anim>
                                    <p:anim calcmode="lin" valueType="num">
                                      <p:cBhvr>
                                        <p:cTn id="8" dur="500" fill="hold"/>
                                        <p:tgtEl>
                                          <p:spTgt spid="7185"/>
                                        </p:tgtEl>
                                        <p:attrNameLst>
                                          <p:attrName>ppt_h</p:attrName>
                                        </p:attrNameLst>
                                      </p:cBhvr>
                                      <p:tavLst>
                                        <p:tav tm="0">
                                          <p:val>
                                            <p:fltVal val="0"/>
                                          </p:val>
                                        </p:tav>
                                        <p:tav tm="100000">
                                          <p:val>
                                            <p:strVal val="#ppt_h"/>
                                          </p:val>
                                        </p:tav>
                                      </p:tavLst>
                                    </p:anim>
                                    <p:anim calcmode="lin" valueType="num">
                                      <p:cBhvr>
                                        <p:cTn id="9" dur="500" fill="hold"/>
                                        <p:tgtEl>
                                          <p:spTgt spid="7185"/>
                                        </p:tgtEl>
                                        <p:attrNameLst>
                                          <p:attrName>style.rotation</p:attrName>
                                        </p:attrNameLst>
                                      </p:cBhvr>
                                      <p:tavLst>
                                        <p:tav tm="0">
                                          <p:val>
                                            <p:fltVal val="90"/>
                                          </p:val>
                                        </p:tav>
                                        <p:tav tm="100000">
                                          <p:val>
                                            <p:fltVal val="0"/>
                                          </p:val>
                                        </p:tav>
                                      </p:tavLst>
                                    </p:anim>
                                    <p:animEffect transition="in" filter="fade">
                                      <p:cBhvr>
                                        <p:cTn id="10" dur="500"/>
                                        <p:tgtEl>
                                          <p:spTgt spid="718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xit" presetSubtype="0" fill="hold" grpId="1" nodeType="clickEffect">
                                  <p:stCondLst>
                                    <p:cond delay="0"/>
                                  </p:stCondLst>
                                  <p:iterate type="lt">
                                    <p:tmPct val="0"/>
                                  </p:iterate>
                                  <p:childTnLst>
                                    <p:anim calcmode="lin" valueType="num">
                                      <p:cBhvr>
                                        <p:cTn id="14" dur="500"/>
                                        <p:tgtEl>
                                          <p:spTgt spid="7185"/>
                                        </p:tgtEl>
                                        <p:attrNameLst>
                                          <p:attrName>ppt_w</p:attrName>
                                        </p:attrNameLst>
                                      </p:cBhvr>
                                      <p:tavLst>
                                        <p:tav tm="0">
                                          <p:val>
                                            <p:strVal val="ppt_w"/>
                                          </p:val>
                                        </p:tav>
                                        <p:tav tm="100000">
                                          <p:val>
                                            <p:fltVal val="0"/>
                                          </p:val>
                                        </p:tav>
                                      </p:tavLst>
                                    </p:anim>
                                    <p:anim calcmode="lin" valueType="num">
                                      <p:cBhvr>
                                        <p:cTn id="15" dur="500"/>
                                        <p:tgtEl>
                                          <p:spTgt spid="7185"/>
                                        </p:tgtEl>
                                        <p:attrNameLst>
                                          <p:attrName>ppt_h</p:attrName>
                                        </p:attrNameLst>
                                      </p:cBhvr>
                                      <p:tavLst>
                                        <p:tav tm="0">
                                          <p:val>
                                            <p:strVal val="ppt_h"/>
                                          </p:val>
                                        </p:tav>
                                        <p:tav tm="100000">
                                          <p:val>
                                            <p:fltVal val="0"/>
                                          </p:val>
                                        </p:tav>
                                      </p:tavLst>
                                    </p:anim>
                                    <p:animEffect transition="out" filter="fade">
                                      <p:cBhvr>
                                        <p:cTn id="16" dur="500"/>
                                        <p:tgtEl>
                                          <p:spTgt spid="7185"/>
                                        </p:tgtEl>
                                      </p:cBhvr>
                                    </p:animEffect>
                                    <p:set>
                                      <p:cBhvr>
                                        <p:cTn id="17" dur="1" fill="hold">
                                          <p:stCondLst>
                                            <p:cond delay="499"/>
                                          </p:stCondLst>
                                        </p:cTn>
                                        <p:tgtEl>
                                          <p:spTgt spid="718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 calcmode="lin" valueType="num">
                                      <p:cBhvr>
                                        <p:cTn id="24" dur="500" fill="hold"/>
                                        <p:tgtEl>
                                          <p:spTgt spid="21"/>
                                        </p:tgtEl>
                                        <p:attrNameLst>
                                          <p:attrName>style.rotation</p:attrName>
                                        </p:attrNameLst>
                                      </p:cBhvr>
                                      <p:tavLst>
                                        <p:tav tm="0">
                                          <p:val>
                                            <p:fltVal val="90"/>
                                          </p:val>
                                        </p:tav>
                                        <p:tav tm="100000">
                                          <p:val>
                                            <p:fltVal val="0"/>
                                          </p:val>
                                        </p:tav>
                                      </p:tavLst>
                                    </p:anim>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xit" presetSubtype="0" fill="hold" grpId="1" nodeType="clickEffect">
                                  <p:stCondLst>
                                    <p:cond delay="0"/>
                                  </p:stCondLst>
                                  <p:iterate type="lt">
                                    <p:tmPct val="0"/>
                                  </p:iterate>
                                  <p:childTnLst>
                                    <p:anim calcmode="lin" valueType="num">
                                      <p:cBhvr>
                                        <p:cTn id="29" dur="500"/>
                                        <p:tgtEl>
                                          <p:spTgt spid="21"/>
                                        </p:tgtEl>
                                        <p:attrNameLst>
                                          <p:attrName>ppt_w</p:attrName>
                                        </p:attrNameLst>
                                      </p:cBhvr>
                                      <p:tavLst>
                                        <p:tav tm="0">
                                          <p:val>
                                            <p:strVal val="ppt_w"/>
                                          </p:val>
                                        </p:tav>
                                        <p:tav tm="100000">
                                          <p:val>
                                            <p:fltVal val="0"/>
                                          </p:val>
                                        </p:tav>
                                      </p:tavLst>
                                    </p:anim>
                                    <p:anim calcmode="lin" valueType="num">
                                      <p:cBhvr>
                                        <p:cTn id="30" dur="500"/>
                                        <p:tgtEl>
                                          <p:spTgt spid="21"/>
                                        </p:tgtEl>
                                        <p:attrNameLst>
                                          <p:attrName>ppt_h</p:attrName>
                                        </p:attrNameLst>
                                      </p:cBhvr>
                                      <p:tavLst>
                                        <p:tav tm="0">
                                          <p:val>
                                            <p:strVal val="ppt_h"/>
                                          </p:val>
                                        </p:tav>
                                        <p:tav tm="100000">
                                          <p:val>
                                            <p:fltVal val="0"/>
                                          </p:val>
                                        </p:tav>
                                      </p:tavLst>
                                    </p:anim>
                                    <p:animEffect transition="out" filter="fade">
                                      <p:cBhvr>
                                        <p:cTn id="31" dur="500"/>
                                        <p:tgtEl>
                                          <p:spTgt spid="21"/>
                                        </p:tgtEl>
                                      </p:cBhvr>
                                    </p:animEffect>
                                    <p:set>
                                      <p:cBhvr>
                                        <p:cTn id="32" dur="1" fill="hold">
                                          <p:stCondLst>
                                            <p:cond delay="499"/>
                                          </p:stCondLst>
                                        </p:cTn>
                                        <p:tgtEl>
                                          <p:spTgt spid="2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iterate type="lt">
                                    <p:tmPct val="5000"/>
                                  </p:iterate>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 calcmode="lin" valueType="num">
                                      <p:cBhvr>
                                        <p:cTn id="39" dur="500" fill="hold"/>
                                        <p:tgtEl>
                                          <p:spTgt spid="25"/>
                                        </p:tgtEl>
                                        <p:attrNameLst>
                                          <p:attrName>style.rotation</p:attrName>
                                        </p:attrNameLst>
                                      </p:cBhvr>
                                      <p:tavLst>
                                        <p:tav tm="0">
                                          <p:val>
                                            <p:fltVal val="90"/>
                                          </p:val>
                                        </p:tav>
                                        <p:tav tm="100000">
                                          <p:val>
                                            <p:fltVal val="0"/>
                                          </p:val>
                                        </p:tav>
                                      </p:tavLst>
                                    </p:anim>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xit" presetSubtype="0" fill="hold" nodeType="clickEffect">
                                  <p:stCondLst>
                                    <p:cond delay="0"/>
                                  </p:stCondLst>
                                  <p:iterate type="lt">
                                    <p:tmPct val="0"/>
                                  </p:iterate>
                                  <p:childTnLst>
                                    <p:anim calcmode="lin" valueType="num">
                                      <p:cBhvr>
                                        <p:cTn id="44" dur="500"/>
                                        <p:tgtEl>
                                          <p:spTgt spid="25"/>
                                        </p:tgtEl>
                                        <p:attrNameLst>
                                          <p:attrName>ppt_w</p:attrName>
                                        </p:attrNameLst>
                                      </p:cBhvr>
                                      <p:tavLst>
                                        <p:tav tm="0">
                                          <p:val>
                                            <p:strVal val="ppt_w"/>
                                          </p:val>
                                        </p:tav>
                                        <p:tav tm="100000">
                                          <p:val>
                                            <p:fltVal val="0"/>
                                          </p:val>
                                        </p:tav>
                                      </p:tavLst>
                                    </p:anim>
                                    <p:anim calcmode="lin" valueType="num">
                                      <p:cBhvr>
                                        <p:cTn id="45" dur="500"/>
                                        <p:tgtEl>
                                          <p:spTgt spid="25"/>
                                        </p:tgtEl>
                                        <p:attrNameLst>
                                          <p:attrName>ppt_h</p:attrName>
                                        </p:attrNameLst>
                                      </p:cBhvr>
                                      <p:tavLst>
                                        <p:tav tm="0">
                                          <p:val>
                                            <p:strVal val="ppt_h"/>
                                          </p:val>
                                        </p:tav>
                                        <p:tav tm="100000">
                                          <p:val>
                                            <p:fltVal val="0"/>
                                          </p:val>
                                        </p:tav>
                                      </p:tavLst>
                                    </p:anim>
                                    <p:animEffect transition="out" filter="fade">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iterate type="lt">
                                    <p:tmPct val="5000"/>
                                  </p:iterate>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 calcmode="lin" valueType="num">
                                      <p:cBhvr>
                                        <p:cTn id="54" dur="500" fill="hold"/>
                                        <p:tgtEl>
                                          <p:spTgt spid="26"/>
                                        </p:tgtEl>
                                        <p:attrNameLst>
                                          <p:attrName>style.rotation</p:attrName>
                                        </p:attrNameLst>
                                      </p:cBhvr>
                                      <p:tavLst>
                                        <p:tav tm="0">
                                          <p:val>
                                            <p:fltVal val="90"/>
                                          </p:val>
                                        </p:tav>
                                        <p:tav tm="100000">
                                          <p:val>
                                            <p:fltVal val="0"/>
                                          </p:val>
                                        </p:tav>
                                      </p:tavLst>
                                    </p:anim>
                                    <p:animEffect transition="in" filter="fade">
                                      <p:cBhvr>
                                        <p:cTn id="5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5" grpId="0"/>
      <p:bldP spid="7185" grpId="1"/>
      <p:bldP spid="21" grpId="0"/>
      <p:bldP spid="2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80" name="Picture 16" descr="Bao ve rung">
            <a:hlinkClick r:id="rId2" action="ppaction://hlinksldjump"/>
          </p:cNvPr>
          <p:cNvPicPr>
            <a:picLocks noChangeAspect="1" noChangeArrowheads="1"/>
          </p:cNvPicPr>
          <p:nvPr/>
        </p:nvPicPr>
        <p:blipFill>
          <a:blip r:embed="rId3" cstate="print"/>
          <a:srcRect/>
          <a:stretch>
            <a:fillRect/>
          </a:stretch>
        </p:blipFill>
        <p:spPr bwMode="auto">
          <a:xfrm>
            <a:off x="1524000" y="1447800"/>
            <a:ext cx="9144000" cy="5410200"/>
          </a:xfrm>
          <a:prstGeom prst="rect">
            <a:avLst/>
          </a:prstGeom>
          <a:noFill/>
          <a:ln w="9525">
            <a:solidFill>
              <a:schemeClr val="tx1"/>
            </a:solidFill>
            <a:miter lim="800000"/>
            <a:headEnd/>
            <a:tailEnd/>
          </a:ln>
        </p:spPr>
      </p:pic>
      <p:sp>
        <p:nvSpPr>
          <p:cNvPr id="11" name="Text Box 11"/>
          <p:cNvSpPr txBox="1">
            <a:spLocks noChangeArrowheads="1"/>
          </p:cNvSpPr>
          <p:nvPr/>
        </p:nvSpPr>
        <p:spPr bwMode="auto">
          <a:xfrm>
            <a:off x="3352800" y="0"/>
            <a:ext cx="8458200" cy="1446550"/>
          </a:xfrm>
          <a:prstGeom prst="rect">
            <a:avLst/>
          </a:prstGeom>
          <a:noFill/>
          <a:ln w="9525">
            <a:noFill/>
            <a:miter lim="800000"/>
            <a:headEnd/>
            <a:tailEnd/>
          </a:ln>
          <a:effectLst/>
        </p:spPr>
        <p:txBody>
          <a:bodyPr wrap="square">
            <a:spAutoFit/>
          </a:bodyPr>
          <a:lstStyle/>
          <a:p>
            <a:pPr algn="ctr"/>
            <a:r>
              <a:rPr lang="en-US" sz="2800" b="1">
                <a:solidFill>
                  <a:srgbClr val="000099"/>
                </a:solidFill>
                <a:latin typeface="Times New Roman" pitchFamily="18" charset="0"/>
                <a:cs typeface="Times New Roman" pitchFamily="18" charset="0"/>
              </a:rPr>
              <a:t>      </a:t>
            </a:r>
            <a:endParaRPr lang="en-US" sz="2800" b="1" i="1" dirty="0">
              <a:solidFill>
                <a:srgbClr val="000099"/>
              </a:solidFill>
              <a:latin typeface="Times New Roman" pitchFamily="18" charset="0"/>
              <a:cs typeface="Times New Roman" pitchFamily="18" charset="0"/>
            </a:endParaRPr>
          </a:p>
          <a:p>
            <a:pPr algn="ctr"/>
            <a:r>
              <a:rPr lang="en-US" sz="2800" b="1" u="sng" dirty="0" err="1">
                <a:solidFill>
                  <a:srgbClr val="000099"/>
                </a:solidFill>
                <a:latin typeface="Times New Roman" pitchFamily="18" charset="0"/>
                <a:cs typeface="Times New Roman" pitchFamily="18" charset="0"/>
              </a:rPr>
              <a:t>Tập</a:t>
            </a:r>
            <a:r>
              <a:rPr lang="en-US" sz="2800" b="1" u="sng" dirty="0">
                <a:solidFill>
                  <a:srgbClr val="000099"/>
                </a:solidFill>
                <a:latin typeface="Times New Roman" pitchFamily="18" charset="0"/>
                <a:cs typeface="Times New Roman" pitchFamily="18" charset="0"/>
              </a:rPr>
              <a:t> </a:t>
            </a:r>
            <a:r>
              <a:rPr lang="en-US" sz="2800" b="1" u="sng" dirty="0" err="1">
                <a:solidFill>
                  <a:srgbClr val="000099"/>
                </a:solidFill>
                <a:latin typeface="Times New Roman" pitchFamily="18" charset="0"/>
                <a:cs typeface="Times New Roman" pitchFamily="18" charset="0"/>
              </a:rPr>
              <a:t>đọc</a:t>
            </a:r>
            <a:endParaRPr lang="en-US" sz="2800" b="1" u="sng" dirty="0">
              <a:solidFill>
                <a:srgbClr val="000099"/>
              </a:solidFill>
              <a:latin typeface="Times New Roman" pitchFamily="18" charset="0"/>
              <a:cs typeface="Times New Roman" pitchFamily="18" charset="0"/>
            </a:endParaRPr>
          </a:p>
          <a:p>
            <a:pPr algn="ctr"/>
            <a:r>
              <a:rPr lang="en-US" sz="2400" b="1" dirty="0">
                <a:solidFill>
                  <a:srgbClr val="000099"/>
                </a:solidFill>
                <a:latin typeface="Times New Roman" pitchFamily="18" charset="0"/>
                <a:cs typeface="Times New Roman" pitchFamily="18" charset="0"/>
              </a:rPr>
              <a:t>Tiết 25: </a:t>
            </a:r>
            <a:r>
              <a:rPr lang="en-US" sz="3200" b="1" dirty="0" err="1">
                <a:solidFill>
                  <a:srgbClr val="000099"/>
                </a:solidFill>
                <a:latin typeface="Times New Roman" pitchFamily="18" charset="0"/>
                <a:cs typeface="Times New Roman" pitchFamily="18" charset="0"/>
              </a:rPr>
              <a:t>Người</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gác</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rừng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tí</a:t>
            </a:r>
            <a:r>
              <a:rPr lang="en-US" sz="3200" b="1" dirty="0">
                <a:solidFill>
                  <a:srgbClr val="000099"/>
                </a:solidFill>
                <a:latin typeface="Times New Roman" pitchFamily="18" charset="0"/>
                <a:cs typeface="Times New Roman" pitchFamily="18" charset="0"/>
              </a:rPr>
              <a:t> hon </a:t>
            </a:r>
            <a:r>
              <a:rPr lang="en-US" sz="2400" b="1" i="1" dirty="0">
                <a:solidFill>
                  <a:srgbClr val="000099"/>
                </a:solidFill>
                <a:latin typeface="Times New Roman" pitchFamily="18" charset="0"/>
                <a:cs typeface="Times New Roman" pitchFamily="18" charset="0"/>
              </a:rPr>
              <a:t>(</a:t>
            </a:r>
            <a:r>
              <a:rPr lang="en-US" sz="2400" b="1" i="1" dirty="0" err="1">
                <a:solidFill>
                  <a:srgbClr val="000099"/>
                </a:solidFill>
                <a:latin typeface="Times New Roman" pitchFamily="18" charset="0"/>
                <a:cs typeface="Times New Roman" pitchFamily="18" charset="0"/>
              </a:rPr>
              <a:t>trang</a:t>
            </a:r>
            <a:r>
              <a:rPr lang="en-US" sz="2400" b="1" i="1" dirty="0">
                <a:solidFill>
                  <a:srgbClr val="000099"/>
                </a:solidFill>
                <a:latin typeface="Times New Roman" pitchFamily="18" charset="0"/>
                <a:cs typeface="Times New Roman" pitchFamily="18" charset="0"/>
              </a:rPr>
              <a:t> 124)</a:t>
            </a:r>
          </a:p>
        </p:txBody>
      </p:sp>
      <p:grpSp>
        <p:nvGrpSpPr>
          <p:cNvPr id="15" name="Group 47"/>
          <p:cNvGrpSpPr>
            <a:grpSpLocks/>
          </p:cNvGrpSpPr>
          <p:nvPr/>
        </p:nvGrpSpPr>
        <p:grpSpPr bwMode="auto">
          <a:xfrm>
            <a:off x="25400" y="32657"/>
            <a:ext cx="12192000" cy="6858000"/>
            <a:chOff x="0" y="0"/>
            <a:chExt cx="5760" cy="4320"/>
          </a:xfrm>
        </p:grpSpPr>
        <p:sp>
          <p:nvSpPr>
            <p:cNvPr id="16"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7" name="Picture 12"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3"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2"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2"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3362013D-9E27-470D-A942-DABA2486ECFD}"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6880"/>
                                        </p:tgtEl>
                                        <p:attrNameLst>
                                          <p:attrName>style.visibility</p:attrName>
                                        </p:attrNameLst>
                                      </p:cBhvr>
                                      <p:to>
                                        <p:strVal val="visible"/>
                                      </p:to>
                                    </p:set>
                                    <p:anim calcmode="lin" valueType="num">
                                      <p:cBhvr>
                                        <p:cTn id="7" dur="1000" fill="hold"/>
                                        <p:tgtEl>
                                          <p:spTgt spid="36880"/>
                                        </p:tgtEl>
                                        <p:attrNameLst>
                                          <p:attrName>ppt_w</p:attrName>
                                        </p:attrNameLst>
                                      </p:cBhvr>
                                      <p:tavLst>
                                        <p:tav tm="0">
                                          <p:val>
                                            <p:fltVal val="0"/>
                                          </p:val>
                                        </p:tav>
                                        <p:tav tm="100000">
                                          <p:val>
                                            <p:strVal val="#ppt_w"/>
                                          </p:val>
                                        </p:tav>
                                      </p:tavLst>
                                    </p:anim>
                                    <p:anim calcmode="lin" valueType="num">
                                      <p:cBhvr>
                                        <p:cTn id="8" dur="1000" fill="hold"/>
                                        <p:tgtEl>
                                          <p:spTgt spid="36880"/>
                                        </p:tgtEl>
                                        <p:attrNameLst>
                                          <p:attrName>ppt_h</p:attrName>
                                        </p:attrNameLst>
                                      </p:cBhvr>
                                      <p:tavLst>
                                        <p:tav tm="0">
                                          <p:val>
                                            <p:fltVal val="0"/>
                                          </p:val>
                                        </p:tav>
                                        <p:tav tm="100000">
                                          <p:val>
                                            <p:strVal val="#ppt_h"/>
                                          </p:val>
                                        </p:tav>
                                      </p:tavLst>
                                    </p:anim>
                                    <p:anim calcmode="lin" valueType="num">
                                      <p:cBhvr>
                                        <p:cTn id="9" dur="1000" fill="hold"/>
                                        <p:tgtEl>
                                          <p:spTgt spid="3688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88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Line 3"/>
          <p:cNvSpPr>
            <a:spLocks noChangeShapeType="1"/>
          </p:cNvSpPr>
          <p:nvPr/>
        </p:nvSpPr>
        <p:spPr bwMode="auto">
          <a:xfrm>
            <a:off x="5791200" y="1981200"/>
            <a:ext cx="0" cy="3048000"/>
          </a:xfrm>
          <a:prstGeom prst="line">
            <a:avLst/>
          </a:prstGeom>
          <a:noFill/>
          <a:ln w="28575">
            <a:solidFill>
              <a:srgbClr val="FF0000"/>
            </a:solidFill>
            <a:round/>
            <a:headEnd/>
            <a:tailEnd/>
          </a:ln>
          <a:effectLst/>
        </p:spPr>
        <p:txBody>
          <a:bodyPr/>
          <a:lstStyle/>
          <a:p>
            <a:endParaRPr lang="en-US"/>
          </a:p>
        </p:txBody>
      </p:sp>
      <p:sp>
        <p:nvSpPr>
          <p:cNvPr id="7172" name="Line 4"/>
          <p:cNvSpPr>
            <a:spLocks noChangeShapeType="1"/>
          </p:cNvSpPr>
          <p:nvPr/>
        </p:nvSpPr>
        <p:spPr bwMode="auto">
          <a:xfrm>
            <a:off x="3810000" y="1981200"/>
            <a:ext cx="3200400" cy="0"/>
          </a:xfrm>
          <a:prstGeom prst="line">
            <a:avLst/>
          </a:prstGeom>
          <a:noFill/>
          <a:ln w="28575">
            <a:solidFill>
              <a:srgbClr val="FF0000"/>
            </a:solidFill>
            <a:round/>
            <a:headEnd/>
            <a:tailEnd/>
          </a:ln>
          <a:effectLst/>
        </p:spPr>
        <p:txBody>
          <a:bodyPr/>
          <a:lstStyle/>
          <a:p>
            <a:endParaRPr lang="en-US"/>
          </a:p>
        </p:txBody>
      </p:sp>
      <p:sp>
        <p:nvSpPr>
          <p:cNvPr id="7173" name="Text Box 5"/>
          <p:cNvSpPr txBox="1">
            <a:spLocks noChangeArrowheads="1"/>
          </p:cNvSpPr>
          <p:nvPr/>
        </p:nvSpPr>
        <p:spPr bwMode="auto">
          <a:xfrm>
            <a:off x="1981200" y="1676400"/>
            <a:ext cx="1828800" cy="457200"/>
          </a:xfrm>
          <a:prstGeom prst="rect">
            <a:avLst/>
          </a:prstGeom>
          <a:noFill/>
          <a:ln w="9525">
            <a:noFill/>
            <a:miter lim="800000"/>
            <a:headEnd/>
            <a:tailEnd/>
          </a:ln>
          <a:effectLst/>
        </p:spPr>
        <p:txBody>
          <a:bodyPr>
            <a:spAutoFit/>
          </a:bodyPr>
          <a:lstStyle/>
          <a:p>
            <a:pPr>
              <a:spcBef>
                <a:spcPct val="50000"/>
              </a:spcBef>
            </a:pPr>
            <a:r>
              <a:rPr lang="en-US" sz="2400" b="1" u="sng">
                <a:latin typeface="Times New Roman" pitchFamily="18" charset="0"/>
              </a:rPr>
              <a:t>Luy</a:t>
            </a:r>
            <a:r>
              <a:rPr lang="vi-VN" sz="2400" b="1" u="sng">
                <a:latin typeface="Times New Roman" pitchFamily="18" charset="0"/>
              </a:rPr>
              <a:t>ện</a:t>
            </a:r>
            <a:r>
              <a:rPr lang="en-US" sz="2400" b="1" u="sng">
                <a:latin typeface="Times New Roman" pitchFamily="18" charset="0"/>
              </a:rPr>
              <a:t> </a:t>
            </a:r>
            <a:r>
              <a:rPr lang="vi-VN" sz="2400" b="1" u="sng">
                <a:latin typeface="Times New Roman" pitchFamily="18" charset="0"/>
              </a:rPr>
              <a:t>đọc</a:t>
            </a:r>
          </a:p>
        </p:txBody>
      </p:sp>
      <p:sp>
        <p:nvSpPr>
          <p:cNvPr id="7174" name="Text Box 6"/>
          <p:cNvSpPr txBox="1">
            <a:spLocks noChangeArrowheads="1"/>
          </p:cNvSpPr>
          <p:nvPr/>
        </p:nvSpPr>
        <p:spPr bwMode="auto">
          <a:xfrm>
            <a:off x="7239000" y="1676400"/>
            <a:ext cx="1905000" cy="457200"/>
          </a:xfrm>
          <a:prstGeom prst="rect">
            <a:avLst/>
          </a:prstGeom>
          <a:noFill/>
          <a:ln w="9525">
            <a:noFill/>
            <a:miter lim="800000"/>
            <a:headEnd/>
            <a:tailEnd/>
          </a:ln>
          <a:effectLst/>
        </p:spPr>
        <p:txBody>
          <a:bodyPr>
            <a:spAutoFit/>
          </a:bodyPr>
          <a:lstStyle/>
          <a:p>
            <a:pPr>
              <a:spcBef>
                <a:spcPct val="50000"/>
              </a:spcBef>
            </a:pPr>
            <a:r>
              <a:rPr lang="en-US" sz="2400" b="1" u="sng">
                <a:latin typeface="Times New Roman" pitchFamily="18" charset="0"/>
              </a:rPr>
              <a:t>T</a:t>
            </a:r>
            <a:r>
              <a:rPr lang="vi-VN" sz="2400" b="1" u="sng">
                <a:latin typeface="Times New Roman" pitchFamily="18" charset="0"/>
              </a:rPr>
              <a:t>ìm</a:t>
            </a:r>
            <a:r>
              <a:rPr lang="en-US" sz="2400" b="1" u="sng">
                <a:latin typeface="Times New Roman" pitchFamily="18" charset="0"/>
              </a:rPr>
              <a:t> hi</a:t>
            </a:r>
            <a:r>
              <a:rPr lang="vi-VN" sz="2400" b="1" u="sng">
                <a:latin typeface="Times New Roman" pitchFamily="18" charset="0"/>
              </a:rPr>
              <a:t>ểu</a:t>
            </a:r>
            <a:r>
              <a:rPr lang="en-US" sz="2400" b="1" u="sng">
                <a:latin typeface="Times New Roman" pitchFamily="18" charset="0"/>
              </a:rPr>
              <a:t> b</a:t>
            </a:r>
            <a:r>
              <a:rPr lang="vi-VN" sz="2400" b="1" u="sng">
                <a:latin typeface="Times New Roman" pitchFamily="18" charset="0"/>
              </a:rPr>
              <a:t>ài</a:t>
            </a:r>
          </a:p>
        </p:txBody>
      </p:sp>
      <p:sp>
        <p:nvSpPr>
          <p:cNvPr id="7182" name="Text Box 14"/>
          <p:cNvSpPr txBox="1">
            <a:spLocks noChangeArrowheads="1"/>
          </p:cNvSpPr>
          <p:nvPr/>
        </p:nvSpPr>
        <p:spPr bwMode="auto">
          <a:xfrm>
            <a:off x="1981200" y="5181600"/>
            <a:ext cx="8686800" cy="523220"/>
          </a:xfrm>
          <a:prstGeom prst="rect">
            <a:avLst/>
          </a:prstGeom>
          <a:noFill/>
          <a:ln w="9525">
            <a:noFill/>
            <a:miter lim="800000"/>
            <a:headEnd/>
            <a:tailEnd/>
          </a:ln>
          <a:effectLst/>
        </p:spPr>
        <p:txBody>
          <a:bodyPr wrap="square">
            <a:spAutoFit/>
          </a:bodyPr>
          <a:lstStyle/>
          <a:p>
            <a:pPr>
              <a:spcBef>
                <a:spcPct val="50000"/>
              </a:spcBef>
            </a:pPr>
            <a:r>
              <a:rPr lang="en-US" sz="2800" b="1">
                <a:solidFill>
                  <a:srgbClr val="FF0000"/>
                </a:solidFill>
                <a:latin typeface="Times New Roman" pitchFamily="18" charset="0"/>
              </a:rPr>
              <a:t>Em đã học tập được ở bạn nhỏ điều gì?</a:t>
            </a:r>
          </a:p>
        </p:txBody>
      </p:sp>
      <p:sp>
        <p:nvSpPr>
          <p:cNvPr id="19" name="Text Box 5"/>
          <p:cNvSpPr txBox="1">
            <a:spLocks noChangeArrowheads="1"/>
          </p:cNvSpPr>
          <p:nvPr/>
        </p:nvSpPr>
        <p:spPr bwMode="auto">
          <a:xfrm>
            <a:off x="1752600" y="2133600"/>
            <a:ext cx="3962400" cy="1569660"/>
          </a:xfrm>
          <a:prstGeom prst="rect">
            <a:avLst/>
          </a:prstGeom>
          <a:noFill/>
          <a:ln w="9525">
            <a:noFill/>
            <a:miter lim="800000"/>
            <a:headEnd/>
            <a:tailEnd/>
          </a:ln>
          <a:effectLst/>
        </p:spPr>
        <p:txBody>
          <a:bodyPr wrap="square">
            <a:spAutoFit/>
          </a:bodyPr>
          <a:lstStyle/>
          <a:p>
            <a:pPr algn="just">
              <a:spcBef>
                <a:spcPts val="600"/>
              </a:spcBef>
            </a:pPr>
            <a:r>
              <a:rPr lang="en-US" sz="3200" b="1">
                <a:solidFill>
                  <a:srgbClr val="002060"/>
                </a:solidFill>
                <a:latin typeface="Times New Roman" pitchFamily="18" charset="0"/>
              </a:rPr>
              <a:t>loanh quanh, rắn rỏi, dây chão, loay hoay, rô-bốt,  còng tay, …</a:t>
            </a:r>
            <a:endParaRPr lang="vi-VN" sz="3200" b="1">
              <a:solidFill>
                <a:srgbClr val="002060"/>
              </a:solidFill>
              <a:latin typeface="Times New Roman" pitchFamily="18" charset="0"/>
            </a:endParaRPr>
          </a:p>
        </p:txBody>
      </p:sp>
      <p:sp>
        <p:nvSpPr>
          <p:cNvPr id="21" name="Text Box 14"/>
          <p:cNvSpPr txBox="1">
            <a:spLocks noChangeArrowheads="1"/>
          </p:cNvSpPr>
          <p:nvPr/>
        </p:nvSpPr>
        <p:spPr bwMode="auto">
          <a:xfrm>
            <a:off x="1788942" y="4919008"/>
            <a:ext cx="8879058" cy="1569660"/>
          </a:xfrm>
          <a:prstGeom prst="rect">
            <a:avLst/>
          </a:prstGeom>
          <a:noFill/>
          <a:ln w="9525">
            <a:noFill/>
            <a:miter lim="800000"/>
            <a:headEnd/>
            <a:tailEnd/>
          </a:ln>
          <a:effectLst/>
        </p:spPr>
        <p:txBody>
          <a:bodyPr wrap="square">
            <a:spAutoFit/>
          </a:bodyPr>
          <a:lstStyle/>
          <a:p>
            <a:pPr algn="just">
              <a:spcBef>
                <a:spcPct val="50000"/>
              </a:spcBef>
            </a:pPr>
            <a:r>
              <a:rPr lang="en-US" sz="2400" b="1" i="1">
                <a:solidFill>
                  <a:srgbClr val="FF0000"/>
                </a:solidFill>
                <a:latin typeface="Times New Roman" pitchFamily="18" charset="0"/>
              </a:rPr>
              <a:t>Em học tập được ở bạn nhỏ tinh thần trách nhiệm bảo vệ tài sản chung./ Em học tập được ở bạn nhỏ sự bình tĩnh, thông minh khi xử lí tình huống./ Em học tập được ở bạn nhỏ sự phán đoán và phản ứng nhanh./ Em học tập được ở bạn nhỏ sự dũng cảm, táo bạo.</a:t>
            </a:r>
          </a:p>
        </p:txBody>
      </p:sp>
      <p:sp>
        <p:nvSpPr>
          <p:cNvPr id="22" name="Text Box 20"/>
          <p:cNvSpPr txBox="1">
            <a:spLocks noChangeArrowheads="1"/>
          </p:cNvSpPr>
          <p:nvPr/>
        </p:nvSpPr>
        <p:spPr bwMode="auto">
          <a:xfrm>
            <a:off x="6096000" y="2133601"/>
            <a:ext cx="1295400" cy="461665"/>
          </a:xfrm>
          <a:prstGeom prst="rect">
            <a:avLst/>
          </a:prstGeom>
          <a:noFill/>
          <a:ln w="9525">
            <a:noFill/>
            <a:miter lim="800000"/>
            <a:headEnd/>
            <a:tailEnd/>
          </a:ln>
          <a:effectLst/>
        </p:spPr>
        <p:txBody>
          <a:bodyPr wrap="square">
            <a:spAutoFit/>
          </a:bodyPr>
          <a:lstStyle/>
          <a:p>
            <a:pPr algn="just" eaLnBrk="1" hangingPunct="1"/>
            <a:r>
              <a:rPr lang="en-US" sz="2400" b="1">
                <a:solidFill>
                  <a:srgbClr val="0000FF"/>
                </a:solidFill>
                <a:latin typeface="Times New Roman" pitchFamily="18" charset="0"/>
              </a:rPr>
              <a:t>Rô bốt, </a:t>
            </a:r>
            <a:endParaRPr lang="en-US" sz="2400" b="1" u="sng">
              <a:solidFill>
                <a:srgbClr val="0000FF"/>
              </a:solidFill>
              <a:latin typeface="Times New Roman" pitchFamily="18" charset="0"/>
            </a:endParaRPr>
          </a:p>
        </p:txBody>
      </p:sp>
      <p:sp>
        <p:nvSpPr>
          <p:cNvPr id="23" name="Text Box 20"/>
          <p:cNvSpPr txBox="1">
            <a:spLocks noChangeArrowheads="1"/>
          </p:cNvSpPr>
          <p:nvPr/>
        </p:nvSpPr>
        <p:spPr bwMode="auto">
          <a:xfrm>
            <a:off x="7162800" y="2133601"/>
            <a:ext cx="1600200" cy="461665"/>
          </a:xfrm>
          <a:prstGeom prst="rect">
            <a:avLst/>
          </a:prstGeom>
          <a:noFill/>
          <a:ln w="9525">
            <a:noFill/>
            <a:miter lim="800000"/>
            <a:headEnd/>
            <a:tailEnd/>
          </a:ln>
          <a:effectLst/>
        </p:spPr>
        <p:txBody>
          <a:bodyPr wrap="square">
            <a:spAutoFit/>
          </a:bodyPr>
          <a:lstStyle/>
          <a:p>
            <a:pPr algn="just" eaLnBrk="1" hangingPunct="1"/>
            <a:r>
              <a:rPr lang="en-US" sz="2400" b="1">
                <a:solidFill>
                  <a:srgbClr val="0000FF"/>
                </a:solidFill>
                <a:latin typeface="Times New Roman" pitchFamily="18" charset="0"/>
              </a:rPr>
              <a:t>còng tay,</a:t>
            </a:r>
            <a:endParaRPr lang="en-US" sz="2400" b="1" u="sng">
              <a:solidFill>
                <a:srgbClr val="0000FF"/>
              </a:solidFill>
              <a:latin typeface="Times New Roman" pitchFamily="18" charset="0"/>
            </a:endParaRPr>
          </a:p>
        </p:txBody>
      </p:sp>
      <p:sp>
        <p:nvSpPr>
          <p:cNvPr id="24" name="Text Box 18"/>
          <p:cNvSpPr txBox="1">
            <a:spLocks noChangeArrowheads="1"/>
          </p:cNvSpPr>
          <p:nvPr/>
        </p:nvSpPr>
        <p:spPr bwMode="auto">
          <a:xfrm>
            <a:off x="6096000" y="2514601"/>
            <a:ext cx="4572000" cy="461665"/>
          </a:xfrm>
          <a:prstGeom prst="rect">
            <a:avLst/>
          </a:prstGeom>
          <a:noFill/>
          <a:ln w="9525">
            <a:noFill/>
            <a:miter lim="800000"/>
            <a:headEnd/>
            <a:tailEnd/>
          </a:ln>
          <a:effectLst/>
        </p:spPr>
        <p:txBody>
          <a:bodyPr wrap="square">
            <a:spAutoFit/>
          </a:bodyPr>
          <a:lstStyle/>
          <a:p>
            <a:pPr>
              <a:spcBef>
                <a:spcPct val="50000"/>
              </a:spcBef>
            </a:pPr>
            <a:r>
              <a:rPr lang="en-US" sz="2400" b="1">
                <a:solidFill>
                  <a:srgbClr val="FF0000"/>
                </a:solidFill>
                <a:latin typeface="Times New Roman" pitchFamily="18" charset="0"/>
              </a:rPr>
              <a:t>Ý 1: Sự thông minh của bạn nhỏ.</a:t>
            </a:r>
          </a:p>
        </p:txBody>
      </p:sp>
      <p:sp>
        <p:nvSpPr>
          <p:cNvPr id="26" name="Text Box 18"/>
          <p:cNvSpPr txBox="1">
            <a:spLocks noChangeArrowheads="1"/>
          </p:cNvSpPr>
          <p:nvPr/>
        </p:nvSpPr>
        <p:spPr bwMode="auto">
          <a:xfrm>
            <a:off x="6096000" y="3048001"/>
            <a:ext cx="4572000" cy="461665"/>
          </a:xfrm>
          <a:prstGeom prst="rect">
            <a:avLst/>
          </a:prstGeom>
          <a:noFill/>
          <a:ln w="9525">
            <a:noFill/>
            <a:miter lim="800000"/>
            <a:headEnd/>
            <a:tailEnd/>
          </a:ln>
          <a:effectLst/>
        </p:spPr>
        <p:txBody>
          <a:bodyPr wrap="square">
            <a:spAutoFit/>
          </a:bodyPr>
          <a:lstStyle/>
          <a:p>
            <a:pPr>
              <a:spcBef>
                <a:spcPct val="50000"/>
              </a:spcBef>
            </a:pPr>
            <a:r>
              <a:rPr lang="en-US" sz="2400" b="1">
                <a:solidFill>
                  <a:srgbClr val="FF0000"/>
                </a:solidFill>
                <a:latin typeface="Times New Roman" pitchFamily="18" charset="0"/>
              </a:rPr>
              <a:t>Ý 2: Sự dũng cảm của bạn nhỏ.</a:t>
            </a:r>
          </a:p>
        </p:txBody>
      </p:sp>
      <p:sp>
        <p:nvSpPr>
          <p:cNvPr id="31" name="Text Box 10"/>
          <p:cNvSpPr txBox="1">
            <a:spLocks noChangeArrowheads="1"/>
          </p:cNvSpPr>
          <p:nvPr/>
        </p:nvSpPr>
        <p:spPr bwMode="auto">
          <a:xfrm>
            <a:off x="8305800" y="2133601"/>
            <a:ext cx="2133600" cy="461665"/>
          </a:xfrm>
          <a:prstGeom prst="rect">
            <a:avLst/>
          </a:prstGeom>
          <a:noFill/>
          <a:ln w="9525">
            <a:noFill/>
            <a:miter lim="800000"/>
            <a:headEnd/>
            <a:tailEnd/>
          </a:ln>
          <a:effectLst/>
        </p:spPr>
        <p:txBody>
          <a:bodyPr wrap="square">
            <a:spAutoFit/>
          </a:bodyPr>
          <a:lstStyle/>
          <a:p>
            <a:pPr algn="ctr"/>
            <a:r>
              <a:rPr lang="en-US" sz="2400" b="1">
                <a:solidFill>
                  <a:srgbClr val="0070C0"/>
                </a:solidFill>
                <a:latin typeface="Times New Roman" pitchFamily="18" charset="0"/>
                <a:cs typeface="Times New Roman" pitchFamily="18" charset="0"/>
              </a:rPr>
              <a:t>nghề gác rừng</a:t>
            </a:r>
          </a:p>
        </p:txBody>
      </p:sp>
      <p:sp>
        <p:nvSpPr>
          <p:cNvPr id="30" name="Text Box 12"/>
          <p:cNvSpPr txBox="1">
            <a:spLocks noChangeArrowheads="1"/>
          </p:cNvSpPr>
          <p:nvPr/>
        </p:nvSpPr>
        <p:spPr bwMode="auto">
          <a:xfrm>
            <a:off x="6172200" y="3505201"/>
            <a:ext cx="4267200" cy="1538883"/>
          </a:xfrm>
          <a:prstGeom prst="rect">
            <a:avLst/>
          </a:prstGeom>
          <a:noFill/>
          <a:ln w="9525">
            <a:noFill/>
            <a:miter lim="800000"/>
            <a:headEnd/>
            <a:tailEnd/>
          </a:ln>
          <a:effectLst/>
        </p:spPr>
        <p:txBody>
          <a:bodyPr wrap="square">
            <a:spAutoFit/>
          </a:bodyPr>
          <a:lstStyle/>
          <a:p>
            <a:pPr algn="ctr">
              <a:spcBef>
                <a:spcPts val="600"/>
              </a:spcBef>
            </a:pPr>
            <a:r>
              <a:rPr lang="en-US" sz="2800" b="1">
                <a:solidFill>
                  <a:srgbClr val="002060"/>
                </a:solidFill>
                <a:latin typeface="Times New Roman" pitchFamily="18" charset="0"/>
              </a:rPr>
              <a:t>Thảo luận nhóm đôi </a:t>
            </a:r>
          </a:p>
          <a:p>
            <a:pPr algn="ctr">
              <a:spcBef>
                <a:spcPts val="600"/>
              </a:spcBef>
            </a:pPr>
            <a:r>
              <a:rPr lang="en-US" sz="2800" b="1" i="1">
                <a:solidFill>
                  <a:srgbClr val="002060"/>
                </a:solidFill>
                <a:latin typeface="Times New Roman" pitchFamily="18" charset="0"/>
              </a:rPr>
              <a:t>(1 phút)</a:t>
            </a:r>
          </a:p>
          <a:p>
            <a:pPr algn="ctr">
              <a:spcBef>
                <a:spcPts val="600"/>
              </a:spcBef>
            </a:pPr>
            <a:endParaRPr lang="en-US" sz="2800" b="1">
              <a:solidFill>
                <a:srgbClr val="002060"/>
              </a:solidFill>
              <a:latin typeface="Times New Roman" pitchFamily="18" charset="0"/>
            </a:endParaRPr>
          </a:p>
        </p:txBody>
      </p:sp>
      <p:sp>
        <p:nvSpPr>
          <p:cNvPr id="34" name="Text Box 11"/>
          <p:cNvSpPr txBox="1">
            <a:spLocks noChangeArrowheads="1"/>
          </p:cNvSpPr>
          <p:nvPr/>
        </p:nvSpPr>
        <p:spPr bwMode="auto">
          <a:xfrm>
            <a:off x="3352800" y="0"/>
            <a:ext cx="8458200" cy="1015663"/>
          </a:xfrm>
          <a:prstGeom prst="rect">
            <a:avLst/>
          </a:prstGeom>
          <a:noFill/>
          <a:ln w="9525">
            <a:noFill/>
            <a:miter lim="800000"/>
            <a:headEnd/>
            <a:tailEnd/>
          </a:ln>
          <a:effectLst/>
        </p:spPr>
        <p:txBody>
          <a:bodyPr wrap="square">
            <a:spAutoFit/>
          </a:bodyPr>
          <a:lstStyle/>
          <a:p>
            <a:pPr algn="ctr"/>
            <a:r>
              <a:rPr lang="en-US" sz="2800" b="1" u="sng" smtClean="0">
                <a:solidFill>
                  <a:srgbClr val="000099"/>
                </a:solidFill>
                <a:latin typeface="Times New Roman" pitchFamily="18" charset="0"/>
                <a:cs typeface="Times New Roman" pitchFamily="18" charset="0"/>
              </a:rPr>
              <a:t>Tập </a:t>
            </a:r>
            <a:r>
              <a:rPr lang="en-US" sz="2800" b="1" u="sng" dirty="0" err="1">
                <a:solidFill>
                  <a:srgbClr val="000099"/>
                </a:solidFill>
                <a:latin typeface="Times New Roman" pitchFamily="18" charset="0"/>
                <a:cs typeface="Times New Roman" pitchFamily="18" charset="0"/>
              </a:rPr>
              <a:t>đọc</a:t>
            </a:r>
            <a:endParaRPr lang="en-US" sz="2800" b="1" u="sng" dirty="0">
              <a:solidFill>
                <a:srgbClr val="000099"/>
              </a:solidFill>
              <a:latin typeface="Times New Roman" pitchFamily="18" charset="0"/>
              <a:cs typeface="Times New Roman" pitchFamily="18" charset="0"/>
            </a:endParaRPr>
          </a:p>
          <a:p>
            <a:pPr algn="ctr"/>
            <a:r>
              <a:rPr lang="en-US" sz="2400" b="1" dirty="0">
                <a:solidFill>
                  <a:srgbClr val="000099"/>
                </a:solidFill>
                <a:latin typeface="Times New Roman" pitchFamily="18" charset="0"/>
                <a:cs typeface="Times New Roman" pitchFamily="18" charset="0"/>
              </a:rPr>
              <a:t>Tiết 25: </a:t>
            </a:r>
            <a:r>
              <a:rPr lang="en-US" sz="3200" b="1" dirty="0" err="1">
                <a:solidFill>
                  <a:srgbClr val="000099"/>
                </a:solidFill>
                <a:latin typeface="Times New Roman" pitchFamily="18" charset="0"/>
                <a:cs typeface="Times New Roman" pitchFamily="18" charset="0"/>
              </a:rPr>
              <a:t>Người</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gác</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rừng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tí</a:t>
            </a:r>
            <a:r>
              <a:rPr lang="en-US" sz="3200" b="1" dirty="0">
                <a:solidFill>
                  <a:srgbClr val="000099"/>
                </a:solidFill>
                <a:latin typeface="Times New Roman" pitchFamily="18" charset="0"/>
                <a:cs typeface="Times New Roman" pitchFamily="18" charset="0"/>
              </a:rPr>
              <a:t> hon </a:t>
            </a:r>
            <a:r>
              <a:rPr lang="en-US" sz="2400" b="1" i="1" dirty="0">
                <a:solidFill>
                  <a:srgbClr val="000099"/>
                </a:solidFill>
                <a:latin typeface="Times New Roman" pitchFamily="18" charset="0"/>
                <a:cs typeface="Times New Roman" pitchFamily="18" charset="0"/>
              </a:rPr>
              <a:t>(</a:t>
            </a:r>
            <a:r>
              <a:rPr lang="en-US" sz="2400" b="1" i="1" dirty="0" err="1">
                <a:solidFill>
                  <a:srgbClr val="000099"/>
                </a:solidFill>
                <a:latin typeface="Times New Roman" pitchFamily="18" charset="0"/>
                <a:cs typeface="Times New Roman" pitchFamily="18" charset="0"/>
              </a:rPr>
              <a:t>trang</a:t>
            </a:r>
            <a:r>
              <a:rPr lang="en-US" sz="2400" b="1" i="1" dirty="0">
                <a:solidFill>
                  <a:srgbClr val="000099"/>
                </a:solidFill>
                <a:latin typeface="Times New Roman" pitchFamily="18" charset="0"/>
                <a:cs typeface="Times New Roman" pitchFamily="18" charset="0"/>
              </a:rPr>
              <a:t> 124)</a:t>
            </a:r>
          </a:p>
        </p:txBody>
      </p:sp>
      <p:grpSp>
        <p:nvGrpSpPr>
          <p:cNvPr id="35" name="Group 47"/>
          <p:cNvGrpSpPr>
            <a:grpSpLocks/>
          </p:cNvGrpSpPr>
          <p:nvPr/>
        </p:nvGrpSpPr>
        <p:grpSpPr bwMode="auto">
          <a:xfrm>
            <a:off x="25400" y="32657"/>
            <a:ext cx="12192000" cy="6858000"/>
            <a:chOff x="0" y="0"/>
            <a:chExt cx="5760" cy="4320"/>
          </a:xfrm>
        </p:grpSpPr>
        <p:sp>
          <p:nvSpPr>
            <p:cNvPr id="36"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37"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3362013D-9E27-470D-A942-DABA2486ECFD}"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 calcmode="lin" valueType="num">
                                      <p:cBhvr>
                                        <p:cTn id="9" dur="500" fill="hold"/>
                                        <p:tgtEl>
                                          <p:spTgt spid="30"/>
                                        </p:tgtEl>
                                        <p:attrNameLst>
                                          <p:attrName>style.rotation</p:attrName>
                                        </p:attrNameLst>
                                      </p:cBhvr>
                                      <p:tavLst>
                                        <p:tav tm="0">
                                          <p:val>
                                            <p:fltVal val="90"/>
                                          </p:val>
                                        </p:tav>
                                        <p:tav tm="100000">
                                          <p:val>
                                            <p:fltVal val="0"/>
                                          </p:val>
                                        </p:tav>
                                      </p:tavLst>
                                    </p:anim>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7182"/>
                                        </p:tgtEl>
                                        <p:attrNameLst>
                                          <p:attrName>style.visibility</p:attrName>
                                        </p:attrNameLst>
                                      </p:cBhvr>
                                      <p:to>
                                        <p:strVal val="visible"/>
                                      </p:to>
                                    </p:set>
                                    <p:anim calcmode="lin" valueType="num">
                                      <p:cBhvr>
                                        <p:cTn id="15" dur="500" fill="hold"/>
                                        <p:tgtEl>
                                          <p:spTgt spid="7182"/>
                                        </p:tgtEl>
                                        <p:attrNameLst>
                                          <p:attrName>ppt_w</p:attrName>
                                        </p:attrNameLst>
                                      </p:cBhvr>
                                      <p:tavLst>
                                        <p:tav tm="0">
                                          <p:val>
                                            <p:fltVal val="0"/>
                                          </p:val>
                                        </p:tav>
                                        <p:tav tm="100000">
                                          <p:val>
                                            <p:strVal val="#ppt_w"/>
                                          </p:val>
                                        </p:tav>
                                      </p:tavLst>
                                    </p:anim>
                                    <p:anim calcmode="lin" valueType="num">
                                      <p:cBhvr>
                                        <p:cTn id="16" dur="500" fill="hold"/>
                                        <p:tgtEl>
                                          <p:spTgt spid="7182"/>
                                        </p:tgtEl>
                                        <p:attrNameLst>
                                          <p:attrName>ppt_h</p:attrName>
                                        </p:attrNameLst>
                                      </p:cBhvr>
                                      <p:tavLst>
                                        <p:tav tm="0">
                                          <p:val>
                                            <p:fltVal val="0"/>
                                          </p:val>
                                        </p:tav>
                                        <p:tav tm="100000">
                                          <p:val>
                                            <p:strVal val="#ppt_h"/>
                                          </p:val>
                                        </p:tav>
                                      </p:tavLst>
                                    </p:anim>
                                    <p:anim calcmode="lin" valueType="num">
                                      <p:cBhvr>
                                        <p:cTn id="17" dur="500" fill="hold"/>
                                        <p:tgtEl>
                                          <p:spTgt spid="7182"/>
                                        </p:tgtEl>
                                        <p:attrNameLst>
                                          <p:attrName>style.rotation</p:attrName>
                                        </p:attrNameLst>
                                      </p:cBhvr>
                                      <p:tavLst>
                                        <p:tav tm="0">
                                          <p:val>
                                            <p:fltVal val="90"/>
                                          </p:val>
                                        </p:tav>
                                        <p:tav tm="100000">
                                          <p:val>
                                            <p:fltVal val="0"/>
                                          </p:val>
                                        </p:tav>
                                      </p:tavLst>
                                    </p:anim>
                                    <p:animEffect transition="in" filter="fade">
                                      <p:cBhvr>
                                        <p:cTn id="18" dur="500"/>
                                        <p:tgtEl>
                                          <p:spTgt spid="7182"/>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xit" presetSubtype="0" fill="hold" grpId="1" nodeType="clickEffect">
                                  <p:stCondLst>
                                    <p:cond delay="0"/>
                                  </p:stCondLst>
                                  <p:iterate type="lt">
                                    <p:tmPct val="0"/>
                                  </p:iterate>
                                  <p:childTnLst>
                                    <p:anim calcmode="lin" valueType="num">
                                      <p:cBhvr>
                                        <p:cTn id="22" dur="500"/>
                                        <p:tgtEl>
                                          <p:spTgt spid="7182"/>
                                        </p:tgtEl>
                                        <p:attrNameLst>
                                          <p:attrName>ppt_w</p:attrName>
                                        </p:attrNameLst>
                                      </p:cBhvr>
                                      <p:tavLst>
                                        <p:tav tm="0">
                                          <p:val>
                                            <p:strVal val="ppt_w"/>
                                          </p:val>
                                        </p:tav>
                                        <p:tav tm="100000">
                                          <p:val>
                                            <p:fltVal val="0"/>
                                          </p:val>
                                        </p:tav>
                                      </p:tavLst>
                                    </p:anim>
                                    <p:anim calcmode="lin" valueType="num">
                                      <p:cBhvr>
                                        <p:cTn id="23" dur="500"/>
                                        <p:tgtEl>
                                          <p:spTgt spid="7182"/>
                                        </p:tgtEl>
                                        <p:attrNameLst>
                                          <p:attrName>ppt_h</p:attrName>
                                        </p:attrNameLst>
                                      </p:cBhvr>
                                      <p:tavLst>
                                        <p:tav tm="0">
                                          <p:val>
                                            <p:strVal val="ppt_h"/>
                                          </p:val>
                                        </p:tav>
                                        <p:tav tm="100000">
                                          <p:val>
                                            <p:fltVal val="0"/>
                                          </p:val>
                                        </p:tav>
                                      </p:tavLst>
                                    </p:anim>
                                    <p:animEffect transition="out" filter="fade">
                                      <p:cBhvr>
                                        <p:cTn id="24" dur="500"/>
                                        <p:tgtEl>
                                          <p:spTgt spid="7182"/>
                                        </p:tgtEl>
                                      </p:cBhvr>
                                    </p:animEffect>
                                    <p:set>
                                      <p:cBhvr>
                                        <p:cTn id="25" dur="1" fill="hold">
                                          <p:stCondLst>
                                            <p:cond delay="499"/>
                                          </p:stCondLst>
                                        </p:cTn>
                                        <p:tgtEl>
                                          <p:spTgt spid="718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iterate type="lt">
                                    <p:tmPct val="5000"/>
                                  </p:iterate>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90"/>
                                          </p:val>
                                        </p:tav>
                                        <p:tav tm="100000">
                                          <p:val>
                                            <p:fltVal val="0"/>
                                          </p:val>
                                        </p:tav>
                                      </p:tavLst>
                                    </p:anim>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p:bldP spid="7182" grpId="1"/>
      <p:bldP spid="21"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Line 3"/>
          <p:cNvSpPr>
            <a:spLocks noChangeShapeType="1"/>
          </p:cNvSpPr>
          <p:nvPr/>
        </p:nvSpPr>
        <p:spPr bwMode="auto">
          <a:xfrm>
            <a:off x="5791200" y="1981200"/>
            <a:ext cx="0" cy="3048000"/>
          </a:xfrm>
          <a:prstGeom prst="line">
            <a:avLst/>
          </a:prstGeom>
          <a:noFill/>
          <a:ln w="28575">
            <a:solidFill>
              <a:srgbClr val="FF0000"/>
            </a:solidFill>
            <a:round/>
            <a:headEnd/>
            <a:tailEnd/>
          </a:ln>
          <a:effectLst/>
        </p:spPr>
        <p:txBody>
          <a:bodyPr/>
          <a:lstStyle/>
          <a:p>
            <a:endParaRPr lang="en-US"/>
          </a:p>
        </p:txBody>
      </p:sp>
      <p:sp>
        <p:nvSpPr>
          <p:cNvPr id="7172" name="Line 4"/>
          <p:cNvSpPr>
            <a:spLocks noChangeShapeType="1"/>
          </p:cNvSpPr>
          <p:nvPr/>
        </p:nvSpPr>
        <p:spPr bwMode="auto">
          <a:xfrm>
            <a:off x="3810000" y="1981200"/>
            <a:ext cx="3200400" cy="0"/>
          </a:xfrm>
          <a:prstGeom prst="line">
            <a:avLst/>
          </a:prstGeom>
          <a:noFill/>
          <a:ln w="28575">
            <a:solidFill>
              <a:srgbClr val="FF0000"/>
            </a:solidFill>
            <a:round/>
            <a:headEnd/>
            <a:tailEnd/>
          </a:ln>
          <a:effectLst/>
        </p:spPr>
        <p:txBody>
          <a:bodyPr/>
          <a:lstStyle/>
          <a:p>
            <a:endParaRPr lang="en-US"/>
          </a:p>
        </p:txBody>
      </p:sp>
      <p:sp>
        <p:nvSpPr>
          <p:cNvPr id="7173" name="Text Box 5"/>
          <p:cNvSpPr txBox="1">
            <a:spLocks noChangeArrowheads="1"/>
          </p:cNvSpPr>
          <p:nvPr/>
        </p:nvSpPr>
        <p:spPr bwMode="auto">
          <a:xfrm>
            <a:off x="1981200" y="1676400"/>
            <a:ext cx="1828800" cy="457200"/>
          </a:xfrm>
          <a:prstGeom prst="rect">
            <a:avLst/>
          </a:prstGeom>
          <a:noFill/>
          <a:ln w="9525">
            <a:noFill/>
            <a:miter lim="800000"/>
            <a:headEnd/>
            <a:tailEnd/>
          </a:ln>
          <a:effectLst/>
        </p:spPr>
        <p:txBody>
          <a:bodyPr>
            <a:spAutoFit/>
          </a:bodyPr>
          <a:lstStyle/>
          <a:p>
            <a:pPr>
              <a:spcBef>
                <a:spcPct val="50000"/>
              </a:spcBef>
            </a:pPr>
            <a:r>
              <a:rPr lang="en-US" sz="2400" b="1" u="sng">
                <a:latin typeface="Times New Roman" pitchFamily="18" charset="0"/>
              </a:rPr>
              <a:t>Luy</a:t>
            </a:r>
            <a:r>
              <a:rPr lang="vi-VN" sz="2400" b="1" u="sng">
                <a:latin typeface="Times New Roman" pitchFamily="18" charset="0"/>
              </a:rPr>
              <a:t>ện</a:t>
            </a:r>
            <a:r>
              <a:rPr lang="en-US" sz="2400" b="1" u="sng">
                <a:latin typeface="Times New Roman" pitchFamily="18" charset="0"/>
              </a:rPr>
              <a:t> </a:t>
            </a:r>
            <a:r>
              <a:rPr lang="vi-VN" sz="2400" b="1" u="sng">
                <a:latin typeface="Times New Roman" pitchFamily="18" charset="0"/>
              </a:rPr>
              <a:t>đọc</a:t>
            </a:r>
          </a:p>
        </p:txBody>
      </p:sp>
      <p:sp>
        <p:nvSpPr>
          <p:cNvPr id="7174" name="Text Box 6"/>
          <p:cNvSpPr txBox="1">
            <a:spLocks noChangeArrowheads="1"/>
          </p:cNvSpPr>
          <p:nvPr/>
        </p:nvSpPr>
        <p:spPr bwMode="auto">
          <a:xfrm>
            <a:off x="7239000" y="1676400"/>
            <a:ext cx="1905000" cy="457200"/>
          </a:xfrm>
          <a:prstGeom prst="rect">
            <a:avLst/>
          </a:prstGeom>
          <a:noFill/>
          <a:ln w="9525">
            <a:noFill/>
            <a:miter lim="800000"/>
            <a:headEnd/>
            <a:tailEnd/>
          </a:ln>
          <a:effectLst/>
        </p:spPr>
        <p:txBody>
          <a:bodyPr>
            <a:spAutoFit/>
          </a:bodyPr>
          <a:lstStyle/>
          <a:p>
            <a:pPr>
              <a:spcBef>
                <a:spcPct val="50000"/>
              </a:spcBef>
            </a:pPr>
            <a:r>
              <a:rPr lang="en-US" sz="2400" b="1" u="sng">
                <a:latin typeface="Times New Roman" pitchFamily="18" charset="0"/>
              </a:rPr>
              <a:t>T</a:t>
            </a:r>
            <a:r>
              <a:rPr lang="vi-VN" sz="2400" b="1" u="sng">
                <a:latin typeface="Times New Roman" pitchFamily="18" charset="0"/>
              </a:rPr>
              <a:t>ìm</a:t>
            </a:r>
            <a:r>
              <a:rPr lang="en-US" sz="2400" b="1" u="sng">
                <a:latin typeface="Times New Roman" pitchFamily="18" charset="0"/>
              </a:rPr>
              <a:t> hi</a:t>
            </a:r>
            <a:r>
              <a:rPr lang="vi-VN" sz="2400" b="1" u="sng">
                <a:latin typeface="Times New Roman" pitchFamily="18" charset="0"/>
              </a:rPr>
              <a:t>ểu</a:t>
            </a:r>
            <a:r>
              <a:rPr lang="en-US" sz="2400" b="1" u="sng">
                <a:latin typeface="Times New Roman" pitchFamily="18" charset="0"/>
              </a:rPr>
              <a:t> b</a:t>
            </a:r>
            <a:r>
              <a:rPr lang="vi-VN" sz="2400" b="1" u="sng">
                <a:latin typeface="Times New Roman" pitchFamily="18" charset="0"/>
              </a:rPr>
              <a:t>ài</a:t>
            </a:r>
          </a:p>
        </p:txBody>
      </p:sp>
      <p:sp>
        <p:nvSpPr>
          <p:cNvPr id="7182" name="Text Box 14"/>
          <p:cNvSpPr txBox="1">
            <a:spLocks noChangeArrowheads="1"/>
          </p:cNvSpPr>
          <p:nvPr/>
        </p:nvSpPr>
        <p:spPr bwMode="auto">
          <a:xfrm>
            <a:off x="1981200" y="5181600"/>
            <a:ext cx="8686800" cy="523220"/>
          </a:xfrm>
          <a:prstGeom prst="rect">
            <a:avLst/>
          </a:prstGeom>
          <a:noFill/>
          <a:ln w="9525">
            <a:noFill/>
            <a:miter lim="800000"/>
            <a:headEnd/>
            <a:tailEnd/>
          </a:ln>
          <a:effectLst/>
        </p:spPr>
        <p:txBody>
          <a:bodyPr wrap="square">
            <a:spAutoFit/>
          </a:bodyPr>
          <a:lstStyle/>
          <a:p>
            <a:pPr>
              <a:spcBef>
                <a:spcPct val="50000"/>
              </a:spcBef>
            </a:pPr>
            <a:r>
              <a:rPr lang="en-US" sz="2800" b="1">
                <a:solidFill>
                  <a:srgbClr val="FF0000"/>
                </a:solidFill>
                <a:latin typeface="Times New Roman" pitchFamily="18" charset="0"/>
              </a:rPr>
              <a:t>Vì sao bạn nhỏ tự nguyện tham gia bắt bọn trộm gỗ?</a:t>
            </a:r>
          </a:p>
        </p:txBody>
      </p:sp>
      <p:sp>
        <p:nvSpPr>
          <p:cNvPr id="19" name="Text Box 5"/>
          <p:cNvSpPr txBox="1">
            <a:spLocks noChangeArrowheads="1"/>
          </p:cNvSpPr>
          <p:nvPr/>
        </p:nvSpPr>
        <p:spPr bwMode="auto">
          <a:xfrm>
            <a:off x="1752600" y="2133600"/>
            <a:ext cx="3962400" cy="1569660"/>
          </a:xfrm>
          <a:prstGeom prst="rect">
            <a:avLst/>
          </a:prstGeom>
          <a:noFill/>
          <a:ln w="9525">
            <a:noFill/>
            <a:miter lim="800000"/>
            <a:headEnd/>
            <a:tailEnd/>
          </a:ln>
          <a:effectLst/>
        </p:spPr>
        <p:txBody>
          <a:bodyPr wrap="square">
            <a:spAutoFit/>
          </a:bodyPr>
          <a:lstStyle/>
          <a:p>
            <a:pPr algn="just">
              <a:spcBef>
                <a:spcPts val="600"/>
              </a:spcBef>
            </a:pPr>
            <a:r>
              <a:rPr lang="en-US" sz="3200" b="1">
                <a:solidFill>
                  <a:srgbClr val="002060"/>
                </a:solidFill>
                <a:latin typeface="Times New Roman" pitchFamily="18" charset="0"/>
              </a:rPr>
              <a:t>loanh quanh, rắn rỏi, dây chão, loay hoay, rô-bốt,  còng tay, …</a:t>
            </a:r>
            <a:endParaRPr lang="vi-VN" sz="3200" b="1">
              <a:solidFill>
                <a:srgbClr val="002060"/>
              </a:solidFill>
              <a:latin typeface="Times New Roman" pitchFamily="18" charset="0"/>
            </a:endParaRPr>
          </a:p>
        </p:txBody>
      </p:sp>
      <p:sp>
        <p:nvSpPr>
          <p:cNvPr id="21" name="Text Box 14"/>
          <p:cNvSpPr txBox="1">
            <a:spLocks noChangeArrowheads="1"/>
          </p:cNvSpPr>
          <p:nvPr/>
        </p:nvSpPr>
        <p:spPr bwMode="auto">
          <a:xfrm>
            <a:off x="1752600" y="5042118"/>
            <a:ext cx="8763000" cy="1815882"/>
          </a:xfrm>
          <a:prstGeom prst="rect">
            <a:avLst/>
          </a:prstGeom>
          <a:noFill/>
          <a:ln w="9525">
            <a:noFill/>
            <a:miter lim="800000"/>
            <a:headEnd/>
            <a:tailEnd/>
          </a:ln>
          <a:effectLst/>
        </p:spPr>
        <p:txBody>
          <a:bodyPr wrap="square">
            <a:spAutoFit/>
          </a:bodyPr>
          <a:lstStyle/>
          <a:p>
            <a:pPr>
              <a:spcBef>
                <a:spcPct val="50000"/>
              </a:spcBef>
            </a:pPr>
            <a:r>
              <a:rPr lang="en-US" sz="2800" b="1">
                <a:solidFill>
                  <a:srgbClr val="FF0000"/>
                </a:solidFill>
                <a:latin typeface="Times New Roman" pitchFamily="18" charset="0"/>
              </a:rPr>
              <a:t>Vì bạn nhỏ yêu rừng, sợ rừng bị phá./ Vì bạn có ý thức của một công dân nhỏ tuổi, tôn trọng và bảo vệ tài sản chung./ Vì bạn hiểu rừng là tài sản chung, ai cũng có trách nhiệm gìn giữ, bảo vệ.</a:t>
            </a:r>
          </a:p>
        </p:txBody>
      </p:sp>
      <p:sp>
        <p:nvSpPr>
          <p:cNvPr id="22" name="Text Box 20"/>
          <p:cNvSpPr txBox="1">
            <a:spLocks noChangeArrowheads="1"/>
          </p:cNvSpPr>
          <p:nvPr/>
        </p:nvSpPr>
        <p:spPr bwMode="auto">
          <a:xfrm>
            <a:off x="6096000" y="2133601"/>
            <a:ext cx="1295400" cy="461665"/>
          </a:xfrm>
          <a:prstGeom prst="rect">
            <a:avLst/>
          </a:prstGeom>
          <a:noFill/>
          <a:ln w="9525">
            <a:noFill/>
            <a:miter lim="800000"/>
            <a:headEnd/>
            <a:tailEnd/>
          </a:ln>
          <a:effectLst/>
        </p:spPr>
        <p:txBody>
          <a:bodyPr wrap="square">
            <a:spAutoFit/>
          </a:bodyPr>
          <a:lstStyle/>
          <a:p>
            <a:pPr algn="just" eaLnBrk="1" hangingPunct="1"/>
            <a:r>
              <a:rPr lang="en-US" sz="2400" b="1">
                <a:solidFill>
                  <a:srgbClr val="0000FF"/>
                </a:solidFill>
                <a:latin typeface="Times New Roman" pitchFamily="18" charset="0"/>
              </a:rPr>
              <a:t>Rô bốt, </a:t>
            </a:r>
            <a:endParaRPr lang="en-US" sz="2400" b="1" u="sng">
              <a:solidFill>
                <a:srgbClr val="0000FF"/>
              </a:solidFill>
              <a:latin typeface="Times New Roman" pitchFamily="18" charset="0"/>
            </a:endParaRPr>
          </a:p>
        </p:txBody>
      </p:sp>
      <p:sp>
        <p:nvSpPr>
          <p:cNvPr id="23" name="Text Box 20"/>
          <p:cNvSpPr txBox="1">
            <a:spLocks noChangeArrowheads="1"/>
          </p:cNvSpPr>
          <p:nvPr/>
        </p:nvSpPr>
        <p:spPr bwMode="auto">
          <a:xfrm>
            <a:off x="7162800" y="2133601"/>
            <a:ext cx="1600200" cy="461665"/>
          </a:xfrm>
          <a:prstGeom prst="rect">
            <a:avLst/>
          </a:prstGeom>
          <a:noFill/>
          <a:ln w="9525">
            <a:noFill/>
            <a:miter lim="800000"/>
            <a:headEnd/>
            <a:tailEnd/>
          </a:ln>
          <a:effectLst/>
        </p:spPr>
        <p:txBody>
          <a:bodyPr wrap="square">
            <a:spAutoFit/>
          </a:bodyPr>
          <a:lstStyle/>
          <a:p>
            <a:pPr algn="just" eaLnBrk="1" hangingPunct="1"/>
            <a:r>
              <a:rPr lang="en-US" sz="2400" b="1">
                <a:solidFill>
                  <a:srgbClr val="0000FF"/>
                </a:solidFill>
                <a:latin typeface="Times New Roman" pitchFamily="18" charset="0"/>
              </a:rPr>
              <a:t>còng tay,</a:t>
            </a:r>
            <a:endParaRPr lang="en-US" sz="2400" b="1" u="sng">
              <a:solidFill>
                <a:srgbClr val="0000FF"/>
              </a:solidFill>
              <a:latin typeface="Times New Roman" pitchFamily="18" charset="0"/>
            </a:endParaRPr>
          </a:p>
        </p:txBody>
      </p:sp>
      <p:sp>
        <p:nvSpPr>
          <p:cNvPr id="24" name="Text Box 18"/>
          <p:cNvSpPr txBox="1">
            <a:spLocks noChangeArrowheads="1"/>
          </p:cNvSpPr>
          <p:nvPr/>
        </p:nvSpPr>
        <p:spPr bwMode="auto">
          <a:xfrm>
            <a:off x="6096000" y="2514601"/>
            <a:ext cx="4572000" cy="461665"/>
          </a:xfrm>
          <a:prstGeom prst="rect">
            <a:avLst/>
          </a:prstGeom>
          <a:noFill/>
          <a:ln w="9525">
            <a:noFill/>
            <a:miter lim="800000"/>
            <a:headEnd/>
            <a:tailEnd/>
          </a:ln>
          <a:effectLst/>
        </p:spPr>
        <p:txBody>
          <a:bodyPr wrap="square">
            <a:spAutoFit/>
          </a:bodyPr>
          <a:lstStyle/>
          <a:p>
            <a:pPr>
              <a:spcBef>
                <a:spcPct val="50000"/>
              </a:spcBef>
            </a:pPr>
            <a:r>
              <a:rPr lang="en-US" sz="2400" b="1">
                <a:solidFill>
                  <a:srgbClr val="FF0000"/>
                </a:solidFill>
                <a:latin typeface="Times New Roman" pitchFamily="18" charset="0"/>
              </a:rPr>
              <a:t>Ý 1: Sự thông minh của bạn nhỏ.</a:t>
            </a:r>
          </a:p>
        </p:txBody>
      </p:sp>
      <p:sp>
        <p:nvSpPr>
          <p:cNvPr id="25" name="Text Box 18"/>
          <p:cNvSpPr txBox="1">
            <a:spLocks noChangeArrowheads="1"/>
          </p:cNvSpPr>
          <p:nvPr/>
        </p:nvSpPr>
        <p:spPr bwMode="auto">
          <a:xfrm>
            <a:off x="6096000" y="4114801"/>
            <a:ext cx="4572000" cy="646331"/>
          </a:xfrm>
          <a:prstGeom prst="rect">
            <a:avLst/>
          </a:prstGeom>
          <a:noFill/>
          <a:ln w="9525">
            <a:noFill/>
            <a:miter lim="800000"/>
            <a:headEnd/>
            <a:tailEnd/>
          </a:ln>
          <a:effectLst/>
        </p:spPr>
        <p:txBody>
          <a:bodyPr wrap="square">
            <a:spAutoFit/>
          </a:bodyPr>
          <a:lstStyle/>
          <a:p>
            <a:pPr>
              <a:spcBef>
                <a:spcPct val="50000"/>
              </a:spcBef>
            </a:pPr>
            <a:r>
              <a:rPr lang="en-US" sz="3600" b="1">
                <a:latin typeface="Times New Roman" pitchFamily="18" charset="0"/>
              </a:rPr>
              <a:t>Ý đoạn 3 là gì?</a:t>
            </a:r>
          </a:p>
        </p:txBody>
      </p:sp>
      <p:sp>
        <p:nvSpPr>
          <p:cNvPr id="26" name="Text Box 18"/>
          <p:cNvSpPr txBox="1">
            <a:spLocks noChangeArrowheads="1"/>
          </p:cNvSpPr>
          <p:nvPr/>
        </p:nvSpPr>
        <p:spPr bwMode="auto">
          <a:xfrm>
            <a:off x="6096000" y="3048001"/>
            <a:ext cx="4572000" cy="461665"/>
          </a:xfrm>
          <a:prstGeom prst="rect">
            <a:avLst/>
          </a:prstGeom>
          <a:noFill/>
          <a:ln w="9525">
            <a:noFill/>
            <a:miter lim="800000"/>
            <a:headEnd/>
            <a:tailEnd/>
          </a:ln>
          <a:effectLst/>
        </p:spPr>
        <p:txBody>
          <a:bodyPr wrap="square">
            <a:spAutoFit/>
          </a:bodyPr>
          <a:lstStyle/>
          <a:p>
            <a:pPr>
              <a:spcBef>
                <a:spcPct val="50000"/>
              </a:spcBef>
            </a:pPr>
            <a:r>
              <a:rPr lang="en-US" sz="2400" b="1">
                <a:solidFill>
                  <a:srgbClr val="FF0000"/>
                </a:solidFill>
                <a:latin typeface="Times New Roman" pitchFamily="18" charset="0"/>
              </a:rPr>
              <a:t>Ý 2: Sự dũng cảm của bạn nhỏ.</a:t>
            </a:r>
          </a:p>
        </p:txBody>
      </p:sp>
      <p:sp>
        <p:nvSpPr>
          <p:cNvPr id="27" name="Text Box 18"/>
          <p:cNvSpPr txBox="1">
            <a:spLocks noChangeArrowheads="1"/>
          </p:cNvSpPr>
          <p:nvPr/>
        </p:nvSpPr>
        <p:spPr bwMode="auto">
          <a:xfrm>
            <a:off x="6096000" y="3581401"/>
            <a:ext cx="4572000" cy="830997"/>
          </a:xfrm>
          <a:prstGeom prst="rect">
            <a:avLst/>
          </a:prstGeom>
          <a:noFill/>
          <a:ln w="9525">
            <a:noFill/>
            <a:miter lim="800000"/>
            <a:headEnd/>
            <a:tailEnd/>
          </a:ln>
          <a:effectLst/>
        </p:spPr>
        <p:txBody>
          <a:bodyPr wrap="square">
            <a:spAutoFit/>
          </a:bodyPr>
          <a:lstStyle/>
          <a:p>
            <a:pPr>
              <a:spcBef>
                <a:spcPct val="50000"/>
              </a:spcBef>
            </a:pPr>
            <a:r>
              <a:rPr lang="en-US" sz="2400" b="1">
                <a:solidFill>
                  <a:srgbClr val="FF0000"/>
                </a:solidFill>
                <a:latin typeface="Times New Roman" pitchFamily="18" charset="0"/>
              </a:rPr>
              <a:t>Ý 3: Ý thức bảo vệ rừng của bạn nhỏ.</a:t>
            </a:r>
          </a:p>
        </p:txBody>
      </p:sp>
      <p:sp>
        <p:nvSpPr>
          <p:cNvPr id="31" name="Text Box 10"/>
          <p:cNvSpPr txBox="1">
            <a:spLocks noChangeArrowheads="1"/>
          </p:cNvSpPr>
          <p:nvPr/>
        </p:nvSpPr>
        <p:spPr bwMode="auto">
          <a:xfrm>
            <a:off x="8305800" y="2133601"/>
            <a:ext cx="2133600" cy="461665"/>
          </a:xfrm>
          <a:prstGeom prst="rect">
            <a:avLst/>
          </a:prstGeom>
          <a:noFill/>
          <a:ln w="9525">
            <a:noFill/>
            <a:miter lim="800000"/>
            <a:headEnd/>
            <a:tailEnd/>
          </a:ln>
          <a:effectLst/>
        </p:spPr>
        <p:txBody>
          <a:bodyPr wrap="square">
            <a:spAutoFit/>
          </a:bodyPr>
          <a:lstStyle/>
          <a:p>
            <a:pPr algn="ctr"/>
            <a:r>
              <a:rPr lang="en-US" sz="2400" b="1">
                <a:solidFill>
                  <a:srgbClr val="0070C0"/>
                </a:solidFill>
                <a:latin typeface="Times New Roman" pitchFamily="18" charset="0"/>
                <a:cs typeface="Times New Roman" pitchFamily="18" charset="0"/>
              </a:rPr>
              <a:t>nghề gác rừng</a:t>
            </a:r>
          </a:p>
        </p:txBody>
      </p:sp>
      <p:sp>
        <p:nvSpPr>
          <p:cNvPr id="34" name="Text Box 11"/>
          <p:cNvSpPr txBox="1">
            <a:spLocks noChangeArrowheads="1"/>
          </p:cNvSpPr>
          <p:nvPr/>
        </p:nvSpPr>
        <p:spPr bwMode="auto">
          <a:xfrm>
            <a:off x="3352800" y="0"/>
            <a:ext cx="8458200" cy="1015663"/>
          </a:xfrm>
          <a:prstGeom prst="rect">
            <a:avLst/>
          </a:prstGeom>
          <a:noFill/>
          <a:ln w="9525">
            <a:noFill/>
            <a:miter lim="800000"/>
            <a:headEnd/>
            <a:tailEnd/>
          </a:ln>
          <a:effectLst/>
        </p:spPr>
        <p:txBody>
          <a:bodyPr wrap="square">
            <a:spAutoFit/>
          </a:bodyPr>
          <a:lstStyle/>
          <a:p>
            <a:pPr algn="ctr"/>
            <a:r>
              <a:rPr lang="en-US" sz="2800" b="1" u="sng" smtClean="0">
                <a:solidFill>
                  <a:srgbClr val="000099"/>
                </a:solidFill>
                <a:latin typeface="Times New Roman" pitchFamily="18" charset="0"/>
                <a:cs typeface="Times New Roman" pitchFamily="18" charset="0"/>
              </a:rPr>
              <a:t>Tập </a:t>
            </a:r>
            <a:r>
              <a:rPr lang="en-US" sz="2800" b="1" u="sng" dirty="0" err="1">
                <a:solidFill>
                  <a:srgbClr val="000099"/>
                </a:solidFill>
                <a:latin typeface="Times New Roman" pitchFamily="18" charset="0"/>
                <a:cs typeface="Times New Roman" pitchFamily="18" charset="0"/>
              </a:rPr>
              <a:t>đọc</a:t>
            </a:r>
            <a:endParaRPr lang="en-US" sz="2800" b="1" u="sng" dirty="0">
              <a:solidFill>
                <a:srgbClr val="000099"/>
              </a:solidFill>
              <a:latin typeface="Times New Roman" pitchFamily="18" charset="0"/>
              <a:cs typeface="Times New Roman" pitchFamily="18" charset="0"/>
            </a:endParaRPr>
          </a:p>
          <a:p>
            <a:pPr algn="ctr"/>
            <a:r>
              <a:rPr lang="en-US" sz="2400" b="1" dirty="0">
                <a:solidFill>
                  <a:srgbClr val="000099"/>
                </a:solidFill>
                <a:latin typeface="Times New Roman" pitchFamily="18" charset="0"/>
                <a:cs typeface="Times New Roman" pitchFamily="18" charset="0"/>
              </a:rPr>
              <a:t>Tiết 25: </a:t>
            </a:r>
            <a:r>
              <a:rPr lang="en-US" sz="3200" b="1" dirty="0" err="1">
                <a:solidFill>
                  <a:srgbClr val="000099"/>
                </a:solidFill>
                <a:latin typeface="Times New Roman" pitchFamily="18" charset="0"/>
                <a:cs typeface="Times New Roman" pitchFamily="18" charset="0"/>
              </a:rPr>
              <a:t>Người</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gác</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rừng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tí</a:t>
            </a:r>
            <a:r>
              <a:rPr lang="en-US" sz="3200" b="1" dirty="0">
                <a:solidFill>
                  <a:srgbClr val="000099"/>
                </a:solidFill>
                <a:latin typeface="Times New Roman" pitchFamily="18" charset="0"/>
                <a:cs typeface="Times New Roman" pitchFamily="18" charset="0"/>
              </a:rPr>
              <a:t> hon </a:t>
            </a:r>
            <a:r>
              <a:rPr lang="en-US" sz="2400" b="1" i="1" dirty="0">
                <a:solidFill>
                  <a:srgbClr val="000099"/>
                </a:solidFill>
                <a:latin typeface="Times New Roman" pitchFamily="18" charset="0"/>
                <a:cs typeface="Times New Roman" pitchFamily="18" charset="0"/>
              </a:rPr>
              <a:t>(</a:t>
            </a:r>
            <a:r>
              <a:rPr lang="en-US" sz="2400" b="1" i="1" dirty="0" err="1">
                <a:solidFill>
                  <a:srgbClr val="000099"/>
                </a:solidFill>
                <a:latin typeface="Times New Roman" pitchFamily="18" charset="0"/>
                <a:cs typeface="Times New Roman" pitchFamily="18" charset="0"/>
              </a:rPr>
              <a:t>trang</a:t>
            </a:r>
            <a:r>
              <a:rPr lang="en-US" sz="2400" b="1" i="1" dirty="0">
                <a:solidFill>
                  <a:srgbClr val="000099"/>
                </a:solidFill>
                <a:latin typeface="Times New Roman" pitchFamily="18" charset="0"/>
                <a:cs typeface="Times New Roman" pitchFamily="18" charset="0"/>
              </a:rPr>
              <a:t> 124)</a:t>
            </a:r>
          </a:p>
        </p:txBody>
      </p:sp>
      <p:grpSp>
        <p:nvGrpSpPr>
          <p:cNvPr id="36" name="Group 47"/>
          <p:cNvGrpSpPr>
            <a:grpSpLocks/>
          </p:cNvGrpSpPr>
          <p:nvPr/>
        </p:nvGrpSpPr>
        <p:grpSpPr bwMode="auto">
          <a:xfrm>
            <a:off x="25400" y="32657"/>
            <a:ext cx="12192000" cy="6858000"/>
            <a:chOff x="0" y="0"/>
            <a:chExt cx="5760" cy="4320"/>
          </a:xfrm>
        </p:grpSpPr>
        <p:sp>
          <p:nvSpPr>
            <p:cNvPr id="37"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38"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3362013D-9E27-470D-A942-DABA2486ECFD}"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182"/>
                                        </p:tgtEl>
                                        <p:attrNameLst>
                                          <p:attrName>style.visibility</p:attrName>
                                        </p:attrNameLst>
                                      </p:cBhvr>
                                      <p:to>
                                        <p:strVal val="visible"/>
                                      </p:to>
                                    </p:set>
                                    <p:anim calcmode="lin" valueType="num">
                                      <p:cBhvr>
                                        <p:cTn id="7" dur="500" fill="hold"/>
                                        <p:tgtEl>
                                          <p:spTgt spid="7182"/>
                                        </p:tgtEl>
                                        <p:attrNameLst>
                                          <p:attrName>ppt_w</p:attrName>
                                        </p:attrNameLst>
                                      </p:cBhvr>
                                      <p:tavLst>
                                        <p:tav tm="0">
                                          <p:val>
                                            <p:fltVal val="0"/>
                                          </p:val>
                                        </p:tav>
                                        <p:tav tm="100000">
                                          <p:val>
                                            <p:strVal val="#ppt_w"/>
                                          </p:val>
                                        </p:tav>
                                      </p:tavLst>
                                    </p:anim>
                                    <p:anim calcmode="lin" valueType="num">
                                      <p:cBhvr>
                                        <p:cTn id="8" dur="500" fill="hold"/>
                                        <p:tgtEl>
                                          <p:spTgt spid="7182"/>
                                        </p:tgtEl>
                                        <p:attrNameLst>
                                          <p:attrName>ppt_h</p:attrName>
                                        </p:attrNameLst>
                                      </p:cBhvr>
                                      <p:tavLst>
                                        <p:tav tm="0">
                                          <p:val>
                                            <p:fltVal val="0"/>
                                          </p:val>
                                        </p:tav>
                                        <p:tav tm="100000">
                                          <p:val>
                                            <p:strVal val="#ppt_h"/>
                                          </p:val>
                                        </p:tav>
                                      </p:tavLst>
                                    </p:anim>
                                    <p:anim calcmode="lin" valueType="num">
                                      <p:cBhvr>
                                        <p:cTn id="9" dur="500" fill="hold"/>
                                        <p:tgtEl>
                                          <p:spTgt spid="7182"/>
                                        </p:tgtEl>
                                        <p:attrNameLst>
                                          <p:attrName>style.rotation</p:attrName>
                                        </p:attrNameLst>
                                      </p:cBhvr>
                                      <p:tavLst>
                                        <p:tav tm="0">
                                          <p:val>
                                            <p:fltVal val="90"/>
                                          </p:val>
                                        </p:tav>
                                        <p:tav tm="100000">
                                          <p:val>
                                            <p:fltVal val="0"/>
                                          </p:val>
                                        </p:tav>
                                      </p:tavLst>
                                    </p:anim>
                                    <p:animEffect transition="in" filter="fade">
                                      <p:cBhvr>
                                        <p:cTn id="10" dur="500"/>
                                        <p:tgtEl>
                                          <p:spTgt spid="718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xit" presetSubtype="0" fill="hold" grpId="1" nodeType="clickEffect">
                                  <p:stCondLst>
                                    <p:cond delay="0"/>
                                  </p:stCondLst>
                                  <p:iterate type="lt">
                                    <p:tmPct val="0"/>
                                  </p:iterate>
                                  <p:childTnLst>
                                    <p:anim calcmode="lin" valueType="num">
                                      <p:cBhvr>
                                        <p:cTn id="14" dur="500"/>
                                        <p:tgtEl>
                                          <p:spTgt spid="7182"/>
                                        </p:tgtEl>
                                        <p:attrNameLst>
                                          <p:attrName>ppt_w</p:attrName>
                                        </p:attrNameLst>
                                      </p:cBhvr>
                                      <p:tavLst>
                                        <p:tav tm="0">
                                          <p:val>
                                            <p:strVal val="ppt_w"/>
                                          </p:val>
                                        </p:tav>
                                        <p:tav tm="100000">
                                          <p:val>
                                            <p:fltVal val="0"/>
                                          </p:val>
                                        </p:tav>
                                      </p:tavLst>
                                    </p:anim>
                                    <p:anim calcmode="lin" valueType="num">
                                      <p:cBhvr>
                                        <p:cTn id="15" dur="500"/>
                                        <p:tgtEl>
                                          <p:spTgt spid="7182"/>
                                        </p:tgtEl>
                                        <p:attrNameLst>
                                          <p:attrName>ppt_h</p:attrName>
                                        </p:attrNameLst>
                                      </p:cBhvr>
                                      <p:tavLst>
                                        <p:tav tm="0">
                                          <p:val>
                                            <p:strVal val="ppt_h"/>
                                          </p:val>
                                        </p:tav>
                                        <p:tav tm="100000">
                                          <p:val>
                                            <p:fltVal val="0"/>
                                          </p:val>
                                        </p:tav>
                                      </p:tavLst>
                                    </p:anim>
                                    <p:animEffect transition="out" filter="fade">
                                      <p:cBhvr>
                                        <p:cTn id="16" dur="500"/>
                                        <p:tgtEl>
                                          <p:spTgt spid="7182"/>
                                        </p:tgtEl>
                                      </p:cBhvr>
                                    </p:animEffect>
                                    <p:set>
                                      <p:cBhvr>
                                        <p:cTn id="17" dur="1" fill="hold">
                                          <p:stCondLst>
                                            <p:cond delay="499"/>
                                          </p:stCondLst>
                                        </p:cTn>
                                        <p:tgtEl>
                                          <p:spTgt spid="718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 calcmode="lin" valueType="num">
                                      <p:cBhvr>
                                        <p:cTn id="24" dur="500" fill="hold"/>
                                        <p:tgtEl>
                                          <p:spTgt spid="21"/>
                                        </p:tgtEl>
                                        <p:attrNameLst>
                                          <p:attrName>style.rotation</p:attrName>
                                        </p:attrNameLst>
                                      </p:cBhvr>
                                      <p:tavLst>
                                        <p:tav tm="0">
                                          <p:val>
                                            <p:fltVal val="90"/>
                                          </p:val>
                                        </p:tav>
                                        <p:tav tm="100000">
                                          <p:val>
                                            <p:fltVal val="0"/>
                                          </p:val>
                                        </p:tav>
                                      </p:tavLst>
                                    </p:anim>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xit" presetSubtype="0" fill="hold" grpId="1" nodeType="clickEffect">
                                  <p:stCondLst>
                                    <p:cond delay="0"/>
                                  </p:stCondLst>
                                  <p:iterate type="lt">
                                    <p:tmPct val="0"/>
                                  </p:iterate>
                                  <p:childTnLst>
                                    <p:anim calcmode="lin" valueType="num">
                                      <p:cBhvr>
                                        <p:cTn id="29" dur="500"/>
                                        <p:tgtEl>
                                          <p:spTgt spid="21"/>
                                        </p:tgtEl>
                                        <p:attrNameLst>
                                          <p:attrName>ppt_w</p:attrName>
                                        </p:attrNameLst>
                                      </p:cBhvr>
                                      <p:tavLst>
                                        <p:tav tm="0">
                                          <p:val>
                                            <p:strVal val="ppt_w"/>
                                          </p:val>
                                        </p:tav>
                                        <p:tav tm="100000">
                                          <p:val>
                                            <p:fltVal val="0"/>
                                          </p:val>
                                        </p:tav>
                                      </p:tavLst>
                                    </p:anim>
                                    <p:anim calcmode="lin" valueType="num">
                                      <p:cBhvr>
                                        <p:cTn id="30" dur="500"/>
                                        <p:tgtEl>
                                          <p:spTgt spid="21"/>
                                        </p:tgtEl>
                                        <p:attrNameLst>
                                          <p:attrName>ppt_h</p:attrName>
                                        </p:attrNameLst>
                                      </p:cBhvr>
                                      <p:tavLst>
                                        <p:tav tm="0">
                                          <p:val>
                                            <p:strVal val="ppt_h"/>
                                          </p:val>
                                        </p:tav>
                                        <p:tav tm="100000">
                                          <p:val>
                                            <p:fltVal val="0"/>
                                          </p:val>
                                        </p:tav>
                                      </p:tavLst>
                                    </p:anim>
                                    <p:animEffect transition="out" filter="fade">
                                      <p:cBhvr>
                                        <p:cTn id="31" dur="500"/>
                                        <p:tgtEl>
                                          <p:spTgt spid="21"/>
                                        </p:tgtEl>
                                      </p:cBhvr>
                                    </p:animEffect>
                                    <p:set>
                                      <p:cBhvr>
                                        <p:cTn id="32" dur="1" fill="hold">
                                          <p:stCondLst>
                                            <p:cond delay="499"/>
                                          </p:stCondLst>
                                        </p:cTn>
                                        <p:tgtEl>
                                          <p:spTgt spid="2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iterate type="lt">
                                    <p:tmPct val="5000"/>
                                  </p:iterate>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 calcmode="lin" valueType="num">
                                      <p:cBhvr>
                                        <p:cTn id="39" dur="500" fill="hold"/>
                                        <p:tgtEl>
                                          <p:spTgt spid="25"/>
                                        </p:tgtEl>
                                        <p:attrNameLst>
                                          <p:attrName>style.rotation</p:attrName>
                                        </p:attrNameLst>
                                      </p:cBhvr>
                                      <p:tavLst>
                                        <p:tav tm="0">
                                          <p:val>
                                            <p:fltVal val="90"/>
                                          </p:val>
                                        </p:tav>
                                        <p:tav tm="100000">
                                          <p:val>
                                            <p:fltVal val="0"/>
                                          </p:val>
                                        </p:tav>
                                      </p:tavLst>
                                    </p:anim>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xit" presetSubtype="0" fill="hold" nodeType="clickEffect">
                                  <p:stCondLst>
                                    <p:cond delay="0"/>
                                  </p:stCondLst>
                                  <p:iterate type="lt">
                                    <p:tmPct val="0"/>
                                  </p:iterate>
                                  <p:childTnLst>
                                    <p:anim calcmode="lin" valueType="num">
                                      <p:cBhvr>
                                        <p:cTn id="44" dur="500"/>
                                        <p:tgtEl>
                                          <p:spTgt spid="25"/>
                                        </p:tgtEl>
                                        <p:attrNameLst>
                                          <p:attrName>ppt_w</p:attrName>
                                        </p:attrNameLst>
                                      </p:cBhvr>
                                      <p:tavLst>
                                        <p:tav tm="0">
                                          <p:val>
                                            <p:strVal val="ppt_w"/>
                                          </p:val>
                                        </p:tav>
                                        <p:tav tm="100000">
                                          <p:val>
                                            <p:fltVal val="0"/>
                                          </p:val>
                                        </p:tav>
                                      </p:tavLst>
                                    </p:anim>
                                    <p:anim calcmode="lin" valueType="num">
                                      <p:cBhvr>
                                        <p:cTn id="45" dur="500"/>
                                        <p:tgtEl>
                                          <p:spTgt spid="25"/>
                                        </p:tgtEl>
                                        <p:attrNameLst>
                                          <p:attrName>ppt_h</p:attrName>
                                        </p:attrNameLst>
                                      </p:cBhvr>
                                      <p:tavLst>
                                        <p:tav tm="0">
                                          <p:val>
                                            <p:strVal val="ppt_h"/>
                                          </p:val>
                                        </p:tav>
                                        <p:tav tm="100000">
                                          <p:val>
                                            <p:fltVal val="0"/>
                                          </p:val>
                                        </p:tav>
                                      </p:tavLst>
                                    </p:anim>
                                    <p:animEffect transition="out" filter="fade">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iterate type="lt">
                                    <p:tmPct val="5000"/>
                                  </p:iterate>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 calcmode="lin" valueType="num">
                                      <p:cBhvr>
                                        <p:cTn id="54" dur="500" fill="hold"/>
                                        <p:tgtEl>
                                          <p:spTgt spid="27"/>
                                        </p:tgtEl>
                                        <p:attrNameLst>
                                          <p:attrName>style.rotation</p:attrName>
                                        </p:attrNameLst>
                                      </p:cBhvr>
                                      <p:tavLst>
                                        <p:tav tm="0">
                                          <p:val>
                                            <p:fltVal val="90"/>
                                          </p:val>
                                        </p:tav>
                                        <p:tav tm="100000">
                                          <p:val>
                                            <p:fltVal val="0"/>
                                          </p:val>
                                        </p:tav>
                                      </p:tavLst>
                                    </p:anim>
                                    <p:animEffect transition="in" filter="fade">
                                      <p:cBhvr>
                                        <p:cTn id="5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p:bldP spid="7182" grpId="1"/>
      <p:bldP spid="21" grpId="0"/>
      <p:bldP spid="21"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rừng1"/>
          <p:cNvPicPr>
            <a:picLocks noChangeAspect="1" noChangeArrowheads="1"/>
          </p:cNvPicPr>
          <p:nvPr/>
        </p:nvPicPr>
        <p:blipFill>
          <a:blip r:embed="rId2" cstate="print"/>
          <a:srcRect/>
          <a:stretch>
            <a:fillRect/>
          </a:stretch>
        </p:blipFill>
        <p:spPr bwMode="auto">
          <a:xfrm>
            <a:off x="1676400" y="152400"/>
            <a:ext cx="4267200" cy="2743200"/>
          </a:xfrm>
          <a:prstGeom prst="rect">
            <a:avLst/>
          </a:prstGeom>
          <a:noFill/>
          <a:ln w="9525">
            <a:solidFill>
              <a:schemeClr val="tx1"/>
            </a:solidFill>
            <a:miter lim="800000"/>
            <a:headEnd/>
            <a:tailEnd/>
          </a:ln>
        </p:spPr>
      </p:pic>
      <p:pic>
        <p:nvPicPr>
          <p:cNvPr id="46083" name="Picture 3" descr="Chặt rừng"/>
          <p:cNvPicPr>
            <a:picLocks noChangeAspect="1" noChangeArrowheads="1"/>
          </p:cNvPicPr>
          <p:nvPr/>
        </p:nvPicPr>
        <p:blipFill>
          <a:blip r:embed="rId3" cstate="print"/>
          <a:srcRect/>
          <a:stretch>
            <a:fillRect/>
          </a:stretch>
        </p:blipFill>
        <p:spPr bwMode="auto">
          <a:xfrm>
            <a:off x="6172200" y="152400"/>
            <a:ext cx="4267200" cy="2743200"/>
          </a:xfrm>
          <a:prstGeom prst="rect">
            <a:avLst/>
          </a:prstGeom>
          <a:noFill/>
          <a:ln w="9525">
            <a:solidFill>
              <a:schemeClr val="tx1"/>
            </a:solidFill>
            <a:miter lim="800000"/>
            <a:headEnd/>
            <a:tailEnd/>
          </a:ln>
        </p:spPr>
      </p:pic>
      <p:pic>
        <p:nvPicPr>
          <p:cNvPr id="46084" name="Picture 4" descr="avatar"/>
          <p:cNvPicPr>
            <a:picLocks noChangeAspect="1" noChangeArrowheads="1"/>
          </p:cNvPicPr>
          <p:nvPr/>
        </p:nvPicPr>
        <p:blipFill>
          <a:blip r:embed="rId4" cstate="print"/>
          <a:srcRect/>
          <a:stretch>
            <a:fillRect/>
          </a:stretch>
        </p:blipFill>
        <p:spPr bwMode="auto">
          <a:xfrm>
            <a:off x="1676400" y="3124200"/>
            <a:ext cx="4267200" cy="2667000"/>
          </a:xfrm>
          <a:prstGeom prst="rect">
            <a:avLst/>
          </a:prstGeom>
          <a:noFill/>
          <a:ln w="9525">
            <a:solidFill>
              <a:schemeClr val="tx1"/>
            </a:solidFill>
            <a:miter lim="800000"/>
            <a:headEnd/>
            <a:tailEnd/>
          </a:ln>
        </p:spPr>
      </p:pic>
      <p:pic>
        <p:nvPicPr>
          <p:cNvPr id="46085" name="Picture 5" descr="ld_3-9-07"/>
          <p:cNvPicPr>
            <a:picLocks noChangeAspect="1" noChangeArrowheads="1"/>
          </p:cNvPicPr>
          <p:nvPr/>
        </p:nvPicPr>
        <p:blipFill>
          <a:blip r:embed="rId5" cstate="print"/>
          <a:srcRect/>
          <a:stretch>
            <a:fillRect/>
          </a:stretch>
        </p:blipFill>
        <p:spPr bwMode="auto">
          <a:xfrm>
            <a:off x="6172200" y="3124200"/>
            <a:ext cx="4267200" cy="2687638"/>
          </a:xfrm>
          <a:prstGeom prst="rect">
            <a:avLst/>
          </a:prstGeom>
          <a:noFill/>
          <a:ln w="9525">
            <a:solidFill>
              <a:schemeClr val="tx1"/>
            </a:solidFill>
            <a:miter lim="800000"/>
            <a:headEnd/>
            <a:tailEnd/>
          </a:ln>
        </p:spPr>
      </p:pic>
      <p:sp>
        <p:nvSpPr>
          <p:cNvPr id="46086" name="Text Box 6"/>
          <p:cNvSpPr txBox="1">
            <a:spLocks noChangeArrowheads="1"/>
          </p:cNvSpPr>
          <p:nvPr/>
        </p:nvSpPr>
        <p:spPr bwMode="auto">
          <a:xfrm>
            <a:off x="1487488" y="-26988"/>
            <a:ext cx="8640763" cy="457201"/>
          </a:xfrm>
          <a:prstGeom prst="rect">
            <a:avLst/>
          </a:prstGeom>
          <a:noFill/>
          <a:ln w="9525">
            <a:noFill/>
            <a:miter lim="800000"/>
            <a:headEnd/>
            <a:tailEnd/>
          </a:ln>
          <a:effectLst/>
        </p:spPr>
        <p:txBody>
          <a:bodyPr>
            <a:spAutoFit/>
          </a:bodyPr>
          <a:lstStyle/>
          <a:p>
            <a:pPr marL="342900" indent="-342900">
              <a:spcBef>
                <a:spcPct val="50000"/>
              </a:spcBef>
            </a:pPr>
            <a:r>
              <a:rPr lang="en-US" sz="2400">
                <a:cs typeface="Arial" charset="0"/>
              </a:rPr>
              <a:t>                     </a:t>
            </a:r>
            <a:endParaRPr lang="en-US" sz="2000" b="1">
              <a:solidFill>
                <a:srgbClr val="FFFF66"/>
              </a:solidFill>
              <a:latin typeface="Times New Roman" pitchFamily="18" charset="0"/>
              <a:cs typeface="Arial" charset="0"/>
            </a:endParaRPr>
          </a:p>
        </p:txBody>
      </p:sp>
      <p:sp>
        <p:nvSpPr>
          <p:cNvPr id="46087" name="Text Box 7"/>
          <p:cNvSpPr txBox="1">
            <a:spLocks noChangeArrowheads="1"/>
          </p:cNvSpPr>
          <p:nvPr/>
        </p:nvSpPr>
        <p:spPr bwMode="auto">
          <a:xfrm>
            <a:off x="3810001" y="762000"/>
            <a:ext cx="5472113" cy="641350"/>
          </a:xfrm>
          <a:prstGeom prst="rect">
            <a:avLst/>
          </a:prstGeom>
          <a:noFill/>
          <a:ln w="9525">
            <a:noFill/>
            <a:miter lim="800000"/>
            <a:headEnd/>
            <a:tailEnd/>
          </a:ln>
          <a:effectLst/>
        </p:spPr>
        <p:txBody>
          <a:bodyPr>
            <a:spAutoFit/>
          </a:bodyPr>
          <a:lstStyle/>
          <a:p>
            <a:endParaRPr lang="en-US" sz="3600">
              <a:latin typeface="Times New Roman" pitchFamily="18" charset="0"/>
              <a:cs typeface="Arial" charset="0"/>
            </a:endParaRPr>
          </a:p>
        </p:txBody>
      </p:sp>
      <p:sp>
        <p:nvSpPr>
          <p:cNvPr id="8" name="Hình Chữ nhật 7"/>
          <p:cNvSpPr/>
          <p:nvPr/>
        </p:nvSpPr>
        <p:spPr>
          <a:xfrm>
            <a:off x="1524000" y="5943600"/>
            <a:ext cx="8915400" cy="523220"/>
          </a:xfrm>
          <a:prstGeom prst="rect">
            <a:avLst/>
          </a:prstGeom>
        </p:spPr>
        <p:txBody>
          <a:bodyPr wrap="square">
            <a:spAutoFit/>
          </a:bodyPr>
          <a:lstStyle/>
          <a:p>
            <a:pPr algn="ctr"/>
            <a:r>
              <a:rPr lang="en-US" sz="2800" b="1">
                <a:latin typeface="Times New Roman" pitchFamily="18" charset="0"/>
                <a:cs typeface="Times New Roman" pitchFamily="18" charset="0"/>
              </a:rPr>
              <a:t>Quan sát các bức ảnh em có nhận xét gì? </a:t>
            </a:r>
          </a:p>
        </p:txBody>
      </p:sp>
      <p:sp>
        <p:nvSpPr>
          <p:cNvPr id="9" name="Hình Chữ nhật 8"/>
          <p:cNvSpPr/>
          <p:nvPr/>
        </p:nvSpPr>
        <p:spPr>
          <a:xfrm>
            <a:off x="1752600" y="6019800"/>
            <a:ext cx="8915400" cy="523220"/>
          </a:xfrm>
          <a:prstGeom prst="rect">
            <a:avLst/>
          </a:prstGeom>
        </p:spPr>
        <p:txBody>
          <a:bodyPr wrap="square">
            <a:spAutoFit/>
          </a:bodyPr>
          <a:lstStyle/>
          <a:p>
            <a:pPr algn="ctr"/>
            <a:r>
              <a:rPr lang="en-US" sz="2800">
                <a:latin typeface="Times New Roman" pitchFamily="18" charset="0"/>
                <a:cs typeface="Times New Roman" pitchFamily="18" charset="0"/>
              </a:rPr>
              <a:t>Rừng bị tàn phá, khai thác rừng bừa bãi.</a:t>
            </a:r>
            <a:endParaRPr lang="en-US" sz="2800" b="1">
              <a:latin typeface="Times New Roman" pitchFamily="18" charset="0"/>
              <a:cs typeface="Times New Roman" pitchFamily="18" charset="0"/>
            </a:endParaRPr>
          </a:p>
        </p:txBody>
      </p:sp>
      <p:sp>
        <p:nvSpPr>
          <p:cNvPr id="10" name="Hình Chữ nhật 9"/>
          <p:cNvSpPr/>
          <p:nvPr/>
        </p:nvSpPr>
        <p:spPr>
          <a:xfrm>
            <a:off x="1752600" y="5943600"/>
            <a:ext cx="8915400" cy="523220"/>
          </a:xfrm>
          <a:prstGeom prst="rect">
            <a:avLst/>
          </a:prstGeom>
        </p:spPr>
        <p:txBody>
          <a:bodyPr wrap="square">
            <a:spAutoFit/>
          </a:bodyPr>
          <a:lstStyle/>
          <a:p>
            <a:pPr algn="ctr"/>
            <a:r>
              <a:rPr lang="en-US" sz="2800" b="1">
                <a:latin typeface="Times New Roman" pitchFamily="18" charset="0"/>
                <a:cs typeface="Times New Roman" pitchFamily="18" charset="0"/>
              </a:rPr>
              <a:t>Việc khai thác rừng bừa bãi sẽ dẫn đến hậu quả gì? </a:t>
            </a:r>
          </a:p>
        </p:txBody>
      </p:sp>
      <p:sp>
        <p:nvSpPr>
          <p:cNvPr id="11" name="Hình Chữ nhật 10"/>
          <p:cNvSpPr/>
          <p:nvPr/>
        </p:nvSpPr>
        <p:spPr>
          <a:xfrm>
            <a:off x="1752600" y="5903894"/>
            <a:ext cx="8915400" cy="954107"/>
          </a:xfrm>
          <a:prstGeom prst="rect">
            <a:avLst/>
          </a:prstGeom>
        </p:spPr>
        <p:txBody>
          <a:bodyPr wrap="square">
            <a:spAutoFit/>
          </a:bodyPr>
          <a:lstStyle/>
          <a:p>
            <a:r>
              <a:rPr lang="en-US" sz="2800">
                <a:latin typeface="Times New Roman" pitchFamily="18" charset="0"/>
                <a:cs typeface="Times New Roman" pitchFamily="18" charset="0"/>
              </a:rPr>
              <a:t>Việc khai thác rừng bừa bãi sẽ dẫn đến sạt lở đất, gây ra đất trống đồi trọc.</a:t>
            </a:r>
          </a:p>
        </p:txBody>
      </p:sp>
      <p:grpSp>
        <p:nvGrpSpPr>
          <p:cNvPr id="12" name="Group 47"/>
          <p:cNvGrpSpPr>
            <a:grpSpLocks/>
          </p:cNvGrpSpPr>
          <p:nvPr/>
        </p:nvGrpSpPr>
        <p:grpSpPr bwMode="auto">
          <a:xfrm>
            <a:off x="25400" y="32657"/>
            <a:ext cx="12192000" cy="6858000"/>
            <a:chOff x="0" y="0"/>
            <a:chExt cx="5760" cy="4320"/>
          </a:xfrm>
        </p:grpSpPr>
        <p:sp>
          <p:nvSpPr>
            <p:cNvPr id="13"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4" name="Picture 12"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3362013D-9E27-470D-A942-DABA2486ECFD}" type="slidenum">
              <a:rPr lang="en-US" smtClean="0"/>
              <a:pPr/>
              <a:t>17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wedge">
                                      <p:cBhvr>
                                        <p:cTn id="7" dur="2000"/>
                                        <p:tgtEl>
                                          <p:spTgt spid="46082"/>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46083"/>
                                        </p:tgtEl>
                                        <p:attrNameLst>
                                          <p:attrName>style.visibility</p:attrName>
                                        </p:attrNameLst>
                                      </p:cBhvr>
                                      <p:to>
                                        <p:strVal val="visible"/>
                                      </p:to>
                                    </p:set>
                                    <p:animEffect transition="in" filter="wedge">
                                      <p:cBhvr>
                                        <p:cTn id="11" dur="2000"/>
                                        <p:tgtEl>
                                          <p:spTgt spid="46083"/>
                                        </p:tgtEl>
                                      </p:cBhvr>
                                    </p:animEffect>
                                  </p:childTnLst>
                                </p:cTn>
                              </p:par>
                            </p:childTnLst>
                          </p:cTn>
                        </p:par>
                        <p:par>
                          <p:cTn id="12" fill="hold">
                            <p:stCondLst>
                              <p:cond delay="4000"/>
                            </p:stCondLst>
                            <p:childTnLst>
                              <p:par>
                                <p:cTn id="13" presetID="20" presetClass="entr" presetSubtype="0" fill="hold" nodeType="afterEffect">
                                  <p:stCondLst>
                                    <p:cond delay="0"/>
                                  </p:stCondLst>
                                  <p:childTnLst>
                                    <p:set>
                                      <p:cBhvr>
                                        <p:cTn id="14" dur="1" fill="hold">
                                          <p:stCondLst>
                                            <p:cond delay="0"/>
                                          </p:stCondLst>
                                        </p:cTn>
                                        <p:tgtEl>
                                          <p:spTgt spid="46084"/>
                                        </p:tgtEl>
                                        <p:attrNameLst>
                                          <p:attrName>style.visibility</p:attrName>
                                        </p:attrNameLst>
                                      </p:cBhvr>
                                      <p:to>
                                        <p:strVal val="visible"/>
                                      </p:to>
                                    </p:set>
                                    <p:animEffect transition="in" filter="wedge">
                                      <p:cBhvr>
                                        <p:cTn id="15" dur="2000"/>
                                        <p:tgtEl>
                                          <p:spTgt spid="46084"/>
                                        </p:tgtEl>
                                      </p:cBhvr>
                                    </p:animEffect>
                                  </p:childTnLst>
                                </p:cTn>
                              </p:par>
                            </p:childTnLst>
                          </p:cTn>
                        </p:par>
                        <p:par>
                          <p:cTn id="16" fill="hold">
                            <p:stCondLst>
                              <p:cond delay="6000"/>
                            </p:stCondLst>
                            <p:childTnLst>
                              <p:par>
                                <p:cTn id="17" presetID="20" presetClass="entr" presetSubtype="0" fill="hold" nodeType="afterEffect">
                                  <p:stCondLst>
                                    <p:cond delay="0"/>
                                  </p:stCondLst>
                                  <p:childTnLst>
                                    <p:set>
                                      <p:cBhvr>
                                        <p:cTn id="18" dur="1" fill="hold">
                                          <p:stCondLst>
                                            <p:cond delay="0"/>
                                          </p:stCondLst>
                                        </p:cTn>
                                        <p:tgtEl>
                                          <p:spTgt spid="46085"/>
                                        </p:tgtEl>
                                        <p:attrNameLst>
                                          <p:attrName>style.visibility</p:attrName>
                                        </p:attrNameLst>
                                      </p:cBhvr>
                                      <p:to>
                                        <p:strVal val="visible"/>
                                      </p:to>
                                    </p:set>
                                    <p:animEffect transition="in" filter="wedge">
                                      <p:cBhvr>
                                        <p:cTn id="19" dur="2000"/>
                                        <p:tgtEl>
                                          <p:spTgt spid="46085"/>
                                        </p:tgtEl>
                                      </p:cBhvr>
                                    </p:animEffect>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p:stCondLst>
                        <p:cond delay="indefinite"/>
                      </p:stCondLst>
                      <p:childTnLst>
                        <p:par>
                          <p:cTn id="29" fill="hold">
                            <p:stCondLst>
                              <p:cond delay="0"/>
                            </p:stCondLst>
                            <p:childTnLst>
                              <p:par>
                                <p:cTn id="30" presetID="8" presetClass="exit" presetSubtype="16" fill="hold" grpId="1" nodeType="clickEffect">
                                  <p:stCondLst>
                                    <p:cond delay="0"/>
                                  </p:stCondLst>
                                  <p:childTnLst>
                                    <p:animEffect transition="out" filter="diamond(in)">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8" presetClass="exit" presetSubtype="16" fill="hold" grpId="1" nodeType="clickEffect">
                                  <p:stCondLst>
                                    <p:cond delay="0"/>
                                  </p:stCondLst>
                                  <p:childTnLst>
                                    <p:animEffect transition="out" filter="diamond(in)">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5"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1000" fill="hold"/>
                                        <p:tgtEl>
                                          <p:spTgt spid="10"/>
                                        </p:tgtEl>
                                        <p:attrNameLst>
                                          <p:attrName>ppt_w</p:attrName>
                                        </p:attrNameLst>
                                      </p:cBhvr>
                                      <p:tavLst>
                                        <p:tav tm="0">
                                          <p:val>
                                            <p:fltVal val="0"/>
                                          </p:val>
                                        </p:tav>
                                        <p:tav tm="100000">
                                          <p:val>
                                            <p:strVal val="#ppt_w"/>
                                          </p:val>
                                        </p:tav>
                                      </p:tavLst>
                                    </p:anim>
                                    <p:anim calcmode="lin" valueType="num">
                                      <p:cBhvr>
                                        <p:cTn id="51" dur="1000" fill="hold"/>
                                        <p:tgtEl>
                                          <p:spTgt spid="10"/>
                                        </p:tgtEl>
                                        <p:attrNameLst>
                                          <p:attrName>ppt_h</p:attrName>
                                        </p:attrNameLst>
                                      </p:cBhvr>
                                      <p:tavLst>
                                        <p:tav tm="0">
                                          <p:val>
                                            <p:fltVal val="0"/>
                                          </p:val>
                                        </p:tav>
                                        <p:tav tm="100000">
                                          <p:val>
                                            <p:strVal val="#ppt_h"/>
                                          </p:val>
                                        </p:tav>
                                      </p:tavLst>
                                    </p:anim>
                                    <p:anim calcmode="lin" valueType="num">
                                      <p:cBhvr>
                                        <p:cTn id="52"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4" fill="hold">
                      <p:stCondLst>
                        <p:cond delay="indefinite"/>
                      </p:stCondLst>
                      <p:childTnLst>
                        <p:par>
                          <p:cTn id="55" fill="hold">
                            <p:stCondLst>
                              <p:cond delay="0"/>
                            </p:stCondLst>
                            <p:childTnLst>
                              <p:par>
                                <p:cTn id="56" presetID="8" presetClass="exit" presetSubtype="16" fill="hold" grpId="1" nodeType="clickEffect">
                                  <p:stCondLst>
                                    <p:cond delay="0"/>
                                  </p:stCondLst>
                                  <p:childTnLst>
                                    <p:animEffect transition="out" filter="diamond(in)">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fltVal val="0"/>
                                          </p:val>
                                        </p:tav>
                                        <p:tav tm="100000">
                                          <p:val>
                                            <p:strVal val="#ppt_w"/>
                                          </p:val>
                                        </p:tav>
                                      </p:tavLst>
                                    </p:anim>
                                    <p:anim calcmode="lin" valueType="num">
                                      <p:cBhvr>
                                        <p:cTn id="64" dur="1000" fill="hold"/>
                                        <p:tgtEl>
                                          <p:spTgt spid="11"/>
                                        </p:tgtEl>
                                        <p:attrNameLst>
                                          <p:attrName>ppt_h</p:attrName>
                                        </p:attrNameLst>
                                      </p:cBhvr>
                                      <p:tavLst>
                                        <p:tav tm="0">
                                          <p:val>
                                            <p:fltVal val="0"/>
                                          </p:val>
                                        </p:tav>
                                        <p:tav tm="100000">
                                          <p:val>
                                            <p:strVal val="#ppt_h"/>
                                          </p:val>
                                        </p:tav>
                                      </p:tavLst>
                                    </p:anim>
                                    <p:anim calcmode="lin" valueType="num">
                                      <p:cBhvr>
                                        <p:cTn id="6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8" presetClass="exit" presetSubtype="16" fill="hold" grpId="1" nodeType="clickEffect">
                                  <p:stCondLst>
                                    <p:cond delay="0"/>
                                  </p:stCondLst>
                                  <p:childTnLst>
                                    <p:animEffect transition="out" filter="diamond(in)">
                                      <p:cBhvr>
                                        <p:cTn id="70" dur="500"/>
                                        <p:tgtEl>
                                          <p:spTgt spid="11"/>
                                        </p:tgtEl>
                                      </p:cBhvr>
                                    </p:animEffect>
                                    <p:set>
                                      <p:cBhvr>
                                        <p:cTn id="71"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1" grpId="0"/>
      <p:bldP spid="1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Text Box 6"/>
          <p:cNvSpPr txBox="1">
            <a:spLocks noChangeArrowheads="1"/>
          </p:cNvSpPr>
          <p:nvPr/>
        </p:nvSpPr>
        <p:spPr bwMode="auto">
          <a:xfrm>
            <a:off x="1487488" y="-26988"/>
            <a:ext cx="8640763" cy="457201"/>
          </a:xfrm>
          <a:prstGeom prst="rect">
            <a:avLst/>
          </a:prstGeom>
          <a:noFill/>
          <a:ln w="9525">
            <a:noFill/>
            <a:miter lim="800000"/>
            <a:headEnd/>
            <a:tailEnd/>
          </a:ln>
          <a:effectLst/>
        </p:spPr>
        <p:txBody>
          <a:bodyPr>
            <a:spAutoFit/>
          </a:bodyPr>
          <a:lstStyle/>
          <a:p>
            <a:pPr marL="342900" indent="-342900">
              <a:spcBef>
                <a:spcPct val="50000"/>
              </a:spcBef>
            </a:pPr>
            <a:r>
              <a:rPr lang="en-US" sz="2400">
                <a:cs typeface="Arial" charset="0"/>
              </a:rPr>
              <a:t>                     </a:t>
            </a:r>
            <a:endParaRPr lang="en-US" sz="2000" b="1">
              <a:solidFill>
                <a:srgbClr val="FFFF66"/>
              </a:solidFill>
              <a:latin typeface="Times New Roman" pitchFamily="18" charset="0"/>
              <a:cs typeface="Arial" charset="0"/>
            </a:endParaRPr>
          </a:p>
        </p:txBody>
      </p:sp>
      <p:sp>
        <p:nvSpPr>
          <p:cNvPr id="46087" name="Text Box 7"/>
          <p:cNvSpPr txBox="1">
            <a:spLocks noChangeArrowheads="1"/>
          </p:cNvSpPr>
          <p:nvPr/>
        </p:nvSpPr>
        <p:spPr bwMode="auto">
          <a:xfrm>
            <a:off x="3810001" y="762000"/>
            <a:ext cx="5472113" cy="641350"/>
          </a:xfrm>
          <a:prstGeom prst="rect">
            <a:avLst/>
          </a:prstGeom>
          <a:noFill/>
          <a:ln w="9525">
            <a:noFill/>
            <a:miter lim="800000"/>
            <a:headEnd/>
            <a:tailEnd/>
          </a:ln>
          <a:effectLst/>
        </p:spPr>
        <p:txBody>
          <a:bodyPr>
            <a:spAutoFit/>
          </a:bodyPr>
          <a:lstStyle/>
          <a:p>
            <a:endParaRPr lang="en-US" sz="3600">
              <a:latin typeface="Times New Roman" pitchFamily="18" charset="0"/>
              <a:cs typeface="Arial" charset="0"/>
            </a:endParaRPr>
          </a:p>
        </p:txBody>
      </p:sp>
      <p:sp>
        <p:nvSpPr>
          <p:cNvPr id="8" name="Hình Chữ nhật 7"/>
          <p:cNvSpPr/>
          <p:nvPr/>
        </p:nvSpPr>
        <p:spPr>
          <a:xfrm>
            <a:off x="1524000" y="4876801"/>
            <a:ext cx="9144000" cy="2092881"/>
          </a:xfrm>
          <a:prstGeom prst="rect">
            <a:avLst/>
          </a:prstGeom>
        </p:spPr>
        <p:txBody>
          <a:bodyPr wrap="square">
            <a:spAutoFit/>
          </a:bodyPr>
          <a:lstStyle/>
          <a:p>
            <a:pPr algn="just"/>
            <a:r>
              <a:rPr lang="en-US" sz="2600">
                <a:latin typeface="Times New Roman" pitchFamily="18" charset="0"/>
                <a:cs typeface="Times New Roman" pitchFamily="18" charset="0"/>
              </a:rPr>
              <a:t>       Rừng là tài sản chung của đất nước, có rất nhiều lợi ích đối với môi trường. Trong chiến tranh rừng còn là nơi căn cứ địa cách mạng: “Rừng che bộ đội rừng vây quân thù”. Nêu như mỗi người dân đều có ý thức bảo vệ rừng như bạn nhỏ thì rừng sẽ tồn tại  và giữ mãi được màu xanh.</a:t>
            </a:r>
          </a:p>
        </p:txBody>
      </p:sp>
      <p:pic>
        <p:nvPicPr>
          <p:cNvPr id="1026" name="Picture 2" descr="23-59-30_h2"/>
          <p:cNvPicPr>
            <a:picLocks noChangeAspect="1" noChangeArrowheads="1"/>
          </p:cNvPicPr>
          <p:nvPr/>
        </p:nvPicPr>
        <p:blipFill>
          <a:blip r:embed="rId2"/>
          <a:srcRect/>
          <a:stretch>
            <a:fillRect/>
          </a:stretch>
        </p:blipFill>
        <p:spPr bwMode="auto">
          <a:xfrm>
            <a:off x="1752600" y="2"/>
            <a:ext cx="4495800" cy="2362199"/>
          </a:xfrm>
          <a:prstGeom prst="rect">
            <a:avLst/>
          </a:prstGeom>
          <a:noFill/>
        </p:spPr>
      </p:pic>
      <p:pic>
        <p:nvPicPr>
          <p:cNvPr id="1028" name="Picture 4" descr="HÃ¬nh áº£nh cÃ³ liÃªn quan"/>
          <p:cNvPicPr>
            <a:picLocks noChangeAspect="1" noChangeArrowheads="1"/>
          </p:cNvPicPr>
          <p:nvPr/>
        </p:nvPicPr>
        <p:blipFill>
          <a:blip r:embed="rId3"/>
          <a:srcRect/>
          <a:stretch>
            <a:fillRect/>
          </a:stretch>
        </p:blipFill>
        <p:spPr bwMode="auto">
          <a:xfrm>
            <a:off x="6324600" y="2"/>
            <a:ext cx="4343400" cy="2285999"/>
          </a:xfrm>
          <a:prstGeom prst="rect">
            <a:avLst/>
          </a:prstGeom>
          <a:noFill/>
        </p:spPr>
      </p:pic>
      <p:pic>
        <p:nvPicPr>
          <p:cNvPr id="1030" name="Picture 6" descr="HÃ¬nh áº£nh cÃ³ liÃªn quan"/>
          <p:cNvPicPr>
            <a:picLocks noChangeAspect="1" noChangeArrowheads="1"/>
          </p:cNvPicPr>
          <p:nvPr/>
        </p:nvPicPr>
        <p:blipFill>
          <a:blip r:embed="rId4"/>
          <a:srcRect/>
          <a:stretch>
            <a:fillRect/>
          </a:stretch>
        </p:blipFill>
        <p:spPr bwMode="auto">
          <a:xfrm>
            <a:off x="1828800" y="2438400"/>
            <a:ext cx="4419600" cy="2362200"/>
          </a:xfrm>
          <a:prstGeom prst="rect">
            <a:avLst/>
          </a:prstGeom>
          <a:noFill/>
        </p:spPr>
      </p:pic>
      <p:pic>
        <p:nvPicPr>
          <p:cNvPr id="1032" name="Picture 8" descr="Káº¿t quáº£ hÃ¬nh áº£nh cho rá»«ng há» ba bá»"/>
          <p:cNvPicPr>
            <a:picLocks noChangeAspect="1" noChangeArrowheads="1"/>
          </p:cNvPicPr>
          <p:nvPr/>
        </p:nvPicPr>
        <p:blipFill>
          <a:blip r:embed="rId5"/>
          <a:srcRect/>
          <a:stretch>
            <a:fillRect/>
          </a:stretch>
        </p:blipFill>
        <p:spPr bwMode="auto">
          <a:xfrm>
            <a:off x="6324600" y="2362200"/>
            <a:ext cx="4343400" cy="2362200"/>
          </a:xfrm>
          <a:prstGeom prst="rect">
            <a:avLst/>
          </a:prstGeom>
          <a:noFill/>
        </p:spPr>
      </p:pic>
      <p:grpSp>
        <p:nvGrpSpPr>
          <p:cNvPr id="9" name="Group 47"/>
          <p:cNvGrpSpPr>
            <a:grpSpLocks/>
          </p:cNvGrpSpPr>
          <p:nvPr/>
        </p:nvGrpSpPr>
        <p:grpSpPr bwMode="auto">
          <a:xfrm>
            <a:off x="25400" y="32657"/>
            <a:ext cx="12192000" cy="6858000"/>
            <a:chOff x="0" y="0"/>
            <a:chExt cx="5760" cy="4320"/>
          </a:xfrm>
        </p:grpSpPr>
        <p:sp>
          <p:nvSpPr>
            <p:cNvPr id="10"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1" name="Picture 12"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3362013D-9E27-470D-A942-DABA2486ECFD}" type="slidenum">
              <a:rPr lang="en-US" smtClean="0"/>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Line 3"/>
          <p:cNvSpPr>
            <a:spLocks noChangeShapeType="1"/>
          </p:cNvSpPr>
          <p:nvPr/>
        </p:nvSpPr>
        <p:spPr bwMode="auto">
          <a:xfrm>
            <a:off x="5791200" y="1981200"/>
            <a:ext cx="0" cy="3048000"/>
          </a:xfrm>
          <a:prstGeom prst="line">
            <a:avLst/>
          </a:prstGeom>
          <a:noFill/>
          <a:ln w="28575">
            <a:solidFill>
              <a:srgbClr val="FF0000"/>
            </a:solidFill>
            <a:round/>
            <a:headEnd/>
            <a:tailEnd/>
          </a:ln>
          <a:effectLst/>
        </p:spPr>
        <p:txBody>
          <a:bodyPr/>
          <a:lstStyle/>
          <a:p>
            <a:endParaRPr lang="en-US"/>
          </a:p>
        </p:txBody>
      </p:sp>
      <p:sp>
        <p:nvSpPr>
          <p:cNvPr id="7172" name="Line 4"/>
          <p:cNvSpPr>
            <a:spLocks noChangeShapeType="1"/>
          </p:cNvSpPr>
          <p:nvPr/>
        </p:nvSpPr>
        <p:spPr bwMode="auto">
          <a:xfrm>
            <a:off x="3810000" y="1981200"/>
            <a:ext cx="3200400" cy="0"/>
          </a:xfrm>
          <a:prstGeom prst="line">
            <a:avLst/>
          </a:prstGeom>
          <a:noFill/>
          <a:ln w="28575">
            <a:solidFill>
              <a:srgbClr val="FF0000"/>
            </a:solidFill>
            <a:round/>
            <a:headEnd/>
            <a:tailEnd/>
          </a:ln>
          <a:effectLst/>
        </p:spPr>
        <p:txBody>
          <a:bodyPr/>
          <a:lstStyle/>
          <a:p>
            <a:endParaRPr lang="en-US"/>
          </a:p>
        </p:txBody>
      </p:sp>
      <p:sp>
        <p:nvSpPr>
          <p:cNvPr id="7173" name="Text Box 5"/>
          <p:cNvSpPr txBox="1">
            <a:spLocks noChangeArrowheads="1"/>
          </p:cNvSpPr>
          <p:nvPr/>
        </p:nvSpPr>
        <p:spPr bwMode="auto">
          <a:xfrm>
            <a:off x="1981200" y="1676400"/>
            <a:ext cx="1828800" cy="457200"/>
          </a:xfrm>
          <a:prstGeom prst="rect">
            <a:avLst/>
          </a:prstGeom>
          <a:noFill/>
          <a:ln w="9525">
            <a:noFill/>
            <a:miter lim="800000"/>
            <a:headEnd/>
            <a:tailEnd/>
          </a:ln>
          <a:effectLst/>
        </p:spPr>
        <p:txBody>
          <a:bodyPr>
            <a:spAutoFit/>
          </a:bodyPr>
          <a:lstStyle/>
          <a:p>
            <a:pPr>
              <a:spcBef>
                <a:spcPct val="50000"/>
              </a:spcBef>
            </a:pPr>
            <a:r>
              <a:rPr lang="en-US" sz="2400" b="1" u="sng">
                <a:latin typeface="Times New Roman" pitchFamily="18" charset="0"/>
              </a:rPr>
              <a:t>Luy</a:t>
            </a:r>
            <a:r>
              <a:rPr lang="vi-VN" sz="2400" b="1" u="sng">
                <a:latin typeface="Times New Roman" pitchFamily="18" charset="0"/>
              </a:rPr>
              <a:t>ện</a:t>
            </a:r>
            <a:r>
              <a:rPr lang="en-US" sz="2400" b="1" u="sng">
                <a:latin typeface="Times New Roman" pitchFamily="18" charset="0"/>
              </a:rPr>
              <a:t> </a:t>
            </a:r>
            <a:r>
              <a:rPr lang="vi-VN" sz="2400" b="1" u="sng">
                <a:latin typeface="Times New Roman" pitchFamily="18" charset="0"/>
              </a:rPr>
              <a:t>đọc</a:t>
            </a:r>
          </a:p>
        </p:txBody>
      </p:sp>
      <p:sp>
        <p:nvSpPr>
          <p:cNvPr id="7174" name="Text Box 6"/>
          <p:cNvSpPr txBox="1">
            <a:spLocks noChangeArrowheads="1"/>
          </p:cNvSpPr>
          <p:nvPr/>
        </p:nvSpPr>
        <p:spPr bwMode="auto">
          <a:xfrm>
            <a:off x="7239000" y="1676400"/>
            <a:ext cx="1905000" cy="457200"/>
          </a:xfrm>
          <a:prstGeom prst="rect">
            <a:avLst/>
          </a:prstGeom>
          <a:noFill/>
          <a:ln w="9525">
            <a:noFill/>
            <a:miter lim="800000"/>
            <a:headEnd/>
            <a:tailEnd/>
          </a:ln>
          <a:effectLst/>
        </p:spPr>
        <p:txBody>
          <a:bodyPr>
            <a:spAutoFit/>
          </a:bodyPr>
          <a:lstStyle/>
          <a:p>
            <a:pPr>
              <a:spcBef>
                <a:spcPct val="50000"/>
              </a:spcBef>
            </a:pPr>
            <a:r>
              <a:rPr lang="en-US" sz="2400" b="1" u="sng">
                <a:latin typeface="Times New Roman" pitchFamily="18" charset="0"/>
              </a:rPr>
              <a:t>T</a:t>
            </a:r>
            <a:r>
              <a:rPr lang="vi-VN" sz="2400" b="1" u="sng">
                <a:latin typeface="Times New Roman" pitchFamily="18" charset="0"/>
              </a:rPr>
              <a:t>ìm</a:t>
            </a:r>
            <a:r>
              <a:rPr lang="en-US" sz="2400" b="1" u="sng">
                <a:latin typeface="Times New Roman" pitchFamily="18" charset="0"/>
              </a:rPr>
              <a:t> hi</a:t>
            </a:r>
            <a:r>
              <a:rPr lang="vi-VN" sz="2400" b="1" u="sng">
                <a:latin typeface="Times New Roman" pitchFamily="18" charset="0"/>
              </a:rPr>
              <a:t>ểu</a:t>
            </a:r>
            <a:r>
              <a:rPr lang="en-US" sz="2400" b="1" u="sng">
                <a:latin typeface="Times New Roman" pitchFamily="18" charset="0"/>
              </a:rPr>
              <a:t> b</a:t>
            </a:r>
            <a:r>
              <a:rPr lang="vi-VN" sz="2400" b="1" u="sng">
                <a:latin typeface="Times New Roman" pitchFamily="18" charset="0"/>
              </a:rPr>
              <a:t>ài</a:t>
            </a:r>
          </a:p>
        </p:txBody>
      </p:sp>
      <p:sp>
        <p:nvSpPr>
          <p:cNvPr id="7175" name="Text Box 7"/>
          <p:cNvSpPr txBox="1">
            <a:spLocks noChangeArrowheads="1"/>
          </p:cNvSpPr>
          <p:nvPr/>
        </p:nvSpPr>
        <p:spPr bwMode="auto">
          <a:xfrm>
            <a:off x="2057400" y="5105400"/>
            <a:ext cx="8382000" cy="1569660"/>
          </a:xfrm>
          <a:prstGeom prst="rect">
            <a:avLst/>
          </a:prstGeom>
          <a:solidFill>
            <a:srgbClr val="CCFFCC"/>
          </a:solidFill>
          <a:ln w="9525">
            <a:solidFill>
              <a:srgbClr val="663300"/>
            </a:solidFill>
            <a:miter lim="800000"/>
            <a:headEnd/>
            <a:tailEnd/>
          </a:ln>
          <a:effectLst/>
        </p:spPr>
        <p:txBody>
          <a:bodyPr wrap="square">
            <a:spAutoFit/>
          </a:bodyPr>
          <a:lstStyle/>
          <a:p>
            <a:pPr algn="just">
              <a:spcBef>
                <a:spcPct val="50000"/>
              </a:spcBef>
            </a:pPr>
            <a:r>
              <a:rPr lang="en-US" sz="3200" b="1" u="sng">
                <a:solidFill>
                  <a:srgbClr val="FF0000"/>
                </a:solidFill>
                <a:latin typeface="Times New Roman" pitchFamily="18" charset="0"/>
              </a:rPr>
              <a:t>Ý nghĩa</a:t>
            </a:r>
            <a:r>
              <a:rPr lang="en-US" sz="3200" b="1">
                <a:solidFill>
                  <a:srgbClr val="FF0000"/>
                </a:solidFill>
                <a:latin typeface="Times New Roman" pitchFamily="18" charset="0"/>
              </a:rPr>
              <a:t>: Biểu dương ý thức bảo vệ rừng, sự thông minh và dũng cảm của một công dân nhỏ tuổi.</a:t>
            </a:r>
            <a:endParaRPr lang="vi-VN" sz="3200" b="1">
              <a:solidFill>
                <a:srgbClr val="FF0000"/>
              </a:solidFill>
              <a:latin typeface="Times New Roman" pitchFamily="18" charset="0"/>
            </a:endParaRPr>
          </a:p>
        </p:txBody>
      </p:sp>
      <p:sp>
        <p:nvSpPr>
          <p:cNvPr id="7188" name="Text Box 20"/>
          <p:cNvSpPr txBox="1">
            <a:spLocks noChangeArrowheads="1"/>
          </p:cNvSpPr>
          <p:nvPr/>
        </p:nvSpPr>
        <p:spPr bwMode="auto">
          <a:xfrm>
            <a:off x="6096000" y="2133601"/>
            <a:ext cx="1295400" cy="461665"/>
          </a:xfrm>
          <a:prstGeom prst="rect">
            <a:avLst/>
          </a:prstGeom>
          <a:noFill/>
          <a:ln w="9525">
            <a:noFill/>
            <a:miter lim="800000"/>
            <a:headEnd/>
            <a:tailEnd/>
          </a:ln>
          <a:effectLst/>
        </p:spPr>
        <p:txBody>
          <a:bodyPr wrap="square">
            <a:spAutoFit/>
          </a:bodyPr>
          <a:lstStyle/>
          <a:p>
            <a:pPr algn="just" eaLnBrk="1" hangingPunct="1"/>
            <a:r>
              <a:rPr lang="en-US" sz="2400" b="1">
                <a:solidFill>
                  <a:srgbClr val="0000FF"/>
                </a:solidFill>
                <a:latin typeface="Times New Roman" pitchFamily="18" charset="0"/>
              </a:rPr>
              <a:t>Rô bốt, </a:t>
            </a:r>
            <a:endParaRPr lang="en-US" sz="2400" b="1" u="sng">
              <a:solidFill>
                <a:srgbClr val="0000FF"/>
              </a:solidFill>
              <a:latin typeface="Times New Roman" pitchFamily="18" charset="0"/>
            </a:endParaRPr>
          </a:p>
        </p:txBody>
      </p:sp>
      <p:sp>
        <p:nvSpPr>
          <p:cNvPr id="19" name="Text Box 5"/>
          <p:cNvSpPr txBox="1">
            <a:spLocks noChangeArrowheads="1"/>
          </p:cNvSpPr>
          <p:nvPr/>
        </p:nvSpPr>
        <p:spPr bwMode="auto">
          <a:xfrm>
            <a:off x="1752600" y="2133600"/>
            <a:ext cx="3962400" cy="1569660"/>
          </a:xfrm>
          <a:prstGeom prst="rect">
            <a:avLst/>
          </a:prstGeom>
          <a:noFill/>
          <a:ln w="9525">
            <a:noFill/>
            <a:miter lim="800000"/>
            <a:headEnd/>
            <a:tailEnd/>
          </a:ln>
          <a:effectLst/>
        </p:spPr>
        <p:txBody>
          <a:bodyPr wrap="square">
            <a:spAutoFit/>
          </a:bodyPr>
          <a:lstStyle/>
          <a:p>
            <a:pPr algn="just">
              <a:spcBef>
                <a:spcPts val="600"/>
              </a:spcBef>
            </a:pPr>
            <a:r>
              <a:rPr lang="en-US" sz="3200" b="1">
                <a:solidFill>
                  <a:srgbClr val="002060"/>
                </a:solidFill>
                <a:latin typeface="Times New Roman" pitchFamily="18" charset="0"/>
              </a:rPr>
              <a:t>loanh quanh, rắn rỏi, dây chão, loay hoay, rô-bốt,  còng tay, …</a:t>
            </a:r>
            <a:endParaRPr lang="vi-VN" sz="3200" b="1">
              <a:solidFill>
                <a:srgbClr val="002060"/>
              </a:solidFill>
              <a:latin typeface="Times New Roman" pitchFamily="18" charset="0"/>
            </a:endParaRPr>
          </a:p>
        </p:txBody>
      </p:sp>
      <p:sp>
        <p:nvSpPr>
          <p:cNvPr id="20" name="Text Box 20"/>
          <p:cNvSpPr txBox="1">
            <a:spLocks noChangeArrowheads="1"/>
          </p:cNvSpPr>
          <p:nvPr/>
        </p:nvSpPr>
        <p:spPr bwMode="auto">
          <a:xfrm>
            <a:off x="7162800" y="2133601"/>
            <a:ext cx="1600200" cy="461665"/>
          </a:xfrm>
          <a:prstGeom prst="rect">
            <a:avLst/>
          </a:prstGeom>
          <a:noFill/>
          <a:ln w="9525">
            <a:noFill/>
            <a:miter lim="800000"/>
            <a:headEnd/>
            <a:tailEnd/>
          </a:ln>
          <a:effectLst/>
        </p:spPr>
        <p:txBody>
          <a:bodyPr wrap="square">
            <a:spAutoFit/>
          </a:bodyPr>
          <a:lstStyle/>
          <a:p>
            <a:pPr algn="just" eaLnBrk="1" hangingPunct="1"/>
            <a:r>
              <a:rPr lang="en-US" sz="2400" b="1">
                <a:solidFill>
                  <a:srgbClr val="0000FF"/>
                </a:solidFill>
                <a:latin typeface="Times New Roman" pitchFamily="18" charset="0"/>
              </a:rPr>
              <a:t>còng tay,</a:t>
            </a:r>
            <a:endParaRPr lang="en-US" sz="2400" b="1" u="sng">
              <a:solidFill>
                <a:srgbClr val="0000FF"/>
              </a:solidFill>
              <a:latin typeface="Times New Roman" pitchFamily="18" charset="0"/>
            </a:endParaRPr>
          </a:p>
        </p:txBody>
      </p:sp>
      <p:sp>
        <p:nvSpPr>
          <p:cNvPr id="16" name="Text Box 18"/>
          <p:cNvSpPr txBox="1">
            <a:spLocks noChangeArrowheads="1"/>
          </p:cNvSpPr>
          <p:nvPr/>
        </p:nvSpPr>
        <p:spPr bwMode="auto">
          <a:xfrm>
            <a:off x="2286000" y="5181601"/>
            <a:ext cx="8153400" cy="1200329"/>
          </a:xfrm>
          <a:prstGeom prst="rect">
            <a:avLst/>
          </a:prstGeom>
          <a:noFill/>
          <a:ln w="9525">
            <a:noFill/>
            <a:miter lim="800000"/>
            <a:headEnd/>
            <a:tailEnd/>
          </a:ln>
          <a:effectLst/>
        </p:spPr>
        <p:txBody>
          <a:bodyPr wrap="square">
            <a:spAutoFit/>
          </a:bodyPr>
          <a:lstStyle/>
          <a:p>
            <a:r>
              <a:rPr lang="en-US" sz="3600" b="1">
                <a:latin typeface="Times New Roman" pitchFamily="18" charset="0"/>
                <a:cs typeface="Times New Roman" pitchFamily="18" charset="0"/>
              </a:rPr>
              <a:t>Qua câu chuyện trên tác giả muốn biểu dương ai? </a:t>
            </a:r>
          </a:p>
        </p:txBody>
      </p:sp>
      <p:sp>
        <p:nvSpPr>
          <p:cNvPr id="21" name="Text Box 18"/>
          <p:cNvSpPr txBox="1">
            <a:spLocks noChangeArrowheads="1"/>
          </p:cNvSpPr>
          <p:nvPr/>
        </p:nvSpPr>
        <p:spPr bwMode="auto">
          <a:xfrm>
            <a:off x="6096000" y="2514601"/>
            <a:ext cx="4572000" cy="461665"/>
          </a:xfrm>
          <a:prstGeom prst="rect">
            <a:avLst/>
          </a:prstGeom>
          <a:noFill/>
          <a:ln w="9525">
            <a:noFill/>
            <a:miter lim="800000"/>
            <a:headEnd/>
            <a:tailEnd/>
          </a:ln>
          <a:effectLst/>
        </p:spPr>
        <p:txBody>
          <a:bodyPr wrap="square">
            <a:spAutoFit/>
          </a:bodyPr>
          <a:lstStyle/>
          <a:p>
            <a:pPr>
              <a:spcBef>
                <a:spcPct val="50000"/>
              </a:spcBef>
            </a:pPr>
            <a:r>
              <a:rPr lang="en-US" sz="2400" b="1">
                <a:solidFill>
                  <a:srgbClr val="FF0000"/>
                </a:solidFill>
                <a:latin typeface="Times New Roman" pitchFamily="18" charset="0"/>
              </a:rPr>
              <a:t>Ý 1: Sự thông minh của bạn nhỏ.</a:t>
            </a:r>
          </a:p>
        </p:txBody>
      </p:sp>
      <p:sp>
        <p:nvSpPr>
          <p:cNvPr id="22" name="Text Box 18"/>
          <p:cNvSpPr txBox="1">
            <a:spLocks noChangeArrowheads="1"/>
          </p:cNvSpPr>
          <p:nvPr/>
        </p:nvSpPr>
        <p:spPr bwMode="auto">
          <a:xfrm>
            <a:off x="6096000" y="2971801"/>
            <a:ext cx="4572000" cy="461665"/>
          </a:xfrm>
          <a:prstGeom prst="rect">
            <a:avLst/>
          </a:prstGeom>
          <a:noFill/>
          <a:ln w="9525">
            <a:noFill/>
            <a:miter lim="800000"/>
            <a:headEnd/>
            <a:tailEnd/>
          </a:ln>
          <a:effectLst/>
        </p:spPr>
        <p:txBody>
          <a:bodyPr wrap="square">
            <a:spAutoFit/>
          </a:bodyPr>
          <a:lstStyle/>
          <a:p>
            <a:pPr>
              <a:spcBef>
                <a:spcPct val="50000"/>
              </a:spcBef>
            </a:pPr>
            <a:r>
              <a:rPr lang="en-US" sz="2400" b="1">
                <a:solidFill>
                  <a:srgbClr val="FF0000"/>
                </a:solidFill>
                <a:latin typeface="Times New Roman" pitchFamily="18" charset="0"/>
              </a:rPr>
              <a:t>Ý 2: Sự dũng cảm của bạn nhỏ.</a:t>
            </a:r>
          </a:p>
        </p:txBody>
      </p:sp>
      <p:sp>
        <p:nvSpPr>
          <p:cNvPr id="23" name="Text Box 18"/>
          <p:cNvSpPr txBox="1">
            <a:spLocks noChangeArrowheads="1"/>
          </p:cNvSpPr>
          <p:nvPr/>
        </p:nvSpPr>
        <p:spPr bwMode="auto">
          <a:xfrm>
            <a:off x="6096000" y="3581401"/>
            <a:ext cx="4572000" cy="830997"/>
          </a:xfrm>
          <a:prstGeom prst="rect">
            <a:avLst/>
          </a:prstGeom>
          <a:noFill/>
          <a:ln w="9525">
            <a:noFill/>
            <a:miter lim="800000"/>
            <a:headEnd/>
            <a:tailEnd/>
          </a:ln>
          <a:effectLst/>
        </p:spPr>
        <p:txBody>
          <a:bodyPr wrap="square">
            <a:spAutoFit/>
          </a:bodyPr>
          <a:lstStyle/>
          <a:p>
            <a:pPr>
              <a:spcBef>
                <a:spcPct val="50000"/>
              </a:spcBef>
            </a:pPr>
            <a:r>
              <a:rPr lang="en-US" sz="2400" b="1">
                <a:solidFill>
                  <a:srgbClr val="FF0000"/>
                </a:solidFill>
                <a:latin typeface="Times New Roman" pitchFamily="18" charset="0"/>
              </a:rPr>
              <a:t>Ý 3: Ý thức bảo vệ rừng của bạn nhỏ.</a:t>
            </a:r>
          </a:p>
        </p:txBody>
      </p:sp>
      <p:sp>
        <p:nvSpPr>
          <p:cNvPr id="18" name="Text Box 10"/>
          <p:cNvSpPr txBox="1">
            <a:spLocks noChangeArrowheads="1"/>
          </p:cNvSpPr>
          <p:nvPr/>
        </p:nvSpPr>
        <p:spPr bwMode="auto">
          <a:xfrm>
            <a:off x="8305800" y="2133601"/>
            <a:ext cx="2133600" cy="461665"/>
          </a:xfrm>
          <a:prstGeom prst="rect">
            <a:avLst/>
          </a:prstGeom>
          <a:noFill/>
          <a:ln w="9525">
            <a:noFill/>
            <a:miter lim="800000"/>
            <a:headEnd/>
            <a:tailEnd/>
          </a:ln>
          <a:effectLst/>
        </p:spPr>
        <p:txBody>
          <a:bodyPr wrap="square">
            <a:spAutoFit/>
          </a:bodyPr>
          <a:lstStyle/>
          <a:p>
            <a:pPr algn="ctr"/>
            <a:r>
              <a:rPr lang="en-US" sz="2400" b="1">
                <a:solidFill>
                  <a:srgbClr val="0070C0"/>
                </a:solidFill>
                <a:latin typeface="Times New Roman" pitchFamily="18" charset="0"/>
                <a:cs typeface="Times New Roman" pitchFamily="18" charset="0"/>
              </a:rPr>
              <a:t>nghề gác rừng</a:t>
            </a:r>
          </a:p>
        </p:txBody>
      </p:sp>
      <p:sp>
        <p:nvSpPr>
          <p:cNvPr id="31" name="Text Box 11"/>
          <p:cNvSpPr txBox="1">
            <a:spLocks noChangeArrowheads="1"/>
          </p:cNvSpPr>
          <p:nvPr/>
        </p:nvSpPr>
        <p:spPr bwMode="auto">
          <a:xfrm>
            <a:off x="3352800" y="0"/>
            <a:ext cx="8458200" cy="1446550"/>
          </a:xfrm>
          <a:prstGeom prst="rect">
            <a:avLst/>
          </a:prstGeom>
          <a:noFill/>
          <a:ln w="9525">
            <a:noFill/>
            <a:miter lim="800000"/>
            <a:headEnd/>
            <a:tailEnd/>
          </a:ln>
          <a:effectLst/>
        </p:spPr>
        <p:txBody>
          <a:bodyPr wrap="square">
            <a:spAutoFit/>
          </a:bodyPr>
          <a:lstStyle/>
          <a:p>
            <a:pPr algn="ctr"/>
            <a:r>
              <a:rPr lang="en-US" sz="2800" b="1">
                <a:solidFill>
                  <a:srgbClr val="000099"/>
                </a:solidFill>
                <a:latin typeface="Times New Roman" pitchFamily="18" charset="0"/>
                <a:cs typeface="Times New Roman" pitchFamily="18" charset="0"/>
              </a:rPr>
              <a:t>      </a:t>
            </a:r>
            <a:endParaRPr lang="en-US" sz="2800" b="1" i="1" dirty="0">
              <a:solidFill>
                <a:srgbClr val="000099"/>
              </a:solidFill>
              <a:latin typeface="Times New Roman" pitchFamily="18" charset="0"/>
              <a:cs typeface="Times New Roman" pitchFamily="18" charset="0"/>
            </a:endParaRPr>
          </a:p>
          <a:p>
            <a:pPr algn="ctr"/>
            <a:r>
              <a:rPr lang="en-US" sz="2800" b="1" u="sng" dirty="0" err="1">
                <a:solidFill>
                  <a:srgbClr val="000099"/>
                </a:solidFill>
                <a:latin typeface="Times New Roman" pitchFamily="18" charset="0"/>
                <a:cs typeface="Times New Roman" pitchFamily="18" charset="0"/>
              </a:rPr>
              <a:t>Tập</a:t>
            </a:r>
            <a:r>
              <a:rPr lang="en-US" sz="2800" b="1" u="sng" dirty="0">
                <a:solidFill>
                  <a:srgbClr val="000099"/>
                </a:solidFill>
                <a:latin typeface="Times New Roman" pitchFamily="18" charset="0"/>
                <a:cs typeface="Times New Roman" pitchFamily="18" charset="0"/>
              </a:rPr>
              <a:t> </a:t>
            </a:r>
            <a:r>
              <a:rPr lang="en-US" sz="2800" b="1" u="sng" dirty="0" err="1">
                <a:solidFill>
                  <a:srgbClr val="000099"/>
                </a:solidFill>
                <a:latin typeface="Times New Roman" pitchFamily="18" charset="0"/>
                <a:cs typeface="Times New Roman" pitchFamily="18" charset="0"/>
              </a:rPr>
              <a:t>đọc</a:t>
            </a:r>
            <a:endParaRPr lang="en-US" sz="2800" b="1" u="sng" dirty="0">
              <a:solidFill>
                <a:srgbClr val="000099"/>
              </a:solidFill>
              <a:latin typeface="Times New Roman" pitchFamily="18" charset="0"/>
              <a:cs typeface="Times New Roman" pitchFamily="18" charset="0"/>
            </a:endParaRPr>
          </a:p>
          <a:p>
            <a:pPr algn="ctr"/>
            <a:r>
              <a:rPr lang="en-US" sz="2400" b="1" dirty="0">
                <a:solidFill>
                  <a:srgbClr val="000099"/>
                </a:solidFill>
                <a:latin typeface="Times New Roman" pitchFamily="18" charset="0"/>
                <a:cs typeface="Times New Roman" pitchFamily="18" charset="0"/>
              </a:rPr>
              <a:t>Tiết 25: </a:t>
            </a:r>
            <a:r>
              <a:rPr lang="en-US" sz="3200" b="1" dirty="0" err="1">
                <a:solidFill>
                  <a:srgbClr val="000099"/>
                </a:solidFill>
                <a:latin typeface="Times New Roman" pitchFamily="18" charset="0"/>
                <a:cs typeface="Times New Roman" pitchFamily="18" charset="0"/>
              </a:rPr>
              <a:t>Người</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gác</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rừng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tí</a:t>
            </a:r>
            <a:r>
              <a:rPr lang="en-US" sz="3200" b="1" dirty="0">
                <a:solidFill>
                  <a:srgbClr val="000099"/>
                </a:solidFill>
                <a:latin typeface="Times New Roman" pitchFamily="18" charset="0"/>
                <a:cs typeface="Times New Roman" pitchFamily="18" charset="0"/>
              </a:rPr>
              <a:t> hon </a:t>
            </a:r>
            <a:r>
              <a:rPr lang="en-US" sz="2400" b="1" i="1" dirty="0">
                <a:solidFill>
                  <a:srgbClr val="000099"/>
                </a:solidFill>
                <a:latin typeface="Times New Roman" pitchFamily="18" charset="0"/>
                <a:cs typeface="Times New Roman" pitchFamily="18" charset="0"/>
              </a:rPr>
              <a:t>(</a:t>
            </a:r>
            <a:r>
              <a:rPr lang="en-US" sz="2400" b="1" i="1" dirty="0" err="1">
                <a:solidFill>
                  <a:srgbClr val="000099"/>
                </a:solidFill>
                <a:latin typeface="Times New Roman" pitchFamily="18" charset="0"/>
                <a:cs typeface="Times New Roman" pitchFamily="18" charset="0"/>
              </a:rPr>
              <a:t>trang</a:t>
            </a:r>
            <a:r>
              <a:rPr lang="en-US" sz="2400" b="1" i="1" dirty="0">
                <a:solidFill>
                  <a:srgbClr val="000099"/>
                </a:solidFill>
                <a:latin typeface="Times New Roman" pitchFamily="18" charset="0"/>
                <a:cs typeface="Times New Roman" pitchFamily="18" charset="0"/>
              </a:rPr>
              <a:t> 124)</a:t>
            </a:r>
          </a:p>
        </p:txBody>
      </p:sp>
      <p:grpSp>
        <p:nvGrpSpPr>
          <p:cNvPr id="32" name="Group 47"/>
          <p:cNvGrpSpPr>
            <a:grpSpLocks/>
          </p:cNvGrpSpPr>
          <p:nvPr/>
        </p:nvGrpSpPr>
        <p:grpSpPr bwMode="auto">
          <a:xfrm>
            <a:off x="25400" y="32657"/>
            <a:ext cx="12192000" cy="6858000"/>
            <a:chOff x="0" y="0"/>
            <a:chExt cx="5760" cy="4320"/>
          </a:xfrm>
        </p:grpSpPr>
        <p:sp>
          <p:nvSpPr>
            <p:cNvPr id="33"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34"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3362013D-9E27-470D-A942-DABA2486ECFD}"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 calcmode="lin" valueType="num">
                                      <p:cBhvr>
                                        <p:cTn id="9" dur="500" fill="hold"/>
                                        <p:tgtEl>
                                          <p:spTgt spid="16"/>
                                        </p:tgtEl>
                                        <p:attrNameLst>
                                          <p:attrName>style.rotation</p:attrName>
                                        </p:attrNameLst>
                                      </p:cBhvr>
                                      <p:tavLst>
                                        <p:tav tm="0">
                                          <p:val>
                                            <p:fltVal val="90"/>
                                          </p:val>
                                        </p:tav>
                                        <p:tav tm="100000">
                                          <p:val>
                                            <p:fltVal val="0"/>
                                          </p:val>
                                        </p:tav>
                                      </p:tavLst>
                                    </p:anim>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xit" presetSubtype="0" fill="hold" nodeType="clickEffect">
                                  <p:stCondLst>
                                    <p:cond delay="0"/>
                                  </p:stCondLst>
                                  <p:iterate type="lt">
                                    <p:tmPct val="0"/>
                                  </p:iterate>
                                  <p:childTnLst>
                                    <p:anim calcmode="lin" valueType="num">
                                      <p:cBhvr>
                                        <p:cTn id="14" dur="500"/>
                                        <p:tgtEl>
                                          <p:spTgt spid="16"/>
                                        </p:tgtEl>
                                        <p:attrNameLst>
                                          <p:attrName>ppt_w</p:attrName>
                                        </p:attrNameLst>
                                      </p:cBhvr>
                                      <p:tavLst>
                                        <p:tav tm="0">
                                          <p:val>
                                            <p:strVal val="ppt_w"/>
                                          </p:val>
                                        </p:tav>
                                        <p:tav tm="100000">
                                          <p:val>
                                            <p:fltVal val="0"/>
                                          </p:val>
                                        </p:tav>
                                      </p:tavLst>
                                    </p:anim>
                                    <p:anim calcmode="lin" valueType="num">
                                      <p:cBhvr>
                                        <p:cTn id="15" dur="500"/>
                                        <p:tgtEl>
                                          <p:spTgt spid="16"/>
                                        </p:tgtEl>
                                        <p:attrNameLst>
                                          <p:attrName>ppt_h</p:attrName>
                                        </p:attrNameLst>
                                      </p:cBhvr>
                                      <p:tavLst>
                                        <p:tav tm="0">
                                          <p:val>
                                            <p:strVal val="ppt_h"/>
                                          </p:val>
                                        </p:tav>
                                        <p:tav tm="100000">
                                          <p:val>
                                            <p:fltVal val="0"/>
                                          </p:val>
                                        </p:tav>
                                      </p:tavLst>
                                    </p:anim>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7175"/>
                                        </p:tgtEl>
                                        <p:attrNameLst>
                                          <p:attrName>style.visibility</p:attrName>
                                        </p:attrNameLst>
                                      </p:cBhvr>
                                      <p:to>
                                        <p:strVal val="visible"/>
                                      </p:to>
                                    </p:set>
                                    <p:anim calcmode="discrete" valueType="clr">
                                      <p:cBhvr override="childStyle">
                                        <p:cTn id="22" dur="80"/>
                                        <p:tgtEl>
                                          <p:spTgt spid="7175"/>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7175"/>
                                        </p:tgtEl>
                                        <p:attrNameLst>
                                          <p:attrName>fillcolor</p:attrName>
                                        </p:attrNameLst>
                                      </p:cBhvr>
                                      <p:tavLst>
                                        <p:tav tm="0">
                                          <p:val>
                                            <p:clrVal>
                                              <a:schemeClr val="accent2"/>
                                            </p:clrVal>
                                          </p:val>
                                        </p:tav>
                                        <p:tav tm="50000">
                                          <p:val>
                                            <p:clrVal>
                                              <a:schemeClr val="hlink"/>
                                            </p:clrVal>
                                          </p:val>
                                        </p:tav>
                                      </p:tavLst>
                                    </p:anim>
                                    <p:set>
                                      <p:cBhvr>
                                        <p:cTn id="24" dur="80"/>
                                        <p:tgtEl>
                                          <p:spTgt spid="71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3200400" y="1"/>
            <a:ext cx="6858000" cy="366713"/>
          </a:xfrm>
          <a:prstGeom prst="rect">
            <a:avLst/>
          </a:prstGeom>
          <a:noFill/>
          <a:ln w="9525">
            <a:noFill/>
            <a:miter lim="800000"/>
            <a:headEnd/>
            <a:tailEnd/>
          </a:ln>
          <a:effectLst/>
        </p:spPr>
        <p:txBody>
          <a:bodyPr>
            <a:spAutoFit/>
          </a:bodyPr>
          <a:lstStyle/>
          <a:p>
            <a:pPr>
              <a:spcBef>
                <a:spcPct val="50000"/>
              </a:spcBef>
            </a:pPr>
            <a:endParaRPr lang="en-US">
              <a:solidFill>
                <a:srgbClr val="FF3300"/>
              </a:solidFill>
              <a:latin typeface=".VnTime" pitchFamily="34" charset="0"/>
            </a:endParaRPr>
          </a:p>
        </p:txBody>
      </p:sp>
      <p:sp>
        <p:nvSpPr>
          <p:cNvPr id="4100" name="Text Box 4"/>
          <p:cNvSpPr txBox="1">
            <a:spLocks noChangeArrowheads="1"/>
          </p:cNvSpPr>
          <p:nvPr/>
        </p:nvSpPr>
        <p:spPr bwMode="auto">
          <a:xfrm>
            <a:off x="3170129" y="543038"/>
            <a:ext cx="6019800" cy="1077218"/>
          </a:xfrm>
          <a:prstGeom prst="rect">
            <a:avLst/>
          </a:prstGeom>
          <a:noFill/>
          <a:ln w="9525">
            <a:noFill/>
            <a:miter lim="800000"/>
            <a:headEnd/>
            <a:tailEnd/>
          </a:ln>
          <a:effectLst/>
        </p:spPr>
        <p:txBody>
          <a:bodyPr wrap="square">
            <a:spAutoFit/>
          </a:bodyPr>
          <a:lstStyle/>
          <a:p>
            <a:r>
              <a:rPr lang="en-US" sz="3200" b="1" dirty="0" err="1">
                <a:latin typeface="Times New Roman" pitchFamily="18" charset="0"/>
              </a:rPr>
              <a:t>Đọc</a:t>
            </a:r>
            <a:r>
              <a:rPr lang="en-US" sz="3200" b="1" dirty="0">
                <a:latin typeface="Times New Roman" pitchFamily="18" charset="0"/>
              </a:rPr>
              <a:t> </a:t>
            </a:r>
            <a:r>
              <a:rPr lang="en-US" sz="3200" b="1" dirty="0" err="1">
                <a:latin typeface="Times New Roman" pitchFamily="18" charset="0"/>
              </a:rPr>
              <a:t>thuộc</a:t>
            </a:r>
            <a:r>
              <a:rPr lang="en-US" sz="3200" b="1" dirty="0">
                <a:latin typeface="Times New Roman" pitchFamily="18" charset="0"/>
              </a:rPr>
              <a:t> </a:t>
            </a:r>
            <a:r>
              <a:rPr lang="en-US" sz="3200" b="1" dirty="0" err="1">
                <a:latin typeface="Times New Roman" pitchFamily="18" charset="0"/>
              </a:rPr>
              <a:t>hai</a:t>
            </a:r>
            <a:r>
              <a:rPr lang="en-US" sz="3200" b="1" dirty="0">
                <a:latin typeface="Times New Roman" pitchFamily="18" charset="0"/>
              </a:rPr>
              <a:t> </a:t>
            </a:r>
            <a:r>
              <a:rPr lang="en-US" sz="3200" b="1" dirty="0" err="1">
                <a:latin typeface="Times New Roman" pitchFamily="18" charset="0"/>
              </a:rPr>
              <a:t>khổ</a:t>
            </a:r>
            <a:r>
              <a:rPr lang="en-US" sz="3200" b="1" dirty="0">
                <a:latin typeface="Times New Roman" pitchFamily="18" charset="0"/>
              </a:rPr>
              <a:t> </a:t>
            </a:r>
            <a:r>
              <a:rPr lang="en-US" sz="3200" b="1" dirty="0" err="1">
                <a:latin typeface="Times New Roman" pitchFamily="18" charset="0"/>
              </a:rPr>
              <a:t>thơ</a:t>
            </a:r>
            <a:r>
              <a:rPr lang="en-US" sz="3200" b="1" dirty="0">
                <a:latin typeface="Times New Roman" pitchFamily="18" charset="0"/>
              </a:rPr>
              <a:t> </a:t>
            </a:r>
            <a:r>
              <a:rPr lang="en-US" sz="3200" b="1" dirty="0" err="1">
                <a:latin typeface="Times New Roman" pitchFamily="18" charset="0"/>
              </a:rPr>
              <a:t>cuối</a:t>
            </a:r>
            <a:r>
              <a:rPr lang="en-US" sz="3200" b="1" dirty="0">
                <a:latin typeface="Times New Roman" pitchFamily="18" charset="0"/>
              </a:rPr>
              <a:t> </a:t>
            </a:r>
            <a:r>
              <a:rPr lang="en-US" sz="3200" b="1" dirty="0" err="1">
                <a:latin typeface="Times New Roman" pitchFamily="18" charset="0"/>
              </a:rPr>
              <a:t>bài</a:t>
            </a:r>
            <a:r>
              <a:rPr lang="en-US" sz="3200" b="1" dirty="0">
                <a:latin typeface="Times New Roman" pitchFamily="18" charset="0"/>
              </a:rPr>
              <a:t> </a:t>
            </a:r>
          </a:p>
          <a:p>
            <a:r>
              <a:rPr lang="en-US" sz="3200" b="1" dirty="0">
                <a:solidFill>
                  <a:srgbClr val="FF0000"/>
                </a:solidFill>
                <a:latin typeface="Times New Roman" pitchFamily="18" charset="0"/>
              </a:rPr>
              <a:t>“</a:t>
            </a:r>
            <a:r>
              <a:rPr lang="en-US" sz="3200" b="1" dirty="0" err="1">
                <a:solidFill>
                  <a:srgbClr val="FF0000"/>
                </a:solidFill>
                <a:latin typeface="Times New Roman" pitchFamily="18" charset="0"/>
              </a:rPr>
              <a:t>Hành</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trình</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của</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bầy</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ong</a:t>
            </a:r>
            <a:r>
              <a:rPr lang="en-US" sz="3200" b="1" dirty="0">
                <a:solidFill>
                  <a:srgbClr val="FF0000"/>
                </a:solidFill>
                <a:latin typeface="Times New Roman" pitchFamily="18" charset="0"/>
              </a:rPr>
              <a:t>”</a:t>
            </a:r>
          </a:p>
        </p:txBody>
      </p:sp>
      <p:grpSp>
        <p:nvGrpSpPr>
          <p:cNvPr id="2" name="Group 5"/>
          <p:cNvGrpSpPr>
            <a:grpSpLocks/>
          </p:cNvGrpSpPr>
          <p:nvPr/>
        </p:nvGrpSpPr>
        <p:grpSpPr bwMode="auto">
          <a:xfrm>
            <a:off x="0" y="0"/>
            <a:ext cx="12192000" cy="6858000"/>
            <a:chOff x="0" y="0"/>
            <a:chExt cx="5760" cy="4320"/>
          </a:xfrm>
        </p:grpSpPr>
        <p:pic>
          <p:nvPicPr>
            <p:cNvPr id="4102" name="Picture 6" descr="LIN_004"/>
            <p:cNvPicPr>
              <a:picLocks noChangeAspect="1" noChangeArrowheads="1"/>
            </p:cNvPicPr>
            <p:nvPr/>
          </p:nvPicPr>
          <p:blipFill>
            <a:blip r:embed="rId2" cstate="print"/>
            <a:srcRect/>
            <a:stretch>
              <a:fillRect/>
            </a:stretch>
          </p:blipFill>
          <p:spPr bwMode="auto">
            <a:xfrm>
              <a:off x="0" y="0"/>
              <a:ext cx="5760" cy="144"/>
            </a:xfrm>
            <a:prstGeom prst="rect">
              <a:avLst/>
            </a:prstGeom>
            <a:noFill/>
          </p:spPr>
        </p:pic>
        <p:pic>
          <p:nvPicPr>
            <p:cNvPr id="4103" name="Picture 7" descr="LIN_004"/>
            <p:cNvPicPr>
              <a:picLocks noChangeAspect="1" noChangeArrowheads="1"/>
            </p:cNvPicPr>
            <p:nvPr/>
          </p:nvPicPr>
          <p:blipFill>
            <a:blip r:embed="rId2" cstate="print"/>
            <a:srcRect/>
            <a:stretch>
              <a:fillRect/>
            </a:stretch>
          </p:blipFill>
          <p:spPr bwMode="auto">
            <a:xfrm>
              <a:off x="0" y="4176"/>
              <a:ext cx="5760" cy="144"/>
            </a:xfrm>
            <a:prstGeom prst="rect">
              <a:avLst/>
            </a:prstGeom>
            <a:noFill/>
          </p:spPr>
        </p:pic>
        <p:pic>
          <p:nvPicPr>
            <p:cNvPr id="4104" name="Picture 8" descr="LIN_004"/>
            <p:cNvPicPr>
              <a:picLocks noChangeAspect="1" noChangeArrowheads="1"/>
            </p:cNvPicPr>
            <p:nvPr/>
          </p:nvPicPr>
          <p:blipFill>
            <a:blip r:embed="rId2" cstate="print"/>
            <a:srcRect/>
            <a:stretch>
              <a:fillRect/>
            </a:stretch>
          </p:blipFill>
          <p:spPr bwMode="auto">
            <a:xfrm rot="5400000">
              <a:off x="-2003" y="2141"/>
              <a:ext cx="4128" cy="103"/>
            </a:xfrm>
            <a:prstGeom prst="rect">
              <a:avLst/>
            </a:prstGeom>
            <a:noFill/>
          </p:spPr>
        </p:pic>
        <p:pic>
          <p:nvPicPr>
            <p:cNvPr id="4105" name="Picture 9" descr="LIN_004"/>
            <p:cNvPicPr>
              <a:picLocks noChangeAspect="1" noChangeArrowheads="1"/>
            </p:cNvPicPr>
            <p:nvPr/>
          </p:nvPicPr>
          <p:blipFill>
            <a:blip r:embed="rId2" cstate="print"/>
            <a:srcRect/>
            <a:stretch>
              <a:fillRect/>
            </a:stretch>
          </p:blipFill>
          <p:spPr bwMode="auto">
            <a:xfrm rot="5400000">
              <a:off x="3645" y="2132"/>
              <a:ext cx="4128" cy="103"/>
            </a:xfrm>
            <a:prstGeom prst="rect">
              <a:avLst/>
            </a:prstGeom>
            <a:noFill/>
          </p:spPr>
        </p:pic>
      </p:grpSp>
      <p:sp>
        <p:nvSpPr>
          <p:cNvPr id="4108" name="Rectangle 12"/>
          <p:cNvSpPr>
            <a:spLocks noChangeArrowheads="1"/>
          </p:cNvSpPr>
          <p:nvPr/>
        </p:nvSpPr>
        <p:spPr bwMode="auto">
          <a:xfrm>
            <a:off x="2751029" y="2848680"/>
            <a:ext cx="6858000" cy="2677656"/>
          </a:xfrm>
          <a:prstGeom prst="rect">
            <a:avLst/>
          </a:prstGeom>
          <a:noFill/>
          <a:ln w="9525">
            <a:noFill/>
            <a:miter lim="800000"/>
            <a:headEnd/>
            <a:tailEnd/>
          </a:ln>
          <a:effectLst/>
        </p:spPr>
        <p:txBody>
          <a:bodyPr wrap="square">
            <a:spAutoFit/>
          </a:bodyPr>
          <a:lstStyle/>
          <a:p>
            <a:pPr algn="just"/>
            <a:r>
              <a:rPr lang="en-US" sz="2800" b="1" i="1">
                <a:solidFill>
                  <a:srgbClr val="FF0000"/>
                </a:solidFill>
                <a:latin typeface="Times New Roman" pitchFamily="18" charset="0"/>
                <a:cs typeface="Times New Roman" pitchFamily="18" charset="0"/>
              </a:rPr>
              <a:t>- Hai dòng thơ cuối bài ca ngợi công việc của bầy ong. </a:t>
            </a:r>
            <a:r>
              <a:rPr lang="en-US" sz="2800" b="1" i="1">
                <a:solidFill>
                  <a:srgbClr val="FF0000"/>
                </a:solidFill>
                <a:latin typeface="Times New Roman" pitchFamily="18" charset="0"/>
              </a:rPr>
              <a:t>Bầy ong giữ hộ cho người những mùa hoa đã tàn, nhờ chắt được vị ngọt mùi hương của hoa những giọt mật tinh túy. Thưởng thức mật ong con người thấy mùa hoa sống lại không phai tàn.</a:t>
            </a:r>
            <a:endParaRPr lang="en-US" sz="2800" b="1" i="1">
              <a:solidFill>
                <a:srgbClr val="FF0000"/>
              </a:solidFill>
              <a:latin typeface="Times New Roman" pitchFamily="18" charset="0"/>
              <a:cs typeface="Times New Roman" pitchFamily="18" charset="0"/>
            </a:endParaRPr>
          </a:p>
        </p:txBody>
      </p:sp>
      <p:sp>
        <p:nvSpPr>
          <p:cNvPr id="17" name="Text Box 23"/>
          <p:cNvSpPr txBox="1">
            <a:spLocks noChangeArrowheads="1"/>
          </p:cNvSpPr>
          <p:nvPr/>
        </p:nvSpPr>
        <p:spPr bwMode="auto">
          <a:xfrm>
            <a:off x="2628900" y="1752600"/>
            <a:ext cx="6934200" cy="830997"/>
          </a:xfrm>
          <a:prstGeom prst="rect">
            <a:avLst/>
          </a:prstGeom>
          <a:noFill/>
          <a:ln w="9525">
            <a:noFill/>
            <a:miter lim="800000"/>
            <a:headEnd/>
            <a:tailEnd/>
          </a:ln>
          <a:effectLst/>
        </p:spPr>
        <p:txBody>
          <a:bodyPr wrap="square">
            <a:spAutoFit/>
          </a:bodyPr>
          <a:lstStyle/>
          <a:p>
            <a:pPr algn="just" eaLnBrk="1" hangingPunct="1">
              <a:spcBef>
                <a:spcPct val="50000"/>
              </a:spcBef>
            </a:pPr>
            <a:r>
              <a:rPr lang="en-US" sz="2400" b="1">
                <a:latin typeface="Times New Roman" pitchFamily="18" charset="0"/>
              </a:rPr>
              <a:t>        Em hiểu hai câu thơ cuối nhà thơ muốn nói lên điều gì về hành trình của bầy ong?</a:t>
            </a:r>
          </a:p>
        </p:txBody>
      </p:sp>
      <p:sp>
        <p:nvSpPr>
          <p:cNvPr id="21" name="Text Box 11"/>
          <p:cNvSpPr txBox="1">
            <a:spLocks noChangeArrowheads="1"/>
          </p:cNvSpPr>
          <p:nvPr/>
        </p:nvSpPr>
        <p:spPr bwMode="auto">
          <a:xfrm>
            <a:off x="3324149" y="165439"/>
            <a:ext cx="8458200" cy="523220"/>
          </a:xfrm>
          <a:prstGeom prst="rect">
            <a:avLst/>
          </a:prstGeom>
          <a:noFill/>
          <a:ln w="9525">
            <a:noFill/>
            <a:miter lim="800000"/>
            <a:headEnd/>
            <a:tailEnd/>
          </a:ln>
          <a:effectLst/>
        </p:spPr>
        <p:txBody>
          <a:bodyPr wrap="square">
            <a:spAutoFit/>
          </a:bodyPr>
          <a:lstStyle/>
          <a:p>
            <a:pPr algn="ctr"/>
            <a:r>
              <a:rPr lang="en-US" sz="2800" b="1">
                <a:solidFill>
                  <a:srgbClr val="000099"/>
                </a:solidFill>
                <a:latin typeface="Times New Roman" pitchFamily="18" charset="0"/>
                <a:cs typeface="Times New Roman" pitchFamily="18" charset="0"/>
              </a:rPr>
              <a:t>      </a:t>
            </a:r>
            <a:endParaRPr lang="en-US" sz="2800" b="1" u="sng" dirty="0">
              <a:solidFill>
                <a:srgbClr val="000099"/>
              </a:solidFill>
              <a:latin typeface="Times New Roman" pitchFamily="18" charset="0"/>
              <a:cs typeface="Times New Roman" pitchFamily="18" charset="0"/>
            </a:endParaRPr>
          </a:p>
        </p:txBody>
      </p:sp>
      <p:grpSp>
        <p:nvGrpSpPr>
          <p:cNvPr id="22" name="Group 47"/>
          <p:cNvGrpSpPr>
            <a:grpSpLocks/>
          </p:cNvGrpSpPr>
          <p:nvPr/>
        </p:nvGrpSpPr>
        <p:grpSpPr bwMode="auto">
          <a:xfrm>
            <a:off x="25400" y="32657"/>
            <a:ext cx="12192000" cy="6858000"/>
            <a:chOff x="0" y="0"/>
            <a:chExt cx="5760" cy="4320"/>
          </a:xfrm>
        </p:grpSpPr>
        <p:sp>
          <p:nvSpPr>
            <p:cNvPr id="23"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24" name="Picture 12"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3"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2"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2"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Chỗ dành sẵn cho Số hiệu Bản chiếu 4"/>
          <p:cNvSpPr>
            <a:spLocks noGrp="1"/>
          </p:cNvSpPr>
          <p:nvPr>
            <p:ph type="sldNum" sz="quarter" idx="12"/>
          </p:nvPr>
        </p:nvSpPr>
        <p:spPr/>
        <p:txBody>
          <a:bodyPr/>
          <a:lstStyle/>
          <a:p>
            <a:fld id="{3362013D-9E27-470D-A942-DABA2486ECFD}" type="slidenum">
              <a:rPr lang="en-US" smtClean="0"/>
              <a:pPr/>
              <a:t>2</a:t>
            </a:fld>
            <a:endParaRPr lang="en-US"/>
          </a:p>
        </p:txBody>
      </p:sp>
      <p:sp>
        <p:nvSpPr>
          <p:cNvPr id="3" name="TextBox 2"/>
          <p:cNvSpPr txBox="1"/>
          <p:nvPr/>
        </p:nvSpPr>
        <p:spPr>
          <a:xfrm>
            <a:off x="747182" y="2853899"/>
            <a:ext cx="1881717"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KHỞI ĐỘNG</a:t>
            </a:r>
            <a:endParaRPr lang="en-US" b="1" dirty="0">
              <a:latin typeface="Times New Roman" pitchFamily="18" charset="0"/>
              <a:cs typeface="Times New Roman" pitchFamily="18" charset="0"/>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checkerboard(across)">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770" decel="100000"/>
                                        <p:tgtEl>
                                          <p:spTgt spid="17"/>
                                        </p:tgtEl>
                                      </p:cBhvr>
                                    </p:animEffect>
                                    <p:animScale>
                                      <p:cBhvr>
                                        <p:cTn id="13" dur="770" decel="100000"/>
                                        <p:tgtEl>
                                          <p:spTgt spid="17"/>
                                        </p:tgtEl>
                                      </p:cBhvr>
                                      <p:from x="10000" y="10000"/>
                                      <p:to x="200000" y="450000"/>
                                    </p:animScale>
                                    <p:animScale>
                                      <p:cBhvr>
                                        <p:cTn id="14" dur="1230" accel="100000" fill="hold">
                                          <p:stCondLst>
                                            <p:cond delay="770"/>
                                          </p:stCondLst>
                                        </p:cTn>
                                        <p:tgtEl>
                                          <p:spTgt spid="17"/>
                                        </p:tgtEl>
                                      </p:cBhvr>
                                      <p:from x="200000" y="450000"/>
                                      <p:to x="100000" y="100000"/>
                                    </p:animScale>
                                    <p:set>
                                      <p:cBhvr>
                                        <p:cTn id="15" dur="770" fill="hold"/>
                                        <p:tgtEl>
                                          <p:spTgt spid="17"/>
                                        </p:tgtEl>
                                        <p:attrNameLst>
                                          <p:attrName>ppt_x</p:attrName>
                                        </p:attrNameLst>
                                      </p:cBhvr>
                                      <p:to>
                                        <p:strVal val="(0.5)"/>
                                      </p:to>
                                    </p:set>
                                    <p:anim from="(0.5)" to="(#ppt_x)" calcmode="lin" valueType="num">
                                      <p:cBhvr>
                                        <p:cTn id="16" dur="1230" accel="100000" fill="hold">
                                          <p:stCondLst>
                                            <p:cond delay="770"/>
                                          </p:stCondLst>
                                        </p:cTn>
                                        <p:tgtEl>
                                          <p:spTgt spid="17"/>
                                        </p:tgtEl>
                                        <p:attrNameLst>
                                          <p:attrName>ppt_x</p:attrName>
                                        </p:attrNameLst>
                                      </p:cBhvr>
                                    </p:anim>
                                    <p:set>
                                      <p:cBhvr>
                                        <p:cTn id="17" dur="770" fill="hold"/>
                                        <p:tgtEl>
                                          <p:spTgt spid="17"/>
                                        </p:tgtEl>
                                        <p:attrNameLst>
                                          <p:attrName>ppt_y</p:attrName>
                                        </p:attrNameLst>
                                      </p:cBhvr>
                                      <p:to>
                                        <p:strVal val="(#ppt_y+0.4)"/>
                                      </p:to>
                                    </p:set>
                                    <p:anim from="(#ppt_y+0.4)" to="(#ppt_y)" calcmode="lin" valueType="num">
                                      <p:cBhvr>
                                        <p:cTn id="18" dur="1230" accel="100000" fill="hold">
                                          <p:stCondLst>
                                            <p:cond delay="770"/>
                                          </p:stCondLst>
                                        </p:cTn>
                                        <p:tgtEl>
                                          <p:spTgt spid="17"/>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xit" presetSubtype="0" fill="hold" grpId="1" nodeType="clickEffect">
                                  <p:stCondLst>
                                    <p:cond delay="0"/>
                                  </p:stCondLst>
                                  <p:childTnLst>
                                    <p:anim from="(ppt_x)" to="(ppt_x+1)" calcmode="lin" valueType="num">
                                      <p:cBhvr>
                                        <p:cTn id="22" dur="1000">
                                          <p:stCondLst>
                                            <p:cond delay="0"/>
                                          </p:stCondLst>
                                        </p:cTn>
                                        <p:tgtEl>
                                          <p:spTgt spid="17"/>
                                        </p:tgtEl>
                                        <p:attrNameLst>
                                          <p:attrName>ppt_x</p:attrName>
                                        </p:attrNameLst>
                                      </p:cBhvr>
                                    </p:anim>
                                    <p:anim from="0" to="-1.0" calcmode="lin" valueType="num">
                                      <p:cBhvr>
                                        <p:cTn id="23" dur="200" accel="50000">
                                          <p:stCondLst>
                                            <p:cond delay="0"/>
                                          </p:stCondLst>
                                        </p:cTn>
                                        <p:tgtEl>
                                          <p:spTgt spid="17"/>
                                        </p:tgtEl>
                                        <p:attrNameLst>
                                          <p:attrName>xshear</p:attrName>
                                        </p:attrNameLst>
                                      </p:cBhvr>
                                    </p:anim>
                                    <p:set>
                                      <p:cBhvr>
                                        <p:cTn id="24" dur="800">
                                          <p:stCondLst>
                                            <p:cond delay="200"/>
                                          </p:stCondLst>
                                        </p:cTn>
                                        <p:tgtEl>
                                          <p:spTgt spid="17"/>
                                        </p:tgtEl>
                                        <p:attrNameLst>
                                          <p:attrName>xshear</p:attrName>
                                        </p:attrNameLst>
                                      </p:cBhvr>
                                      <p:to>
                                        <p:strVal val="-1.0"/>
                                      </p:to>
                                    </p:set>
                                    <p:set>
                                      <p:cBhvr>
                                        <p:cTn id="25" dur="1" fill="hold">
                                          <p:stCondLst>
                                            <p:cond delay="999"/>
                                          </p:stCondLst>
                                        </p:cTn>
                                        <p:tgtEl>
                                          <p:spTgt spid="1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4108"/>
                                        </p:tgtEl>
                                        <p:attrNameLst>
                                          <p:attrName>style.visibility</p:attrName>
                                        </p:attrNameLst>
                                      </p:cBhvr>
                                      <p:to>
                                        <p:strVal val="visible"/>
                                      </p:to>
                                    </p:set>
                                    <p:animEffect transition="in" filter="wheel(4)">
                                      <p:cBhvr>
                                        <p:cTn id="30" dur="10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8" grpId="0"/>
      <p:bldP spid="17" grpId="0"/>
      <p:bldP spid="1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Line 3"/>
          <p:cNvSpPr>
            <a:spLocks noChangeShapeType="1"/>
          </p:cNvSpPr>
          <p:nvPr/>
        </p:nvSpPr>
        <p:spPr bwMode="auto">
          <a:xfrm>
            <a:off x="5791200" y="1981200"/>
            <a:ext cx="0" cy="3048000"/>
          </a:xfrm>
          <a:prstGeom prst="line">
            <a:avLst/>
          </a:prstGeom>
          <a:noFill/>
          <a:ln w="28575">
            <a:solidFill>
              <a:srgbClr val="FF0000"/>
            </a:solidFill>
            <a:round/>
            <a:headEnd/>
            <a:tailEnd/>
          </a:ln>
          <a:effectLst/>
        </p:spPr>
        <p:txBody>
          <a:bodyPr/>
          <a:lstStyle/>
          <a:p>
            <a:endParaRPr lang="en-US"/>
          </a:p>
        </p:txBody>
      </p:sp>
      <p:sp>
        <p:nvSpPr>
          <p:cNvPr id="7172" name="Line 4"/>
          <p:cNvSpPr>
            <a:spLocks noChangeShapeType="1"/>
          </p:cNvSpPr>
          <p:nvPr/>
        </p:nvSpPr>
        <p:spPr bwMode="auto">
          <a:xfrm>
            <a:off x="3810000" y="1981200"/>
            <a:ext cx="3200400" cy="0"/>
          </a:xfrm>
          <a:prstGeom prst="line">
            <a:avLst/>
          </a:prstGeom>
          <a:noFill/>
          <a:ln w="28575">
            <a:solidFill>
              <a:srgbClr val="FF0000"/>
            </a:solidFill>
            <a:round/>
            <a:headEnd/>
            <a:tailEnd/>
          </a:ln>
          <a:effectLst/>
        </p:spPr>
        <p:txBody>
          <a:bodyPr/>
          <a:lstStyle/>
          <a:p>
            <a:endParaRPr lang="en-US"/>
          </a:p>
        </p:txBody>
      </p:sp>
      <p:sp>
        <p:nvSpPr>
          <p:cNvPr id="7173" name="Text Box 5"/>
          <p:cNvSpPr txBox="1">
            <a:spLocks noChangeArrowheads="1"/>
          </p:cNvSpPr>
          <p:nvPr/>
        </p:nvSpPr>
        <p:spPr bwMode="auto">
          <a:xfrm>
            <a:off x="1981200" y="1676400"/>
            <a:ext cx="1828800" cy="457200"/>
          </a:xfrm>
          <a:prstGeom prst="rect">
            <a:avLst/>
          </a:prstGeom>
          <a:noFill/>
          <a:ln w="9525">
            <a:noFill/>
            <a:miter lim="800000"/>
            <a:headEnd/>
            <a:tailEnd/>
          </a:ln>
          <a:effectLst/>
        </p:spPr>
        <p:txBody>
          <a:bodyPr>
            <a:spAutoFit/>
          </a:bodyPr>
          <a:lstStyle/>
          <a:p>
            <a:pPr>
              <a:spcBef>
                <a:spcPct val="50000"/>
              </a:spcBef>
            </a:pPr>
            <a:r>
              <a:rPr lang="en-US" sz="2400" b="1" u="sng">
                <a:latin typeface="Times New Roman" pitchFamily="18" charset="0"/>
              </a:rPr>
              <a:t>Luy</a:t>
            </a:r>
            <a:r>
              <a:rPr lang="vi-VN" sz="2400" b="1" u="sng">
                <a:latin typeface="Times New Roman" pitchFamily="18" charset="0"/>
              </a:rPr>
              <a:t>ện</a:t>
            </a:r>
            <a:r>
              <a:rPr lang="en-US" sz="2400" b="1" u="sng">
                <a:latin typeface="Times New Roman" pitchFamily="18" charset="0"/>
              </a:rPr>
              <a:t> </a:t>
            </a:r>
            <a:r>
              <a:rPr lang="vi-VN" sz="2400" b="1" u="sng">
                <a:latin typeface="Times New Roman" pitchFamily="18" charset="0"/>
              </a:rPr>
              <a:t>đọc</a:t>
            </a:r>
          </a:p>
        </p:txBody>
      </p:sp>
      <p:sp>
        <p:nvSpPr>
          <p:cNvPr id="7174" name="Text Box 6"/>
          <p:cNvSpPr txBox="1">
            <a:spLocks noChangeArrowheads="1"/>
          </p:cNvSpPr>
          <p:nvPr/>
        </p:nvSpPr>
        <p:spPr bwMode="auto">
          <a:xfrm>
            <a:off x="7239000" y="1676400"/>
            <a:ext cx="1905000" cy="457200"/>
          </a:xfrm>
          <a:prstGeom prst="rect">
            <a:avLst/>
          </a:prstGeom>
          <a:noFill/>
          <a:ln w="9525">
            <a:noFill/>
            <a:miter lim="800000"/>
            <a:headEnd/>
            <a:tailEnd/>
          </a:ln>
          <a:effectLst/>
        </p:spPr>
        <p:txBody>
          <a:bodyPr>
            <a:spAutoFit/>
          </a:bodyPr>
          <a:lstStyle/>
          <a:p>
            <a:pPr>
              <a:spcBef>
                <a:spcPct val="50000"/>
              </a:spcBef>
            </a:pPr>
            <a:r>
              <a:rPr lang="en-US" sz="2400" b="1" u="sng">
                <a:latin typeface="Times New Roman" pitchFamily="18" charset="0"/>
              </a:rPr>
              <a:t>T</a:t>
            </a:r>
            <a:r>
              <a:rPr lang="vi-VN" sz="2400" b="1" u="sng">
                <a:latin typeface="Times New Roman" pitchFamily="18" charset="0"/>
              </a:rPr>
              <a:t>ìm</a:t>
            </a:r>
            <a:r>
              <a:rPr lang="en-US" sz="2400" b="1" u="sng">
                <a:latin typeface="Times New Roman" pitchFamily="18" charset="0"/>
              </a:rPr>
              <a:t> hi</a:t>
            </a:r>
            <a:r>
              <a:rPr lang="vi-VN" sz="2400" b="1" u="sng">
                <a:latin typeface="Times New Roman" pitchFamily="18" charset="0"/>
              </a:rPr>
              <a:t>ểu</a:t>
            </a:r>
            <a:r>
              <a:rPr lang="en-US" sz="2400" b="1" u="sng">
                <a:latin typeface="Times New Roman" pitchFamily="18" charset="0"/>
              </a:rPr>
              <a:t> b</a:t>
            </a:r>
            <a:r>
              <a:rPr lang="vi-VN" sz="2400" b="1" u="sng">
                <a:latin typeface="Times New Roman" pitchFamily="18" charset="0"/>
              </a:rPr>
              <a:t>ài</a:t>
            </a:r>
          </a:p>
        </p:txBody>
      </p:sp>
      <p:sp>
        <p:nvSpPr>
          <p:cNvPr id="7182" name="Text Box 14"/>
          <p:cNvSpPr txBox="1">
            <a:spLocks noChangeArrowheads="1"/>
          </p:cNvSpPr>
          <p:nvPr/>
        </p:nvSpPr>
        <p:spPr bwMode="auto">
          <a:xfrm>
            <a:off x="1752600" y="5105400"/>
            <a:ext cx="8686800" cy="523220"/>
          </a:xfrm>
          <a:prstGeom prst="rect">
            <a:avLst/>
          </a:prstGeom>
          <a:noFill/>
          <a:ln w="9525">
            <a:noFill/>
            <a:miter lim="800000"/>
            <a:headEnd/>
            <a:tailEnd/>
          </a:ln>
          <a:effectLst/>
        </p:spPr>
        <p:txBody>
          <a:bodyPr wrap="square">
            <a:spAutoFit/>
          </a:bodyPr>
          <a:lstStyle/>
          <a:p>
            <a:pPr algn="ctr">
              <a:spcBef>
                <a:spcPct val="50000"/>
              </a:spcBef>
            </a:pPr>
            <a:r>
              <a:rPr lang="en-US" sz="2800" b="1">
                <a:solidFill>
                  <a:srgbClr val="FF0000"/>
                </a:solidFill>
                <a:latin typeface="Times New Roman" pitchFamily="18" charset="0"/>
              </a:rPr>
              <a:t>Đọc nối tiếp 3 đoạn</a:t>
            </a:r>
          </a:p>
        </p:txBody>
      </p:sp>
      <p:sp>
        <p:nvSpPr>
          <p:cNvPr id="19" name="Text Box 5"/>
          <p:cNvSpPr txBox="1">
            <a:spLocks noChangeArrowheads="1"/>
          </p:cNvSpPr>
          <p:nvPr/>
        </p:nvSpPr>
        <p:spPr bwMode="auto">
          <a:xfrm>
            <a:off x="1752600" y="2133600"/>
            <a:ext cx="3962400" cy="1569660"/>
          </a:xfrm>
          <a:prstGeom prst="rect">
            <a:avLst/>
          </a:prstGeom>
          <a:noFill/>
          <a:ln w="9525">
            <a:noFill/>
            <a:miter lim="800000"/>
            <a:headEnd/>
            <a:tailEnd/>
          </a:ln>
          <a:effectLst/>
        </p:spPr>
        <p:txBody>
          <a:bodyPr wrap="square">
            <a:spAutoFit/>
          </a:bodyPr>
          <a:lstStyle/>
          <a:p>
            <a:pPr algn="just">
              <a:spcBef>
                <a:spcPts val="600"/>
              </a:spcBef>
            </a:pPr>
            <a:r>
              <a:rPr lang="en-US" sz="3200" b="1">
                <a:solidFill>
                  <a:srgbClr val="002060"/>
                </a:solidFill>
                <a:latin typeface="Times New Roman" pitchFamily="18" charset="0"/>
              </a:rPr>
              <a:t>loanh quanh, rắn rỏi, dây chão, loay hoay, rô-bốt,  còng tay, …</a:t>
            </a:r>
            <a:endParaRPr lang="vi-VN" sz="3200" b="1">
              <a:solidFill>
                <a:srgbClr val="002060"/>
              </a:solidFill>
              <a:latin typeface="Times New Roman" pitchFamily="18" charset="0"/>
            </a:endParaRPr>
          </a:p>
        </p:txBody>
      </p:sp>
      <p:sp>
        <p:nvSpPr>
          <p:cNvPr id="22" name="Text Box 20"/>
          <p:cNvSpPr txBox="1">
            <a:spLocks noChangeArrowheads="1"/>
          </p:cNvSpPr>
          <p:nvPr/>
        </p:nvSpPr>
        <p:spPr bwMode="auto">
          <a:xfrm>
            <a:off x="6096000" y="2133601"/>
            <a:ext cx="1295400" cy="461665"/>
          </a:xfrm>
          <a:prstGeom prst="rect">
            <a:avLst/>
          </a:prstGeom>
          <a:noFill/>
          <a:ln w="9525">
            <a:noFill/>
            <a:miter lim="800000"/>
            <a:headEnd/>
            <a:tailEnd/>
          </a:ln>
          <a:effectLst/>
        </p:spPr>
        <p:txBody>
          <a:bodyPr wrap="square">
            <a:spAutoFit/>
          </a:bodyPr>
          <a:lstStyle/>
          <a:p>
            <a:pPr algn="just" eaLnBrk="1" hangingPunct="1"/>
            <a:r>
              <a:rPr lang="en-US" sz="2400" b="1">
                <a:solidFill>
                  <a:srgbClr val="0000FF"/>
                </a:solidFill>
                <a:latin typeface="Times New Roman" pitchFamily="18" charset="0"/>
              </a:rPr>
              <a:t>Rô bốt, </a:t>
            </a:r>
            <a:endParaRPr lang="en-US" sz="2400" b="1" u="sng">
              <a:solidFill>
                <a:srgbClr val="0000FF"/>
              </a:solidFill>
              <a:latin typeface="Times New Roman" pitchFamily="18" charset="0"/>
            </a:endParaRPr>
          </a:p>
        </p:txBody>
      </p:sp>
      <p:sp>
        <p:nvSpPr>
          <p:cNvPr id="23" name="Text Box 20"/>
          <p:cNvSpPr txBox="1">
            <a:spLocks noChangeArrowheads="1"/>
          </p:cNvSpPr>
          <p:nvPr/>
        </p:nvSpPr>
        <p:spPr bwMode="auto">
          <a:xfrm>
            <a:off x="7162800" y="2133601"/>
            <a:ext cx="1600200" cy="461665"/>
          </a:xfrm>
          <a:prstGeom prst="rect">
            <a:avLst/>
          </a:prstGeom>
          <a:noFill/>
          <a:ln w="9525">
            <a:noFill/>
            <a:miter lim="800000"/>
            <a:headEnd/>
            <a:tailEnd/>
          </a:ln>
          <a:effectLst/>
        </p:spPr>
        <p:txBody>
          <a:bodyPr wrap="square">
            <a:spAutoFit/>
          </a:bodyPr>
          <a:lstStyle/>
          <a:p>
            <a:pPr algn="just" eaLnBrk="1" hangingPunct="1"/>
            <a:r>
              <a:rPr lang="en-US" sz="2400" b="1">
                <a:solidFill>
                  <a:srgbClr val="0000FF"/>
                </a:solidFill>
                <a:latin typeface="Times New Roman" pitchFamily="18" charset="0"/>
              </a:rPr>
              <a:t>còng tay,</a:t>
            </a:r>
            <a:endParaRPr lang="en-US" sz="2400" b="1" u="sng">
              <a:solidFill>
                <a:srgbClr val="0000FF"/>
              </a:solidFill>
              <a:latin typeface="Times New Roman" pitchFamily="18" charset="0"/>
            </a:endParaRPr>
          </a:p>
        </p:txBody>
      </p:sp>
      <p:sp>
        <p:nvSpPr>
          <p:cNvPr id="24" name="Text Box 18"/>
          <p:cNvSpPr txBox="1">
            <a:spLocks noChangeArrowheads="1"/>
          </p:cNvSpPr>
          <p:nvPr/>
        </p:nvSpPr>
        <p:spPr bwMode="auto">
          <a:xfrm>
            <a:off x="6096000" y="2514601"/>
            <a:ext cx="4572000" cy="461665"/>
          </a:xfrm>
          <a:prstGeom prst="rect">
            <a:avLst/>
          </a:prstGeom>
          <a:noFill/>
          <a:ln w="9525">
            <a:noFill/>
            <a:miter lim="800000"/>
            <a:headEnd/>
            <a:tailEnd/>
          </a:ln>
          <a:effectLst/>
        </p:spPr>
        <p:txBody>
          <a:bodyPr wrap="square">
            <a:spAutoFit/>
          </a:bodyPr>
          <a:lstStyle/>
          <a:p>
            <a:pPr>
              <a:spcBef>
                <a:spcPct val="50000"/>
              </a:spcBef>
            </a:pPr>
            <a:r>
              <a:rPr lang="en-US" sz="2400" b="1">
                <a:solidFill>
                  <a:srgbClr val="FF0000"/>
                </a:solidFill>
                <a:latin typeface="Times New Roman" pitchFamily="18" charset="0"/>
              </a:rPr>
              <a:t>Ý 1: Sự thông minh của bạn nhỏ.</a:t>
            </a:r>
          </a:p>
        </p:txBody>
      </p:sp>
      <p:sp>
        <p:nvSpPr>
          <p:cNvPr id="26" name="Text Box 18"/>
          <p:cNvSpPr txBox="1">
            <a:spLocks noChangeArrowheads="1"/>
          </p:cNvSpPr>
          <p:nvPr/>
        </p:nvSpPr>
        <p:spPr bwMode="auto">
          <a:xfrm>
            <a:off x="6096000" y="3048001"/>
            <a:ext cx="4572000" cy="461665"/>
          </a:xfrm>
          <a:prstGeom prst="rect">
            <a:avLst/>
          </a:prstGeom>
          <a:noFill/>
          <a:ln w="9525">
            <a:noFill/>
            <a:miter lim="800000"/>
            <a:headEnd/>
            <a:tailEnd/>
          </a:ln>
          <a:effectLst/>
        </p:spPr>
        <p:txBody>
          <a:bodyPr wrap="square">
            <a:spAutoFit/>
          </a:bodyPr>
          <a:lstStyle/>
          <a:p>
            <a:pPr>
              <a:spcBef>
                <a:spcPct val="50000"/>
              </a:spcBef>
            </a:pPr>
            <a:r>
              <a:rPr lang="en-US" sz="2400" b="1">
                <a:solidFill>
                  <a:srgbClr val="FF0000"/>
                </a:solidFill>
                <a:latin typeface="Times New Roman" pitchFamily="18" charset="0"/>
              </a:rPr>
              <a:t>Ý 2: Sự dũng cảm của bạn nhỏ.</a:t>
            </a:r>
          </a:p>
        </p:txBody>
      </p:sp>
      <p:sp>
        <p:nvSpPr>
          <p:cNvPr id="27" name="Text Box 18"/>
          <p:cNvSpPr txBox="1">
            <a:spLocks noChangeArrowheads="1"/>
          </p:cNvSpPr>
          <p:nvPr/>
        </p:nvSpPr>
        <p:spPr bwMode="auto">
          <a:xfrm>
            <a:off x="6096000" y="3581401"/>
            <a:ext cx="4572000" cy="830997"/>
          </a:xfrm>
          <a:prstGeom prst="rect">
            <a:avLst/>
          </a:prstGeom>
          <a:noFill/>
          <a:ln w="9525">
            <a:noFill/>
            <a:miter lim="800000"/>
            <a:headEnd/>
            <a:tailEnd/>
          </a:ln>
          <a:effectLst/>
        </p:spPr>
        <p:txBody>
          <a:bodyPr wrap="square">
            <a:spAutoFit/>
          </a:bodyPr>
          <a:lstStyle/>
          <a:p>
            <a:pPr>
              <a:spcBef>
                <a:spcPct val="50000"/>
              </a:spcBef>
            </a:pPr>
            <a:r>
              <a:rPr lang="en-US" sz="2400" b="1">
                <a:solidFill>
                  <a:srgbClr val="FF0000"/>
                </a:solidFill>
                <a:latin typeface="Times New Roman" pitchFamily="18" charset="0"/>
              </a:rPr>
              <a:t>Ý 3: Ý thức bảo vệ rừng của bạn nhỏ.</a:t>
            </a:r>
          </a:p>
        </p:txBody>
      </p:sp>
      <p:sp>
        <p:nvSpPr>
          <p:cNvPr id="31" name="Text Box 10"/>
          <p:cNvSpPr txBox="1">
            <a:spLocks noChangeArrowheads="1"/>
          </p:cNvSpPr>
          <p:nvPr/>
        </p:nvSpPr>
        <p:spPr bwMode="auto">
          <a:xfrm>
            <a:off x="8305800" y="2133601"/>
            <a:ext cx="2133600" cy="461665"/>
          </a:xfrm>
          <a:prstGeom prst="rect">
            <a:avLst/>
          </a:prstGeom>
          <a:noFill/>
          <a:ln w="9525">
            <a:noFill/>
            <a:miter lim="800000"/>
            <a:headEnd/>
            <a:tailEnd/>
          </a:ln>
          <a:effectLst/>
        </p:spPr>
        <p:txBody>
          <a:bodyPr wrap="square">
            <a:spAutoFit/>
          </a:bodyPr>
          <a:lstStyle/>
          <a:p>
            <a:pPr algn="ctr"/>
            <a:r>
              <a:rPr lang="en-US" sz="2400" b="1">
                <a:solidFill>
                  <a:srgbClr val="0070C0"/>
                </a:solidFill>
                <a:latin typeface="Times New Roman" pitchFamily="18" charset="0"/>
                <a:cs typeface="Times New Roman" pitchFamily="18" charset="0"/>
              </a:rPr>
              <a:t>nghề gác rừng</a:t>
            </a:r>
          </a:p>
        </p:txBody>
      </p:sp>
      <p:sp>
        <p:nvSpPr>
          <p:cNvPr id="25" name="Text Box 11"/>
          <p:cNvSpPr txBox="1">
            <a:spLocks noChangeArrowheads="1"/>
          </p:cNvSpPr>
          <p:nvPr/>
        </p:nvSpPr>
        <p:spPr bwMode="auto">
          <a:xfrm>
            <a:off x="3352800" y="0"/>
            <a:ext cx="8458200" cy="1446550"/>
          </a:xfrm>
          <a:prstGeom prst="rect">
            <a:avLst/>
          </a:prstGeom>
          <a:noFill/>
          <a:ln w="9525">
            <a:noFill/>
            <a:miter lim="800000"/>
            <a:headEnd/>
            <a:tailEnd/>
          </a:ln>
          <a:effectLst/>
        </p:spPr>
        <p:txBody>
          <a:bodyPr wrap="square">
            <a:spAutoFit/>
          </a:bodyPr>
          <a:lstStyle/>
          <a:p>
            <a:pPr algn="ctr"/>
            <a:r>
              <a:rPr lang="en-US" sz="2800" b="1">
                <a:solidFill>
                  <a:srgbClr val="000099"/>
                </a:solidFill>
                <a:latin typeface="Times New Roman" pitchFamily="18" charset="0"/>
                <a:cs typeface="Times New Roman" pitchFamily="18" charset="0"/>
              </a:rPr>
              <a:t>      </a:t>
            </a:r>
            <a:endParaRPr lang="en-US" sz="2800" b="1" i="1" dirty="0">
              <a:solidFill>
                <a:srgbClr val="000099"/>
              </a:solidFill>
              <a:latin typeface="Times New Roman" pitchFamily="18" charset="0"/>
              <a:cs typeface="Times New Roman" pitchFamily="18" charset="0"/>
            </a:endParaRPr>
          </a:p>
          <a:p>
            <a:pPr algn="ctr"/>
            <a:r>
              <a:rPr lang="en-US" sz="2800" b="1" u="sng" dirty="0" err="1">
                <a:solidFill>
                  <a:srgbClr val="000099"/>
                </a:solidFill>
                <a:latin typeface="Times New Roman" pitchFamily="18" charset="0"/>
                <a:cs typeface="Times New Roman" pitchFamily="18" charset="0"/>
              </a:rPr>
              <a:t>Tập</a:t>
            </a:r>
            <a:r>
              <a:rPr lang="en-US" sz="2800" b="1" u="sng" dirty="0">
                <a:solidFill>
                  <a:srgbClr val="000099"/>
                </a:solidFill>
                <a:latin typeface="Times New Roman" pitchFamily="18" charset="0"/>
                <a:cs typeface="Times New Roman" pitchFamily="18" charset="0"/>
              </a:rPr>
              <a:t> </a:t>
            </a:r>
            <a:r>
              <a:rPr lang="en-US" sz="2800" b="1" u="sng" dirty="0" err="1">
                <a:solidFill>
                  <a:srgbClr val="000099"/>
                </a:solidFill>
                <a:latin typeface="Times New Roman" pitchFamily="18" charset="0"/>
                <a:cs typeface="Times New Roman" pitchFamily="18" charset="0"/>
              </a:rPr>
              <a:t>đọc</a:t>
            </a:r>
            <a:endParaRPr lang="en-US" sz="2800" b="1" u="sng" dirty="0">
              <a:solidFill>
                <a:srgbClr val="000099"/>
              </a:solidFill>
              <a:latin typeface="Times New Roman" pitchFamily="18" charset="0"/>
              <a:cs typeface="Times New Roman" pitchFamily="18" charset="0"/>
            </a:endParaRPr>
          </a:p>
          <a:p>
            <a:pPr algn="ctr"/>
            <a:r>
              <a:rPr lang="en-US" sz="2400" b="1" dirty="0">
                <a:solidFill>
                  <a:srgbClr val="000099"/>
                </a:solidFill>
                <a:latin typeface="Times New Roman" pitchFamily="18" charset="0"/>
                <a:cs typeface="Times New Roman" pitchFamily="18" charset="0"/>
              </a:rPr>
              <a:t>Tiết 25: </a:t>
            </a:r>
            <a:r>
              <a:rPr lang="en-US" sz="3200" b="1" dirty="0" err="1">
                <a:solidFill>
                  <a:srgbClr val="000099"/>
                </a:solidFill>
                <a:latin typeface="Times New Roman" pitchFamily="18" charset="0"/>
                <a:cs typeface="Times New Roman" pitchFamily="18" charset="0"/>
              </a:rPr>
              <a:t>Người</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gác</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rừng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tí</a:t>
            </a:r>
            <a:r>
              <a:rPr lang="en-US" sz="3200" b="1" dirty="0">
                <a:solidFill>
                  <a:srgbClr val="000099"/>
                </a:solidFill>
                <a:latin typeface="Times New Roman" pitchFamily="18" charset="0"/>
                <a:cs typeface="Times New Roman" pitchFamily="18" charset="0"/>
              </a:rPr>
              <a:t> hon </a:t>
            </a:r>
            <a:r>
              <a:rPr lang="en-US" sz="2400" b="1" i="1" dirty="0">
                <a:solidFill>
                  <a:srgbClr val="000099"/>
                </a:solidFill>
                <a:latin typeface="Times New Roman" pitchFamily="18" charset="0"/>
                <a:cs typeface="Times New Roman" pitchFamily="18" charset="0"/>
              </a:rPr>
              <a:t>(</a:t>
            </a:r>
            <a:r>
              <a:rPr lang="en-US" sz="2400" b="1" i="1" dirty="0" err="1">
                <a:solidFill>
                  <a:srgbClr val="000099"/>
                </a:solidFill>
                <a:latin typeface="Times New Roman" pitchFamily="18" charset="0"/>
                <a:cs typeface="Times New Roman" pitchFamily="18" charset="0"/>
              </a:rPr>
              <a:t>trang</a:t>
            </a:r>
            <a:r>
              <a:rPr lang="en-US" sz="2400" b="1" i="1" dirty="0">
                <a:solidFill>
                  <a:srgbClr val="000099"/>
                </a:solidFill>
                <a:latin typeface="Times New Roman" pitchFamily="18" charset="0"/>
                <a:cs typeface="Times New Roman" pitchFamily="18" charset="0"/>
              </a:rPr>
              <a:t> 124)</a:t>
            </a:r>
          </a:p>
        </p:txBody>
      </p:sp>
      <p:grpSp>
        <p:nvGrpSpPr>
          <p:cNvPr id="33" name="Group 47"/>
          <p:cNvGrpSpPr>
            <a:grpSpLocks/>
          </p:cNvGrpSpPr>
          <p:nvPr/>
        </p:nvGrpSpPr>
        <p:grpSpPr bwMode="auto">
          <a:xfrm>
            <a:off x="25400" y="32657"/>
            <a:ext cx="12192000" cy="6858000"/>
            <a:chOff x="0" y="0"/>
            <a:chExt cx="5760" cy="4320"/>
          </a:xfrm>
        </p:grpSpPr>
        <p:sp>
          <p:nvSpPr>
            <p:cNvPr id="34"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35"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3362013D-9E27-470D-A942-DABA2486ECFD}"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182"/>
                                        </p:tgtEl>
                                        <p:attrNameLst>
                                          <p:attrName>style.visibility</p:attrName>
                                        </p:attrNameLst>
                                      </p:cBhvr>
                                      <p:to>
                                        <p:strVal val="visible"/>
                                      </p:to>
                                    </p:set>
                                    <p:anim calcmode="lin" valueType="num">
                                      <p:cBhvr>
                                        <p:cTn id="7" dur="500" fill="hold"/>
                                        <p:tgtEl>
                                          <p:spTgt spid="7182"/>
                                        </p:tgtEl>
                                        <p:attrNameLst>
                                          <p:attrName>ppt_w</p:attrName>
                                        </p:attrNameLst>
                                      </p:cBhvr>
                                      <p:tavLst>
                                        <p:tav tm="0">
                                          <p:val>
                                            <p:fltVal val="0"/>
                                          </p:val>
                                        </p:tav>
                                        <p:tav tm="100000">
                                          <p:val>
                                            <p:strVal val="#ppt_w"/>
                                          </p:val>
                                        </p:tav>
                                      </p:tavLst>
                                    </p:anim>
                                    <p:anim calcmode="lin" valueType="num">
                                      <p:cBhvr>
                                        <p:cTn id="8" dur="500" fill="hold"/>
                                        <p:tgtEl>
                                          <p:spTgt spid="7182"/>
                                        </p:tgtEl>
                                        <p:attrNameLst>
                                          <p:attrName>ppt_h</p:attrName>
                                        </p:attrNameLst>
                                      </p:cBhvr>
                                      <p:tavLst>
                                        <p:tav tm="0">
                                          <p:val>
                                            <p:fltVal val="0"/>
                                          </p:val>
                                        </p:tav>
                                        <p:tav tm="100000">
                                          <p:val>
                                            <p:strVal val="#ppt_h"/>
                                          </p:val>
                                        </p:tav>
                                      </p:tavLst>
                                    </p:anim>
                                    <p:anim calcmode="lin" valueType="num">
                                      <p:cBhvr>
                                        <p:cTn id="9" dur="500" fill="hold"/>
                                        <p:tgtEl>
                                          <p:spTgt spid="7182"/>
                                        </p:tgtEl>
                                        <p:attrNameLst>
                                          <p:attrName>style.rotation</p:attrName>
                                        </p:attrNameLst>
                                      </p:cBhvr>
                                      <p:tavLst>
                                        <p:tav tm="0">
                                          <p:val>
                                            <p:fltVal val="90"/>
                                          </p:val>
                                        </p:tav>
                                        <p:tav tm="100000">
                                          <p:val>
                                            <p:fltVal val="0"/>
                                          </p:val>
                                        </p:tav>
                                      </p:tavLst>
                                    </p:anim>
                                    <p:animEffect transition="in" filter="fade">
                                      <p:cBhvr>
                                        <p:cTn id="10" dur="500"/>
                                        <p:tgtEl>
                                          <p:spTgt spid="7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Line 3"/>
          <p:cNvSpPr>
            <a:spLocks noChangeShapeType="1"/>
          </p:cNvSpPr>
          <p:nvPr/>
        </p:nvSpPr>
        <p:spPr bwMode="auto">
          <a:xfrm>
            <a:off x="5791200" y="1981200"/>
            <a:ext cx="0" cy="3048000"/>
          </a:xfrm>
          <a:prstGeom prst="line">
            <a:avLst/>
          </a:prstGeom>
          <a:noFill/>
          <a:ln w="28575">
            <a:solidFill>
              <a:srgbClr val="FF0000"/>
            </a:solidFill>
            <a:round/>
            <a:headEnd/>
            <a:tailEnd/>
          </a:ln>
          <a:effectLst/>
        </p:spPr>
        <p:txBody>
          <a:bodyPr/>
          <a:lstStyle/>
          <a:p>
            <a:endParaRPr lang="en-US"/>
          </a:p>
        </p:txBody>
      </p:sp>
      <p:sp>
        <p:nvSpPr>
          <p:cNvPr id="7172" name="Line 4"/>
          <p:cNvSpPr>
            <a:spLocks noChangeShapeType="1"/>
          </p:cNvSpPr>
          <p:nvPr/>
        </p:nvSpPr>
        <p:spPr bwMode="auto">
          <a:xfrm>
            <a:off x="3810000" y="1981200"/>
            <a:ext cx="3200400" cy="0"/>
          </a:xfrm>
          <a:prstGeom prst="line">
            <a:avLst/>
          </a:prstGeom>
          <a:noFill/>
          <a:ln w="28575">
            <a:solidFill>
              <a:srgbClr val="FF0000"/>
            </a:solidFill>
            <a:round/>
            <a:headEnd/>
            <a:tailEnd/>
          </a:ln>
          <a:effectLst/>
        </p:spPr>
        <p:txBody>
          <a:bodyPr/>
          <a:lstStyle/>
          <a:p>
            <a:endParaRPr lang="en-US"/>
          </a:p>
        </p:txBody>
      </p:sp>
      <p:sp>
        <p:nvSpPr>
          <p:cNvPr id="7173" name="Text Box 5"/>
          <p:cNvSpPr txBox="1">
            <a:spLocks noChangeArrowheads="1"/>
          </p:cNvSpPr>
          <p:nvPr/>
        </p:nvSpPr>
        <p:spPr bwMode="auto">
          <a:xfrm>
            <a:off x="1981200" y="1676400"/>
            <a:ext cx="1828800" cy="457200"/>
          </a:xfrm>
          <a:prstGeom prst="rect">
            <a:avLst/>
          </a:prstGeom>
          <a:noFill/>
          <a:ln w="9525">
            <a:noFill/>
            <a:miter lim="800000"/>
            <a:headEnd/>
            <a:tailEnd/>
          </a:ln>
          <a:effectLst/>
        </p:spPr>
        <p:txBody>
          <a:bodyPr>
            <a:spAutoFit/>
          </a:bodyPr>
          <a:lstStyle/>
          <a:p>
            <a:pPr>
              <a:spcBef>
                <a:spcPct val="50000"/>
              </a:spcBef>
            </a:pPr>
            <a:r>
              <a:rPr lang="en-US" sz="2400" b="1" u="sng">
                <a:latin typeface="Times New Roman" pitchFamily="18" charset="0"/>
              </a:rPr>
              <a:t>Luy</a:t>
            </a:r>
            <a:r>
              <a:rPr lang="vi-VN" sz="2400" b="1" u="sng">
                <a:latin typeface="Times New Roman" pitchFamily="18" charset="0"/>
              </a:rPr>
              <a:t>ện</a:t>
            </a:r>
            <a:r>
              <a:rPr lang="en-US" sz="2400" b="1" u="sng">
                <a:latin typeface="Times New Roman" pitchFamily="18" charset="0"/>
              </a:rPr>
              <a:t> </a:t>
            </a:r>
            <a:r>
              <a:rPr lang="vi-VN" sz="2400" b="1" u="sng">
                <a:latin typeface="Times New Roman" pitchFamily="18" charset="0"/>
              </a:rPr>
              <a:t>đọc</a:t>
            </a:r>
          </a:p>
        </p:txBody>
      </p:sp>
      <p:sp>
        <p:nvSpPr>
          <p:cNvPr id="7174" name="Text Box 6"/>
          <p:cNvSpPr txBox="1">
            <a:spLocks noChangeArrowheads="1"/>
          </p:cNvSpPr>
          <p:nvPr/>
        </p:nvSpPr>
        <p:spPr bwMode="auto">
          <a:xfrm>
            <a:off x="7239000" y="1676400"/>
            <a:ext cx="1905000" cy="457200"/>
          </a:xfrm>
          <a:prstGeom prst="rect">
            <a:avLst/>
          </a:prstGeom>
          <a:noFill/>
          <a:ln w="9525">
            <a:noFill/>
            <a:miter lim="800000"/>
            <a:headEnd/>
            <a:tailEnd/>
          </a:ln>
          <a:effectLst/>
        </p:spPr>
        <p:txBody>
          <a:bodyPr>
            <a:spAutoFit/>
          </a:bodyPr>
          <a:lstStyle/>
          <a:p>
            <a:pPr>
              <a:spcBef>
                <a:spcPct val="50000"/>
              </a:spcBef>
            </a:pPr>
            <a:r>
              <a:rPr lang="en-US" sz="2400" b="1" u="sng">
                <a:latin typeface="Times New Roman" pitchFamily="18" charset="0"/>
              </a:rPr>
              <a:t>T</a:t>
            </a:r>
            <a:r>
              <a:rPr lang="vi-VN" sz="2400" b="1" u="sng">
                <a:latin typeface="Times New Roman" pitchFamily="18" charset="0"/>
              </a:rPr>
              <a:t>ìm</a:t>
            </a:r>
            <a:r>
              <a:rPr lang="en-US" sz="2400" b="1" u="sng">
                <a:latin typeface="Times New Roman" pitchFamily="18" charset="0"/>
              </a:rPr>
              <a:t> hi</a:t>
            </a:r>
            <a:r>
              <a:rPr lang="vi-VN" sz="2400" b="1" u="sng">
                <a:latin typeface="Times New Roman" pitchFamily="18" charset="0"/>
              </a:rPr>
              <a:t>ểu</a:t>
            </a:r>
            <a:r>
              <a:rPr lang="en-US" sz="2400" b="1" u="sng">
                <a:latin typeface="Times New Roman" pitchFamily="18" charset="0"/>
              </a:rPr>
              <a:t> b</a:t>
            </a:r>
            <a:r>
              <a:rPr lang="vi-VN" sz="2400" b="1" u="sng">
                <a:latin typeface="Times New Roman" pitchFamily="18" charset="0"/>
              </a:rPr>
              <a:t>ài</a:t>
            </a:r>
          </a:p>
        </p:txBody>
      </p:sp>
      <p:sp>
        <p:nvSpPr>
          <p:cNvPr id="7182" name="Text Box 14"/>
          <p:cNvSpPr txBox="1">
            <a:spLocks noChangeArrowheads="1"/>
          </p:cNvSpPr>
          <p:nvPr/>
        </p:nvSpPr>
        <p:spPr bwMode="auto">
          <a:xfrm>
            <a:off x="1250156" y="4905011"/>
            <a:ext cx="9875043" cy="1815882"/>
          </a:xfrm>
          <a:prstGeom prst="rect">
            <a:avLst/>
          </a:prstGeom>
          <a:noFill/>
          <a:ln w="9525">
            <a:noFill/>
            <a:miter lim="800000"/>
            <a:headEnd/>
            <a:tailEnd/>
          </a:ln>
          <a:effectLst/>
        </p:spPr>
        <p:txBody>
          <a:bodyPr wrap="square">
            <a:spAutoFit/>
          </a:bodyPr>
          <a:lstStyle/>
          <a:p>
            <a:pPr algn="just">
              <a:spcBef>
                <a:spcPct val="50000"/>
              </a:spcBef>
            </a:pP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Các</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em</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chú</a:t>
            </a:r>
            <a:r>
              <a:rPr lang="en-US" sz="2800" b="1" dirty="0">
                <a:solidFill>
                  <a:srgbClr val="FF0000"/>
                </a:solidFill>
                <a:latin typeface="Times New Roman" pitchFamily="18" charset="0"/>
              </a:rPr>
              <a:t> ý </a:t>
            </a:r>
            <a:r>
              <a:rPr lang="en-US" sz="2800" b="1" dirty="0" err="1">
                <a:solidFill>
                  <a:srgbClr val="FF0000"/>
                </a:solidFill>
                <a:latin typeface="Times New Roman" pitchFamily="18" charset="0"/>
              </a:rPr>
              <a:t>đọc</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chuyển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giọng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linh</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hoạt</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phù</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hợp</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với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nhân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vật</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Đoạn</a:t>
            </a:r>
            <a:r>
              <a:rPr lang="en-US" sz="2800" b="1" dirty="0">
                <a:solidFill>
                  <a:srgbClr val="FF0000"/>
                </a:solidFill>
                <a:latin typeface="Times New Roman" pitchFamily="18" charset="0"/>
              </a:rPr>
              <a:t> 1 </a:t>
            </a:r>
            <a:r>
              <a:rPr lang="en-US" sz="2800" b="1" dirty="0" err="1">
                <a:solidFill>
                  <a:srgbClr val="FF0000"/>
                </a:solidFill>
                <a:latin typeface="Times New Roman" pitchFamily="18" charset="0"/>
              </a:rPr>
              <a:t>nhưng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suy</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nghĩ</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của</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cậu</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bé</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đọc</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với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giọng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băn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khoăn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lời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nói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của</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bọn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trộm</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với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giọng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thì</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thào</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lời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nói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của</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chú</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công</a:t>
            </a:r>
            <a:r>
              <a:rPr lang="en-US" sz="2800" b="1" dirty="0">
                <a:solidFill>
                  <a:srgbClr val="FF0000"/>
                </a:solidFill>
                <a:latin typeface="Times New Roman" pitchFamily="18" charset="0"/>
              </a:rPr>
              <a:t> an </a:t>
            </a:r>
            <a:r>
              <a:rPr lang="en-US" sz="2800" b="1" dirty="0" err="1">
                <a:solidFill>
                  <a:srgbClr val="FF0000"/>
                </a:solidFill>
                <a:latin typeface="Times New Roman" pitchFamily="18" charset="0"/>
              </a:rPr>
              <a:t>thì</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rắn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rỏi</a:t>
            </a:r>
            <a:r>
              <a:rPr lang="en-US" sz="2800" b="1" dirty="0">
                <a:solidFill>
                  <a:srgbClr val="FF0000"/>
                </a:solidFill>
                <a:latin typeface="Times New Roman" pitchFamily="18" charset="0"/>
              </a:rPr>
              <a:t>.</a:t>
            </a:r>
          </a:p>
        </p:txBody>
      </p:sp>
      <p:sp>
        <p:nvSpPr>
          <p:cNvPr id="19" name="Text Box 5"/>
          <p:cNvSpPr txBox="1">
            <a:spLocks noChangeArrowheads="1"/>
          </p:cNvSpPr>
          <p:nvPr/>
        </p:nvSpPr>
        <p:spPr bwMode="auto">
          <a:xfrm>
            <a:off x="1752600" y="2133600"/>
            <a:ext cx="3962400" cy="1569660"/>
          </a:xfrm>
          <a:prstGeom prst="rect">
            <a:avLst/>
          </a:prstGeom>
          <a:noFill/>
          <a:ln w="9525">
            <a:noFill/>
            <a:miter lim="800000"/>
            <a:headEnd/>
            <a:tailEnd/>
          </a:ln>
          <a:effectLst/>
        </p:spPr>
        <p:txBody>
          <a:bodyPr wrap="square">
            <a:spAutoFit/>
          </a:bodyPr>
          <a:lstStyle/>
          <a:p>
            <a:pPr algn="just">
              <a:spcBef>
                <a:spcPts val="600"/>
              </a:spcBef>
            </a:pPr>
            <a:r>
              <a:rPr lang="en-US" sz="3200" b="1">
                <a:solidFill>
                  <a:srgbClr val="002060"/>
                </a:solidFill>
                <a:latin typeface="Times New Roman" pitchFamily="18" charset="0"/>
              </a:rPr>
              <a:t>loanh quanh, rắn rỏi, dây chão, loay hoay, rô-bốt,  còng tay, …</a:t>
            </a:r>
            <a:endParaRPr lang="vi-VN" sz="3200" b="1">
              <a:solidFill>
                <a:srgbClr val="002060"/>
              </a:solidFill>
              <a:latin typeface="Times New Roman" pitchFamily="18" charset="0"/>
            </a:endParaRPr>
          </a:p>
        </p:txBody>
      </p:sp>
      <p:sp>
        <p:nvSpPr>
          <p:cNvPr id="22" name="Text Box 20"/>
          <p:cNvSpPr txBox="1">
            <a:spLocks noChangeArrowheads="1"/>
          </p:cNvSpPr>
          <p:nvPr/>
        </p:nvSpPr>
        <p:spPr bwMode="auto">
          <a:xfrm>
            <a:off x="6096000" y="2133601"/>
            <a:ext cx="1295400" cy="461665"/>
          </a:xfrm>
          <a:prstGeom prst="rect">
            <a:avLst/>
          </a:prstGeom>
          <a:noFill/>
          <a:ln w="9525">
            <a:noFill/>
            <a:miter lim="800000"/>
            <a:headEnd/>
            <a:tailEnd/>
          </a:ln>
          <a:effectLst/>
        </p:spPr>
        <p:txBody>
          <a:bodyPr wrap="square">
            <a:spAutoFit/>
          </a:bodyPr>
          <a:lstStyle/>
          <a:p>
            <a:pPr algn="just" eaLnBrk="1" hangingPunct="1"/>
            <a:r>
              <a:rPr lang="en-US" sz="2400" b="1">
                <a:solidFill>
                  <a:srgbClr val="0000FF"/>
                </a:solidFill>
                <a:latin typeface="Times New Roman" pitchFamily="18" charset="0"/>
              </a:rPr>
              <a:t>Rô bốt, </a:t>
            </a:r>
            <a:endParaRPr lang="en-US" sz="2400" b="1" u="sng">
              <a:solidFill>
                <a:srgbClr val="0000FF"/>
              </a:solidFill>
              <a:latin typeface="Times New Roman" pitchFamily="18" charset="0"/>
            </a:endParaRPr>
          </a:p>
        </p:txBody>
      </p:sp>
      <p:sp>
        <p:nvSpPr>
          <p:cNvPr id="23" name="Text Box 20"/>
          <p:cNvSpPr txBox="1">
            <a:spLocks noChangeArrowheads="1"/>
          </p:cNvSpPr>
          <p:nvPr/>
        </p:nvSpPr>
        <p:spPr bwMode="auto">
          <a:xfrm>
            <a:off x="7162800" y="2133601"/>
            <a:ext cx="1600200" cy="461665"/>
          </a:xfrm>
          <a:prstGeom prst="rect">
            <a:avLst/>
          </a:prstGeom>
          <a:noFill/>
          <a:ln w="9525">
            <a:noFill/>
            <a:miter lim="800000"/>
            <a:headEnd/>
            <a:tailEnd/>
          </a:ln>
          <a:effectLst/>
        </p:spPr>
        <p:txBody>
          <a:bodyPr wrap="square">
            <a:spAutoFit/>
          </a:bodyPr>
          <a:lstStyle/>
          <a:p>
            <a:pPr algn="just" eaLnBrk="1" hangingPunct="1"/>
            <a:r>
              <a:rPr lang="en-US" sz="2400" b="1">
                <a:solidFill>
                  <a:srgbClr val="0000FF"/>
                </a:solidFill>
                <a:latin typeface="Times New Roman" pitchFamily="18" charset="0"/>
              </a:rPr>
              <a:t>còng tay,</a:t>
            </a:r>
            <a:endParaRPr lang="en-US" sz="2400" b="1" u="sng">
              <a:solidFill>
                <a:srgbClr val="0000FF"/>
              </a:solidFill>
              <a:latin typeface="Times New Roman" pitchFamily="18" charset="0"/>
            </a:endParaRPr>
          </a:p>
        </p:txBody>
      </p:sp>
      <p:sp>
        <p:nvSpPr>
          <p:cNvPr id="24" name="Text Box 18"/>
          <p:cNvSpPr txBox="1">
            <a:spLocks noChangeArrowheads="1"/>
          </p:cNvSpPr>
          <p:nvPr/>
        </p:nvSpPr>
        <p:spPr bwMode="auto">
          <a:xfrm>
            <a:off x="6096000" y="2514601"/>
            <a:ext cx="4572000" cy="461665"/>
          </a:xfrm>
          <a:prstGeom prst="rect">
            <a:avLst/>
          </a:prstGeom>
          <a:noFill/>
          <a:ln w="9525">
            <a:noFill/>
            <a:miter lim="800000"/>
            <a:headEnd/>
            <a:tailEnd/>
          </a:ln>
          <a:effectLst/>
        </p:spPr>
        <p:txBody>
          <a:bodyPr wrap="square">
            <a:spAutoFit/>
          </a:bodyPr>
          <a:lstStyle/>
          <a:p>
            <a:pPr>
              <a:spcBef>
                <a:spcPct val="50000"/>
              </a:spcBef>
            </a:pPr>
            <a:r>
              <a:rPr lang="en-US" sz="2400" b="1">
                <a:solidFill>
                  <a:srgbClr val="FF0000"/>
                </a:solidFill>
                <a:latin typeface="Times New Roman" pitchFamily="18" charset="0"/>
              </a:rPr>
              <a:t>Ý 1: Sự thông minh của bạn nhỏ.</a:t>
            </a:r>
          </a:p>
        </p:txBody>
      </p:sp>
      <p:sp>
        <p:nvSpPr>
          <p:cNvPr id="26" name="Text Box 18"/>
          <p:cNvSpPr txBox="1">
            <a:spLocks noChangeArrowheads="1"/>
          </p:cNvSpPr>
          <p:nvPr/>
        </p:nvSpPr>
        <p:spPr bwMode="auto">
          <a:xfrm>
            <a:off x="6096000" y="3048001"/>
            <a:ext cx="4572000" cy="461665"/>
          </a:xfrm>
          <a:prstGeom prst="rect">
            <a:avLst/>
          </a:prstGeom>
          <a:noFill/>
          <a:ln w="9525">
            <a:noFill/>
            <a:miter lim="800000"/>
            <a:headEnd/>
            <a:tailEnd/>
          </a:ln>
          <a:effectLst/>
        </p:spPr>
        <p:txBody>
          <a:bodyPr wrap="square">
            <a:spAutoFit/>
          </a:bodyPr>
          <a:lstStyle/>
          <a:p>
            <a:pPr>
              <a:spcBef>
                <a:spcPct val="50000"/>
              </a:spcBef>
            </a:pPr>
            <a:r>
              <a:rPr lang="en-US" sz="2400" b="1">
                <a:solidFill>
                  <a:srgbClr val="FF0000"/>
                </a:solidFill>
                <a:latin typeface="Times New Roman" pitchFamily="18" charset="0"/>
              </a:rPr>
              <a:t>Ý 2: Sự dũng cảm của bạn nhỏ.</a:t>
            </a:r>
          </a:p>
        </p:txBody>
      </p:sp>
      <p:sp>
        <p:nvSpPr>
          <p:cNvPr id="27" name="Text Box 18"/>
          <p:cNvSpPr txBox="1">
            <a:spLocks noChangeArrowheads="1"/>
          </p:cNvSpPr>
          <p:nvPr/>
        </p:nvSpPr>
        <p:spPr bwMode="auto">
          <a:xfrm>
            <a:off x="6096000" y="3581401"/>
            <a:ext cx="4572000" cy="830997"/>
          </a:xfrm>
          <a:prstGeom prst="rect">
            <a:avLst/>
          </a:prstGeom>
          <a:noFill/>
          <a:ln w="9525">
            <a:noFill/>
            <a:miter lim="800000"/>
            <a:headEnd/>
            <a:tailEnd/>
          </a:ln>
          <a:effectLst/>
        </p:spPr>
        <p:txBody>
          <a:bodyPr wrap="square">
            <a:spAutoFit/>
          </a:bodyPr>
          <a:lstStyle/>
          <a:p>
            <a:pPr>
              <a:spcBef>
                <a:spcPct val="50000"/>
              </a:spcBef>
            </a:pPr>
            <a:r>
              <a:rPr lang="en-US" sz="2400" b="1">
                <a:solidFill>
                  <a:srgbClr val="FF0000"/>
                </a:solidFill>
                <a:latin typeface="Times New Roman" pitchFamily="18" charset="0"/>
              </a:rPr>
              <a:t>Ý 3: Ý thức bảo vệ rừng của bạn nhỏ.</a:t>
            </a:r>
          </a:p>
        </p:txBody>
      </p:sp>
      <p:sp>
        <p:nvSpPr>
          <p:cNvPr id="31" name="Text Box 10"/>
          <p:cNvSpPr txBox="1">
            <a:spLocks noChangeArrowheads="1"/>
          </p:cNvSpPr>
          <p:nvPr/>
        </p:nvSpPr>
        <p:spPr bwMode="auto">
          <a:xfrm>
            <a:off x="8305800" y="2133601"/>
            <a:ext cx="2133600" cy="461665"/>
          </a:xfrm>
          <a:prstGeom prst="rect">
            <a:avLst/>
          </a:prstGeom>
          <a:noFill/>
          <a:ln w="9525">
            <a:noFill/>
            <a:miter lim="800000"/>
            <a:headEnd/>
            <a:tailEnd/>
          </a:ln>
          <a:effectLst/>
        </p:spPr>
        <p:txBody>
          <a:bodyPr wrap="square">
            <a:spAutoFit/>
          </a:bodyPr>
          <a:lstStyle/>
          <a:p>
            <a:pPr algn="ctr"/>
            <a:r>
              <a:rPr lang="en-US" sz="2400" b="1">
                <a:solidFill>
                  <a:srgbClr val="0070C0"/>
                </a:solidFill>
                <a:latin typeface="Times New Roman" pitchFamily="18" charset="0"/>
                <a:cs typeface="Times New Roman" pitchFamily="18" charset="0"/>
              </a:rPr>
              <a:t>nghề gác rừng</a:t>
            </a:r>
          </a:p>
        </p:txBody>
      </p:sp>
      <p:sp>
        <p:nvSpPr>
          <p:cNvPr id="25" name="Text Box 11"/>
          <p:cNvSpPr txBox="1">
            <a:spLocks noChangeArrowheads="1"/>
          </p:cNvSpPr>
          <p:nvPr/>
        </p:nvSpPr>
        <p:spPr bwMode="auto">
          <a:xfrm>
            <a:off x="3352800" y="0"/>
            <a:ext cx="8458200" cy="1015663"/>
          </a:xfrm>
          <a:prstGeom prst="rect">
            <a:avLst/>
          </a:prstGeom>
          <a:noFill/>
          <a:ln w="9525">
            <a:noFill/>
            <a:miter lim="800000"/>
            <a:headEnd/>
            <a:tailEnd/>
          </a:ln>
          <a:effectLst/>
        </p:spPr>
        <p:txBody>
          <a:bodyPr wrap="square">
            <a:spAutoFit/>
          </a:bodyPr>
          <a:lstStyle/>
          <a:p>
            <a:pPr algn="ctr"/>
            <a:r>
              <a:rPr lang="en-US" sz="2800" b="1" u="sng" smtClean="0">
                <a:solidFill>
                  <a:srgbClr val="000099"/>
                </a:solidFill>
                <a:latin typeface="Times New Roman" pitchFamily="18" charset="0"/>
                <a:cs typeface="Times New Roman" pitchFamily="18" charset="0"/>
              </a:rPr>
              <a:t>Tập </a:t>
            </a:r>
            <a:r>
              <a:rPr lang="en-US" sz="2800" b="1" u="sng" dirty="0" err="1">
                <a:solidFill>
                  <a:srgbClr val="000099"/>
                </a:solidFill>
                <a:latin typeface="Times New Roman" pitchFamily="18" charset="0"/>
                <a:cs typeface="Times New Roman" pitchFamily="18" charset="0"/>
              </a:rPr>
              <a:t>đọc</a:t>
            </a:r>
            <a:endParaRPr lang="en-US" sz="2800" b="1" u="sng" dirty="0">
              <a:solidFill>
                <a:srgbClr val="000099"/>
              </a:solidFill>
              <a:latin typeface="Times New Roman" pitchFamily="18" charset="0"/>
              <a:cs typeface="Times New Roman" pitchFamily="18" charset="0"/>
            </a:endParaRPr>
          </a:p>
          <a:p>
            <a:pPr algn="ctr"/>
            <a:r>
              <a:rPr lang="en-US" sz="2400" b="1" dirty="0">
                <a:solidFill>
                  <a:srgbClr val="000099"/>
                </a:solidFill>
                <a:latin typeface="Times New Roman" pitchFamily="18" charset="0"/>
                <a:cs typeface="Times New Roman" pitchFamily="18" charset="0"/>
              </a:rPr>
              <a:t>Tiết 25: </a:t>
            </a:r>
            <a:r>
              <a:rPr lang="en-US" sz="3200" b="1" dirty="0" err="1">
                <a:solidFill>
                  <a:srgbClr val="000099"/>
                </a:solidFill>
                <a:latin typeface="Times New Roman" pitchFamily="18" charset="0"/>
                <a:cs typeface="Times New Roman" pitchFamily="18" charset="0"/>
              </a:rPr>
              <a:t>Người</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gác</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rừng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tí</a:t>
            </a:r>
            <a:r>
              <a:rPr lang="en-US" sz="3200" b="1" dirty="0">
                <a:solidFill>
                  <a:srgbClr val="000099"/>
                </a:solidFill>
                <a:latin typeface="Times New Roman" pitchFamily="18" charset="0"/>
                <a:cs typeface="Times New Roman" pitchFamily="18" charset="0"/>
              </a:rPr>
              <a:t> hon </a:t>
            </a:r>
            <a:r>
              <a:rPr lang="en-US" sz="2400" b="1" i="1" dirty="0">
                <a:solidFill>
                  <a:srgbClr val="000099"/>
                </a:solidFill>
                <a:latin typeface="Times New Roman" pitchFamily="18" charset="0"/>
                <a:cs typeface="Times New Roman" pitchFamily="18" charset="0"/>
              </a:rPr>
              <a:t>(</a:t>
            </a:r>
            <a:r>
              <a:rPr lang="en-US" sz="2400" b="1" i="1" dirty="0" err="1">
                <a:solidFill>
                  <a:srgbClr val="000099"/>
                </a:solidFill>
                <a:latin typeface="Times New Roman" pitchFamily="18" charset="0"/>
                <a:cs typeface="Times New Roman" pitchFamily="18" charset="0"/>
              </a:rPr>
              <a:t>trang</a:t>
            </a:r>
            <a:r>
              <a:rPr lang="en-US" sz="2400" b="1" i="1" dirty="0">
                <a:solidFill>
                  <a:srgbClr val="000099"/>
                </a:solidFill>
                <a:latin typeface="Times New Roman" pitchFamily="18" charset="0"/>
                <a:cs typeface="Times New Roman" pitchFamily="18" charset="0"/>
              </a:rPr>
              <a:t> 124)</a:t>
            </a:r>
          </a:p>
        </p:txBody>
      </p:sp>
      <p:grpSp>
        <p:nvGrpSpPr>
          <p:cNvPr id="33" name="Group 47"/>
          <p:cNvGrpSpPr>
            <a:grpSpLocks/>
          </p:cNvGrpSpPr>
          <p:nvPr/>
        </p:nvGrpSpPr>
        <p:grpSpPr bwMode="auto">
          <a:xfrm>
            <a:off x="25400" y="32657"/>
            <a:ext cx="12192000" cy="6858000"/>
            <a:chOff x="0" y="0"/>
            <a:chExt cx="5760" cy="4320"/>
          </a:xfrm>
        </p:grpSpPr>
        <p:sp>
          <p:nvSpPr>
            <p:cNvPr id="34"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35"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3362013D-9E27-470D-A942-DABA2486ECFD}"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182"/>
                                        </p:tgtEl>
                                        <p:attrNameLst>
                                          <p:attrName>style.visibility</p:attrName>
                                        </p:attrNameLst>
                                      </p:cBhvr>
                                      <p:to>
                                        <p:strVal val="visible"/>
                                      </p:to>
                                    </p:set>
                                    <p:anim calcmode="lin" valueType="num">
                                      <p:cBhvr>
                                        <p:cTn id="7" dur="500" fill="hold"/>
                                        <p:tgtEl>
                                          <p:spTgt spid="7182"/>
                                        </p:tgtEl>
                                        <p:attrNameLst>
                                          <p:attrName>ppt_w</p:attrName>
                                        </p:attrNameLst>
                                      </p:cBhvr>
                                      <p:tavLst>
                                        <p:tav tm="0">
                                          <p:val>
                                            <p:fltVal val="0"/>
                                          </p:val>
                                        </p:tav>
                                        <p:tav tm="100000">
                                          <p:val>
                                            <p:strVal val="#ppt_w"/>
                                          </p:val>
                                        </p:tav>
                                      </p:tavLst>
                                    </p:anim>
                                    <p:anim calcmode="lin" valueType="num">
                                      <p:cBhvr>
                                        <p:cTn id="8" dur="500" fill="hold"/>
                                        <p:tgtEl>
                                          <p:spTgt spid="7182"/>
                                        </p:tgtEl>
                                        <p:attrNameLst>
                                          <p:attrName>ppt_h</p:attrName>
                                        </p:attrNameLst>
                                      </p:cBhvr>
                                      <p:tavLst>
                                        <p:tav tm="0">
                                          <p:val>
                                            <p:fltVal val="0"/>
                                          </p:val>
                                        </p:tav>
                                        <p:tav tm="100000">
                                          <p:val>
                                            <p:strVal val="#ppt_h"/>
                                          </p:val>
                                        </p:tav>
                                      </p:tavLst>
                                    </p:anim>
                                    <p:anim calcmode="lin" valueType="num">
                                      <p:cBhvr>
                                        <p:cTn id="9" dur="500" fill="hold"/>
                                        <p:tgtEl>
                                          <p:spTgt spid="7182"/>
                                        </p:tgtEl>
                                        <p:attrNameLst>
                                          <p:attrName>style.rotation</p:attrName>
                                        </p:attrNameLst>
                                      </p:cBhvr>
                                      <p:tavLst>
                                        <p:tav tm="0">
                                          <p:val>
                                            <p:fltVal val="90"/>
                                          </p:val>
                                        </p:tav>
                                        <p:tav tm="100000">
                                          <p:val>
                                            <p:fltVal val="0"/>
                                          </p:val>
                                        </p:tav>
                                      </p:tavLst>
                                    </p:anim>
                                    <p:animEffect transition="in" filter="fade">
                                      <p:cBhvr>
                                        <p:cTn id="10" dur="500"/>
                                        <p:tgtEl>
                                          <p:spTgt spid="7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ChangeArrowheads="1"/>
          </p:cNvSpPr>
          <p:nvPr/>
        </p:nvSpPr>
        <p:spPr bwMode="auto">
          <a:xfrm>
            <a:off x="1752600" y="2333686"/>
            <a:ext cx="8686800" cy="4524315"/>
          </a:xfrm>
          <a:prstGeom prst="rect">
            <a:avLst/>
          </a:prstGeom>
          <a:noFill/>
          <a:ln w="9525">
            <a:noFill/>
            <a:miter lim="800000"/>
            <a:headEnd/>
            <a:tailEnd/>
          </a:ln>
          <a:effectLst/>
        </p:spPr>
        <p:txBody>
          <a:bodyPr wrap="square">
            <a:spAutoFit/>
          </a:bodyPr>
          <a:lstStyle/>
          <a:p>
            <a:pPr algn="just"/>
            <a:r>
              <a:rPr lang="en-US" sz="3200">
                <a:latin typeface="Times New Roman" pitchFamily="18" charset="0"/>
                <a:cs typeface="Times New Roman" pitchFamily="18" charset="0"/>
              </a:rPr>
              <a:t>     Đêm ấy, lòng em như </a:t>
            </a:r>
            <a:r>
              <a:rPr lang="en-US" sz="3200">
                <a:solidFill>
                  <a:srgbClr val="FF0000"/>
                </a:solidFill>
                <a:latin typeface="Times New Roman" pitchFamily="18" charset="0"/>
                <a:cs typeface="Times New Roman" pitchFamily="18" charset="0"/>
              </a:rPr>
              <a:t>lửa đốt</a:t>
            </a:r>
            <a:r>
              <a:rPr lang="en-US" sz="3200">
                <a:latin typeface="Times New Roman" pitchFamily="18" charset="0"/>
                <a:cs typeface="Times New Roman" pitchFamily="18" charset="0"/>
              </a:rPr>
              <a:t>. Nghe thấy tiếng </a:t>
            </a:r>
            <a:r>
              <a:rPr lang="en-US" sz="3200">
                <a:solidFill>
                  <a:srgbClr val="FF0000"/>
                </a:solidFill>
                <a:latin typeface="Times New Roman" pitchFamily="18" charset="0"/>
                <a:cs typeface="Times New Roman" pitchFamily="18" charset="0"/>
              </a:rPr>
              <a:t>bành bạch </a:t>
            </a:r>
            <a:r>
              <a:rPr lang="en-US" sz="3200">
                <a:latin typeface="Times New Roman" pitchFamily="18" charset="0"/>
                <a:cs typeface="Times New Roman" pitchFamily="18" charset="0"/>
              </a:rPr>
              <a:t>của xe chở trộm gỗ, em </a:t>
            </a:r>
            <a:r>
              <a:rPr lang="en-US" sz="3200">
                <a:solidFill>
                  <a:srgbClr val="FF0000"/>
                </a:solidFill>
                <a:latin typeface="Times New Roman" pitchFamily="18" charset="0"/>
                <a:cs typeface="Times New Roman" pitchFamily="18" charset="0"/>
              </a:rPr>
              <a:t>lao ra</a:t>
            </a:r>
            <a:r>
              <a:rPr lang="en-US" sz="3200">
                <a:latin typeface="Times New Roman" pitchFamily="18" charset="0"/>
                <a:cs typeface="Times New Roman" pitchFamily="18" charset="0"/>
              </a:rPr>
              <a:t>. Chiếc xe tới gần… tới gần, mắc vào sợi dây chão/ chăng ngang đường, gỗ văng ra. Bọn trộm đang </a:t>
            </a:r>
            <a:r>
              <a:rPr lang="en-US" sz="3200">
                <a:solidFill>
                  <a:srgbClr val="FF0000"/>
                </a:solidFill>
                <a:latin typeface="Times New Roman" pitchFamily="18" charset="0"/>
                <a:cs typeface="Times New Roman" pitchFamily="18" charset="0"/>
              </a:rPr>
              <a:t>loay hoay </a:t>
            </a:r>
            <a:r>
              <a:rPr lang="en-US" sz="3200">
                <a:latin typeface="Times New Roman" pitchFamily="18" charset="0"/>
                <a:cs typeface="Times New Roman" pitchFamily="18" charset="0"/>
              </a:rPr>
              <a:t>lượm lại gỗ/ thì xe công an </a:t>
            </a:r>
            <a:r>
              <a:rPr lang="en-US" sz="3200">
                <a:solidFill>
                  <a:srgbClr val="FF0000"/>
                </a:solidFill>
                <a:latin typeface="Times New Roman" pitchFamily="18" charset="0"/>
                <a:cs typeface="Times New Roman" pitchFamily="18" charset="0"/>
              </a:rPr>
              <a:t>lao tới</a:t>
            </a:r>
            <a:r>
              <a:rPr lang="en-US" sz="3200">
                <a:latin typeface="Times New Roman" pitchFamily="18" charset="0"/>
                <a:cs typeface="Times New Roman" pitchFamily="18" charset="0"/>
              </a:rPr>
              <a:t>.</a:t>
            </a:r>
          </a:p>
          <a:p>
            <a:r>
              <a:rPr lang="en-US" sz="3200">
                <a:latin typeface="Times New Roman" pitchFamily="18" charset="0"/>
                <a:cs typeface="Times New Roman" pitchFamily="18" charset="0"/>
              </a:rPr>
              <a:t>    Ba gã trộm đứng </a:t>
            </a:r>
            <a:r>
              <a:rPr lang="en-US" sz="3200">
                <a:solidFill>
                  <a:srgbClr val="FF0000"/>
                </a:solidFill>
                <a:latin typeface="Times New Roman" pitchFamily="18" charset="0"/>
                <a:cs typeface="Times New Roman" pitchFamily="18" charset="0"/>
              </a:rPr>
              <a:t>khựng lại </a:t>
            </a:r>
            <a:r>
              <a:rPr lang="en-US" sz="3200">
                <a:latin typeface="Times New Roman" pitchFamily="18" charset="0"/>
                <a:cs typeface="Times New Roman" pitchFamily="18" charset="0"/>
              </a:rPr>
              <a:t>như rô bốt hết pin. Tiếng còng tay đã vang lên </a:t>
            </a:r>
            <a:r>
              <a:rPr lang="en-US" sz="3200">
                <a:solidFill>
                  <a:srgbClr val="FF0000"/>
                </a:solidFill>
                <a:latin typeface="Times New Roman" pitchFamily="18" charset="0"/>
                <a:cs typeface="Times New Roman" pitchFamily="18" charset="0"/>
              </a:rPr>
              <a:t>lách cách</a:t>
            </a:r>
            <a:r>
              <a:rPr lang="en-US" sz="3200">
                <a:latin typeface="Times New Roman" pitchFamily="18" charset="0"/>
                <a:cs typeface="Times New Roman" pitchFamily="18" charset="0"/>
              </a:rPr>
              <a:t>. Một chú công an vỗ vai em:</a:t>
            </a:r>
          </a:p>
          <a:p>
            <a:r>
              <a:rPr lang="en-US" sz="3200">
                <a:latin typeface="Times New Roman" pitchFamily="18" charset="0"/>
                <a:cs typeface="Times New Roman" pitchFamily="18" charset="0"/>
              </a:rPr>
              <a:t>    -Cháu </a:t>
            </a:r>
            <a:r>
              <a:rPr lang="en-US" sz="3200">
                <a:solidFill>
                  <a:srgbClr val="FF0000"/>
                </a:solidFill>
                <a:latin typeface="Times New Roman" pitchFamily="18" charset="0"/>
                <a:cs typeface="Times New Roman" pitchFamily="18" charset="0"/>
              </a:rPr>
              <a:t>quả là </a:t>
            </a:r>
            <a:r>
              <a:rPr lang="en-US" sz="3200">
                <a:latin typeface="Times New Roman" pitchFamily="18" charset="0"/>
                <a:cs typeface="Times New Roman" pitchFamily="18" charset="0"/>
              </a:rPr>
              <a:t>chàng gác rừng </a:t>
            </a:r>
            <a:r>
              <a:rPr lang="en-US" sz="3200">
                <a:solidFill>
                  <a:srgbClr val="FF0000"/>
                </a:solidFill>
                <a:latin typeface="Times New Roman" pitchFamily="18" charset="0"/>
                <a:cs typeface="Times New Roman" pitchFamily="18" charset="0"/>
              </a:rPr>
              <a:t>dũng cảm</a:t>
            </a:r>
            <a:r>
              <a:rPr lang="en-US" sz="3200">
                <a:latin typeface="Times New Roman" pitchFamily="18" charset="0"/>
                <a:cs typeface="Times New Roman" pitchFamily="18" charset="0"/>
              </a:rPr>
              <a:t>!</a:t>
            </a:r>
          </a:p>
        </p:txBody>
      </p:sp>
      <p:sp>
        <p:nvSpPr>
          <p:cNvPr id="44039" name="Rectangle 7"/>
          <p:cNvSpPr>
            <a:spLocks noChangeArrowheads="1"/>
          </p:cNvSpPr>
          <p:nvPr/>
        </p:nvSpPr>
        <p:spPr bwMode="auto">
          <a:xfrm>
            <a:off x="4114800" y="1676401"/>
            <a:ext cx="4038600" cy="519113"/>
          </a:xfrm>
          <a:prstGeom prst="rect">
            <a:avLst/>
          </a:prstGeom>
          <a:noFill/>
          <a:ln w="9525">
            <a:noFill/>
            <a:miter lim="800000"/>
            <a:headEnd/>
            <a:tailEnd/>
          </a:ln>
          <a:effectLst/>
        </p:spPr>
        <p:txBody>
          <a:bodyPr>
            <a:spAutoFit/>
          </a:bodyPr>
          <a:lstStyle/>
          <a:p>
            <a:pPr algn="ctr" eaLnBrk="1" hangingPunct="1">
              <a:spcBef>
                <a:spcPct val="50000"/>
              </a:spcBef>
            </a:pPr>
            <a:r>
              <a:rPr lang="en-US" sz="2800" b="1" i="1" u="sng">
                <a:latin typeface="Times New Roman" pitchFamily="18" charset="0"/>
                <a:cs typeface="Times New Roman" pitchFamily="18" charset="0"/>
              </a:rPr>
              <a:t>Luyện đọc diễn cảm</a:t>
            </a:r>
          </a:p>
        </p:txBody>
      </p:sp>
      <p:sp>
        <p:nvSpPr>
          <p:cNvPr id="44040" name="Line 8"/>
          <p:cNvSpPr>
            <a:spLocks noChangeShapeType="1"/>
          </p:cNvSpPr>
          <p:nvPr/>
        </p:nvSpPr>
        <p:spPr bwMode="auto">
          <a:xfrm>
            <a:off x="6324600" y="2819400"/>
            <a:ext cx="990600" cy="0"/>
          </a:xfrm>
          <a:prstGeom prst="line">
            <a:avLst/>
          </a:prstGeom>
          <a:noFill/>
          <a:ln w="28575">
            <a:solidFill>
              <a:srgbClr val="FF0000"/>
            </a:solidFill>
            <a:round/>
            <a:headEnd/>
            <a:tailEnd/>
          </a:ln>
          <a:effectLst/>
        </p:spPr>
        <p:txBody>
          <a:bodyPr/>
          <a:lstStyle/>
          <a:p>
            <a:endParaRPr lang="en-US">
              <a:latin typeface="Times New Roman" pitchFamily="18" charset="0"/>
              <a:cs typeface="Times New Roman" pitchFamily="18" charset="0"/>
            </a:endParaRPr>
          </a:p>
        </p:txBody>
      </p:sp>
      <p:sp>
        <p:nvSpPr>
          <p:cNvPr id="44042" name="Line 10"/>
          <p:cNvSpPr>
            <a:spLocks noChangeShapeType="1"/>
          </p:cNvSpPr>
          <p:nvPr/>
        </p:nvSpPr>
        <p:spPr bwMode="auto">
          <a:xfrm>
            <a:off x="1905000" y="3352800"/>
            <a:ext cx="1619250" cy="0"/>
          </a:xfrm>
          <a:prstGeom prst="line">
            <a:avLst/>
          </a:prstGeom>
          <a:noFill/>
          <a:ln w="28575">
            <a:solidFill>
              <a:srgbClr val="FF0000"/>
            </a:solidFill>
            <a:round/>
            <a:headEnd/>
            <a:tailEnd/>
          </a:ln>
          <a:effectLst/>
        </p:spPr>
        <p:txBody>
          <a:bodyPr/>
          <a:lstStyle/>
          <a:p>
            <a:endParaRPr lang="en-US">
              <a:latin typeface="Times New Roman" pitchFamily="18" charset="0"/>
              <a:cs typeface="Times New Roman" pitchFamily="18" charset="0"/>
            </a:endParaRPr>
          </a:p>
        </p:txBody>
      </p:sp>
      <p:sp>
        <p:nvSpPr>
          <p:cNvPr id="44043" name="Line 11"/>
          <p:cNvSpPr>
            <a:spLocks noChangeShapeType="1"/>
          </p:cNvSpPr>
          <p:nvPr/>
        </p:nvSpPr>
        <p:spPr bwMode="auto">
          <a:xfrm>
            <a:off x="8763000" y="4343400"/>
            <a:ext cx="1447800" cy="0"/>
          </a:xfrm>
          <a:prstGeom prst="line">
            <a:avLst/>
          </a:prstGeom>
          <a:noFill/>
          <a:ln w="28575">
            <a:solidFill>
              <a:srgbClr val="FF0000"/>
            </a:solidFill>
            <a:round/>
            <a:headEnd/>
            <a:tailEnd/>
          </a:ln>
          <a:effectLst/>
        </p:spPr>
        <p:txBody>
          <a:bodyPr/>
          <a:lstStyle/>
          <a:p>
            <a:endParaRPr lang="en-US">
              <a:latin typeface="Times New Roman" pitchFamily="18" charset="0"/>
              <a:cs typeface="Times New Roman" pitchFamily="18" charset="0"/>
            </a:endParaRPr>
          </a:p>
        </p:txBody>
      </p:sp>
      <p:sp>
        <p:nvSpPr>
          <p:cNvPr id="44044" name="Line 12"/>
          <p:cNvSpPr>
            <a:spLocks noChangeShapeType="1"/>
          </p:cNvSpPr>
          <p:nvPr/>
        </p:nvSpPr>
        <p:spPr bwMode="auto">
          <a:xfrm>
            <a:off x="6400800" y="4800600"/>
            <a:ext cx="990600" cy="0"/>
          </a:xfrm>
          <a:prstGeom prst="line">
            <a:avLst/>
          </a:prstGeom>
          <a:noFill/>
          <a:ln w="28575">
            <a:solidFill>
              <a:srgbClr val="FF0000"/>
            </a:solidFill>
            <a:round/>
            <a:headEnd/>
            <a:tailEnd/>
          </a:ln>
          <a:effectLst/>
        </p:spPr>
        <p:txBody>
          <a:bodyPr/>
          <a:lstStyle/>
          <a:p>
            <a:endParaRPr lang="en-US">
              <a:latin typeface="Times New Roman" pitchFamily="18" charset="0"/>
              <a:cs typeface="Times New Roman" pitchFamily="18" charset="0"/>
            </a:endParaRPr>
          </a:p>
        </p:txBody>
      </p:sp>
      <p:sp>
        <p:nvSpPr>
          <p:cNvPr id="44045" name="Line 13"/>
          <p:cNvSpPr>
            <a:spLocks noChangeShapeType="1"/>
          </p:cNvSpPr>
          <p:nvPr/>
        </p:nvSpPr>
        <p:spPr bwMode="auto">
          <a:xfrm>
            <a:off x="5181600" y="5257800"/>
            <a:ext cx="1295400" cy="0"/>
          </a:xfrm>
          <a:prstGeom prst="line">
            <a:avLst/>
          </a:prstGeom>
          <a:noFill/>
          <a:ln w="28575">
            <a:solidFill>
              <a:srgbClr val="FF0000"/>
            </a:solidFill>
            <a:round/>
            <a:headEnd/>
            <a:tailEnd/>
          </a:ln>
          <a:effectLst/>
        </p:spPr>
        <p:txBody>
          <a:bodyPr/>
          <a:lstStyle/>
          <a:p>
            <a:endParaRPr lang="en-US">
              <a:latin typeface="Times New Roman" pitchFamily="18" charset="0"/>
              <a:cs typeface="Times New Roman" pitchFamily="18" charset="0"/>
            </a:endParaRPr>
          </a:p>
        </p:txBody>
      </p:sp>
      <p:sp>
        <p:nvSpPr>
          <p:cNvPr id="44046" name="Line 14"/>
          <p:cNvSpPr>
            <a:spLocks noChangeShapeType="1"/>
          </p:cNvSpPr>
          <p:nvPr/>
        </p:nvSpPr>
        <p:spPr bwMode="auto">
          <a:xfrm>
            <a:off x="6324600" y="5715000"/>
            <a:ext cx="1524000" cy="0"/>
          </a:xfrm>
          <a:prstGeom prst="line">
            <a:avLst/>
          </a:prstGeom>
          <a:noFill/>
          <a:ln w="28575">
            <a:solidFill>
              <a:srgbClr val="FF0000"/>
            </a:solidFill>
            <a:round/>
            <a:headEnd/>
            <a:tailEnd/>
          </a:ln>
          <a:effectLst/>
        </p:spPr>
        <p:txBody>
          <a:bodyPr/>
          <a:lstStyle/>
          <a:p>
            <a:endParaRPr lang="en-US">
              <a:latin typeface="Times New Roman" pitchFamily="18" charset="0"/>
              <a:cs typeface="Times New Roman" pitchFamily="18" charset="0"/>
            </a:endParaRPr>
          </a:p>
        </p:txBody>
      </p:sp>
      <p:sp>
        <p:nvSpPr>
          <p:cNvPr id="44047" name="Line 15"/>
          <p:cNvSpPr>
            <a:spLocks noChangeShapeType="1"/>
          </p:cNvSpPr>
          <p:nvPr/>
        </p:nvSpPr>
        <p:spPr bwMode="auto">
          <a:xfrm>
            <a:off x="3352800" y="6705600"/>
            <a:ext cx="990600" cy="0"/>
          </a:xfrm>
          <a:prstGeom prst="line">
            <a:avLst/>
          </a:prstGeom>
          <a:noFill/>
          <a:ln w="28575">
            <a:solidFill>
              <a:srgbClr val="FF0000"/>
            </a:solidFill>
            <a:round/>
            <a:headEnd/>
            <a:tailEnd/>
          </a:ln>
          <a:effectLst/>
        </p:spPr>
        <p:txBody>
          <a:bodyPr/>
          <a:lstStyle/>
          <a:p>
            <a:endParaRPr lang="en-US">
              <a:latin typeface="Times New Roman" pitchFamily="18" charset="0"/>
              <a:cs typeface="Times New Roman" pitchFamily="18" charset="0"/>
            </a:endParaRPr>
          </a:p>
        </p:txBody>
      </p:sp>
      <p:sp>
        <p:nvSpPr>
          <p:cNvPr id="44048" name="Line 16"/>
          <p:cNvSpPr>
            <a:spLocks noChangeShapeType="1"/>
          </p:cNvSpPr>
          <p:nvPr/>
        </p:nvSpPr>
        <p:spPr bwMode="auto">
          <a:xfrm>
            <a:off x="7086600" y="6705600"/>
            <a:ext cx="1371600" cy="0"/>
          </a:xfrm>
          <a:prstGeom prst="line">
            <a:avLst/>
          </a:prstGeom>
          <a:noFill/>
          <a:ln w="28575">
            <a:solidFill>
              <a:srgbClr val="FF0000"/>
            </a:solidFill>
            <a:round/>
            <a:headEnd/>
            <a:tailEnd/>
          </a:ln>
          <a:effectLst/>
        </p:spPr>
        <p:txBody>
          <a:bodyPr/>
          <a:lstStyle/>
          <a:p>
            <a:endParaRPr lang="en-US">
              <a:latin typeface="Times New Roman" pitchFamily="18" charset="0"/>
              <a:cs typeface="Times New Roman" pitchFamily="18" charset="0"/>
            </a:endParaRPr>
          </a:p>
        </p:txBody>
      </p:sp>
      <p:sp>
        <p:nvSpPr>
          <p:cNvPr id="23" name="Text Box 11"/>
          <p:cNvSpPr txBox="1">
            <a:spLocks noChangeArrowheads="1"/>
          </p:cNvSpPr>
          <p:nvPr/>
        </p:nvSpPr>
        <p:spPr bwMode="auto">
          <a:xfrm>
            <a:off x="3352800" y="0"/>
            <a:ext cx="8458200" cy="1446550"/>
          </a:xfrm>
          <a:prstGeom prst="rect">
            <a:avLst/>
          </a:prstGeom>
          <a:noFill/>
          <a:ln w="9525">
            <a:noFill/>
            <a:miter lim="800000"/>
            <a:headEnd/>
            <a:tailEnd/>
          </a:ln>
          <a:effectLst/>
        </p:spPr>
        <p:txBody>
          <a:bodyPr wrap="square">
            <a:spAutoFit/>
          </a:bodyPr>
          <a:lstStyle/>
          <a:p>
            <a:pPr algn="ctr"/>
            <a:r>
              <a:rPr lang="en-US" sz="2800" b="1">
                <a:solidFill>
                  <a:srgbClr val="000099"/>
                </a:solidFill>
                <a:latin typeface="Times New Roman" pitchFamily="18" charset="0"/>
                <a:cs typeface="Times New Roman" pitchFamily="18" charset="0"/>
              </a:rPr>
              <a:t>      </a:t>
            </a:r>
            <a:endParaRPr lang="en-US" sz="2800" b="1" i="1" dirty="0">
              <a:solidFill>
                <a:srgbClr val="000099"/>
              </a:solidFill>
              <a:latin typeface="Times New Roman" pitchFamily="18" charset="0"/>
              <a:cs typeface="Times New Roman" pitchFamily="18" charset="0"/>
            </a:endParaRPr>
          </a:p>
          <a:p>
            <a:pPr algn="ctr"/>
            <a:r>
              <a:rPr lang="en-US" sz="2800" b="1" u="sng" dirty="0" err="1">
                <a:solidFill>
                  <a:srgbClr val="000099"/>
                </a:solidFill>
                <a:latin typeface="Times New Roman" pitchFamily="18" charset="0"/>
                <a:cs typeface="Times New Roman" pitchFamily="18" charset="0"/>
              </a:rPr>
              <a:t>Tập</a:t>
            </a:r>
            <a:r>
              <a:rPr lang="en-US" sz="2800" b="1" u="sng" dirty="0">
                <a:solidFill>
                  <a:srgbClr val="000099"/>
                </a:solidFill>
                <a:latin typeface="Times New Roman" pitchFamily="18" charset="0"/>
                <a:cs typeface="Times New Roman" pitchFamily="18" charset="0"/>
              </a:rPr>
              <a:t> </a:t>
            </a:r>
            <a:r>
              <a:rPr lang="en-US" sz="2800" b="1" u="sng" dirty="0" err="1">
                <a:solidFill>
                  <a:srgbClr val="000099"/>
                </a:solidFill>
                <a:latin typeface="Times New Roman" pitchFamily="18" charset="0"/>
                <a:cs typeface="Times New Roman" pitchFamily="18" charset="0"/>
              </a:rPr>
              <a:t>đọc</a:t>
            </a:r>
            <a:endParaRPr lang="en-US" sz="2800" b="1" u="sng" dirty="0">
              <a:solidFill>
                <a:srgbClr val="000099"/>
              </a:solidFill>
              <a:latin typeface="Times New Roman" pitchFamily="18" charset="0"/>
              <a:cs typeface="Times New Roman" pitchFamily="18" charset="0"/>
            </a:endParaRPr>
          </a:p>
          <a:p>
            <a:pPr algn="ctr"/>
            <a:r>
              <a:rPr lang="en-US" sz="2400" b="1" dirty="0">
                <a:solidFill>
                  <a:srgbClr val="000099"/>
                </a:solidFill>
                <a:latin typeface="Times New Roman" pitchFamily="18" charset="0"/>
                <a:cs typeface="Times New Roman" pitchFamily="18" charset="0"/>
              </a:rPr>
              <a:t>Tiết 25: </a:t>
            </a:r>
            <a:r>
              <a:rPr lang="en-US" sz="3200" b="1" dirty="0" err="1">
                <a:solidFill>
                  <a:srgbClr val="000099"/>
                </a:solidFill>
                <a:latin typeface="Times New Roman" pitchFamily="18" charset="0"/>
                <a:cs typeface="Times New Roman" pitchFamily="18" charset="0"/>
              </a:rPr>
              <a:t>Người</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gác</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rừng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tí</a:t>
            </a:r>
            <a:r>
              <a:rPr lang="en-US" sz="3200" b="1" dirty="0">
                <a:solidFill>
                  <a:srgbClr val="000099"/>
                </a:solidFill>
                <a:latin typeface="Times New Roman" pitchFamily="18" charset="0"/>
                <a:cs typeface="Times New Roman" pitchFamily="18" charset="0"/>
              </a:rPr>
              <a:t> hon </a:t>
            </a:r>
            <a:r>
              <a:rPr lang="en-US" sz="2400" b="1" i="1" dirty="0">
                <a:solidFill>
                  <a:srgbClr val="000099"/>
                </a:solidFill>
                <a:latin typeface="Times New Roman" pitchFamily="18" charset="0"/>
                <a:cs typeface="Times New Roman" pitchFamily="18" charset="0"/>
              </a:rPr>
              <a:t>(</a:t>
            </a:r>
            <a:r>
              <a:rPr lang="en-US" sz="2400" b="1" i="1" dirty="0" err="1">
                <a:solidFill>
                  <a:srgbClr val="000099"/>
                </a:solidFill>
                <a:latin typeface="Times New Roman" pitchFamily="18" charset="0"/>
                <a:cs typeface="Times New Roman" pitchFamily="18" charset="0"/>
              </a:rPr>
              <a:t>trang</a:t>
            </a:r>
            <a:r>
              <a:rPr lang="en-US" sz="2400" b="1" i="1" dirty="0">
                <a:solidFill>
                  <a:srgbClr val="000099"/>
                </a:solidFill>
                <a:latin typeface="Times New Roman" pitchFamily="18" charset="0"/>
                <a:cs typeface="Times New Roman" pitchFamily="18" charset="0"/>
              </a:rPr>
              <a:t> 124)</a:t>
            </a:r>
          </a:p>
        </p:txBody>
      </p:sp>
      <p:grpSp>
        <p:nvGrpSpPr>
          <p:cNvPr id="24" name="Group 47"/>
          <p:cNvGrpSpPr>
            <a:grpSpLocks/>
          </p:cNvGrpSpPr>
          <p:nvPr/>
        </p:nvGrpSpPr>
        <p:grpSpPr bwMode="auto">
          <a:xfrm>
            <a:off x="25400" y="32657"/>
            <a:ext cx="12192000" cy="6858000"/>
            <a:chOff x="0" y="0"/>
            <a:chExt cx="5760" cy="4320"/>
          </a:xfrm>
        </p:grpSpPr>
        <p:sp>
          <p:nvSpPr>
            <p:cNvPr id="25"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26"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3362013D-9E27-470D-A942-DABA2486ECFD}"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040"/>
                                        </p:tgtEl>
                                        <p:attrNameLst>
                                          <p:attrName>style.visibility</p:attrName>
                                        </p:attrNameLst>
                                      </p:cBhvr>
                                      <p:to>
                                        <p:strVal val="visible"/>
                                      </p:to>
                                    </p:set>
                                    <p:animEffect transition="in" filter="blinds(horizontal)">
                                      <p:cBhvr>
                                        <p:cTn id="7" dur="500"/>
                                        <p:tgtEl>
                                          <p:spTgt spid="4404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4042"/>
                                        </p:tgtEl>
                                        <p:attrNameLst>
                                          <p:attrName>style.visibility</p:attrName>
                                        </p:attrNameLst>
                                      </p:cBhvr>
                                      <p:to>
                                        <p:strVal val="visible"/>
                                      </p:to>
                                    </p:set>
                                    <p:animEffect transition="in" filter="blinds(horizontal)">
                                      <p:cBhvr>
                                        <p:cTn id="11" dur="500"/>
                                        <p:tgtEl>
                                          <p:spTgt spid="44042"/>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44043"/>
                                        </p:tgtEl>
                                        <p:attrNameLst>
                                          <p:attrName>style.visibility</p:attrName>
                                        </p:attrNameLst>
                                      </p:cBhvr>
                                      <p:to>
                                        <p:strVal val="visible"/>
                                      </p:to>
                                    </p:set>
                                    <p:animEffect transition="in" filter="blinds(horizontal)">
                                      <p:cBhvr>
                                        <p:cTn id="15" dur="500"/>
                                        <p:tgtEl>
                                          <p:spTgt spid="44043"/>
                                        </p:tgtEl>
                                      </p:cBhvr>
                                    </p:animEffect>
                                  </p:childTnLst>
                                </p:cTn>
                              </p:par>
                            </p:childTnLst>
                          </p:cTn>
                        </p:par>
                        <p:par>
                          <p:cTn id="16" fill="hold">
                            <p:stCondLst>
                              <p:cond delay="1500"/>
                            </p:stCondLst>
                            <p:childTnLst>
                              <p:par>
                                <p:cTn id="17" presetID="3" presetClass="entr" presetSubtype="10" fill="hold" grpId="1" nodeType="afterEffect">
                                  <p:stCondLst>
                                    <p:cond delay="0"/>
                                  </p:stCondLst>
                                  <p:childTnLst>
                                    <p:set>
                                      <p:cBhvr>
                                        <p:cTn id="18" dur="1" fill="hold">
                                          <p:stCondLst>
                                            <p:cond delay="0"/>
                                          </p:stCondLst>
                                        </p:cTn>
                                        <p:tgtEl>
                                          <p:spTgt spid="44043"/>
                                        </p:tgtEl>
                                        <p:attrNameLst>
                                          <p:attrName>style.visibility</p:attrName>
                                        </p:attrNameLst>
                                      </p:cBhvr>
                                      <p:to>
                                        <p:strVal val="visible"/>
                                      </p:to>
                                    </p:set>
                                    <p:animEffect transition="in" filter="blinds(horizontal)">
                                      <p:cBhvr>
                                        <p:cTn id="19" dur="500"/>
                                        <p:tgtEl>
                                          <p:spTgt spid="44043"/>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44044"/>
                                        </p:tgtEl>
                                        <p:attrNameLst>
                                          <p:attrName>style.visibility</p:attrName>
                                        </p:attrNameLst>
                                      </p:cBhvr>
                                      <p:to>
                                        <p:strVal val="visible"/>
                                      </p:to>
                                    </p:set>
                                    <p:animEffect transition="in" filter="blinds(horizontal)">
                                      <p:cBhvr>
                                        <p:cTn id="23" dur="500"/>
                                        <p:tgtEl>
                                          <p:spTgt spid="44044"/>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44045"/>
                                        </p:tgtEl>
                                        <p:attrNameLst>
                                          <p:attrName>style.visibility</p:attrName>
                                        </p:attrNameLst>
                                      </p:cBhvr>
                                      <p:to>
                                        <p:strVal val="visible"/>
                                      </p:to>
                                    </p:set>
                                    <p:animEffect transition="in" filter="blinds(horizontal)">
                                      <p:cBhvr>
                                        <p:cTn id="27" dur="500"/>
                                        <p:tgtEl>
                                          <p:spTgt spid="44045"/>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44046"/>
                                        </p:tgtEl>
                                        <p:attrNameLst>
                                          <p:attrName>style.visibility</p:attrName>
                                        </p:attrNameLst>
                                      </p:cBhvr>
                                      <p:to>
                                        <p:strVal val="visible"/>
                                      </p:to>
                                    </p:set>
                                    <p:animEffect transition="in" filter="blinds(horizontal)">
                                      <p:cBhvr>
                                        <p:cTn id="31" dur="500"/>
                                        <p:tgtEl>
                                          <p:spTgt spid="44046"/>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44047"/>
                                        </p:tgtEl>
                                        <p:attrNameLst>
                                          <p:attrName>style.visibility</p:attrName>
                                        </p:attrNameLst>
                                      </p:cBhvr>
                                      <p:to>
                                        <p:strVal val="visible"/>
                                      </p:to>
                                    </p:set>
                                    <p:animEffect transition="in" filter="blinds(horizontal)">
                                      <p:cBhvr>
                                        <p:cTn id="35" dur="500"/>
                                        <p:tgtEl>
                                          <p:spTgt spid="44047"/>
                                        </p:tgtEl>
                                      </p:cBhvr>
                                    </p:animEffect>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44048"/>
                                        </p:tgtEl>
                                        <p:attrNameLst>
                                          <p:attrName>style.visibility</p:attrName>
                                        </p:attrNameLst>
                                      </p:cBhvr>
                                      <p:to>
                                        <p:strVal val="visible"/>
                                      </p:to>
                                    </p:set>
                                    <p:animEffect transition="in" filter="blinds(horizontal)">
                                      <p:cBhvr>
                                        <p:cTn id="39" dur="500"/>
                                        <p:tgtEl>
                                          <p:spTgt spid="44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animBg="1"/>
      <p:bldP spid="44042" grpId="0" animBg="1"/>
      <p:bldP spid="44043" grpId="0" animBg="1"/>
      <p:bldP spid="44043" grpId="1" animBg="1"/>
      <p:bldP spid="44044" grpId="0" animBg="1"/>
      <p:bldP spid="44045" grpId="0" animBg="1"/>
      <p:bldP spid="44046" grpId="0" animBg="1"/>
      <p:bldP spid="44047" grpId="0" animBg="1"/>
      <p:bldP spid="4404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2"/>
          <p:cNvSpPr>
            <a:spLocks noChangeArrowheads="1" noChangeShapeType="1" noTextEdit="1"/>
          </p:cNvSpPr>
          <p:nvPr/>
        </p:nvSpPr>
        <p:spPr bwMode="auto">
          <a:xfrm>
            <a:off x="2133600" y="533400"/>
            <a:ext cx="8077200" cy="3657600"/>
          </a:xfrm>
          <a:prstGeom prst="rect">
            <a:avLst/>
          </a:prstGeom>
        </p:spPr>
        <p:txBody>
          <a:bodyPr wrap="none" fromWordArt="1">
            <a:prstTxWarp prst="textDeflate">
              <a:avLst>
                <a:gd name="adj" fmla="val 18750"/>
              </a:avLst>
            </a:prstTxWarp>
          </a:bodyPr>
          <a:lstStyle/>
          <a:p>
            <a:pPr algn="ctr"/>
            <a:r>
              <a:rPr lang="vi-VN" sz="3600" b="1" kern="10">
                <a:ln w="9525">
                  <a:noFill/>
                  <a:round/>
                  <a:headEnd/>
                  <a:tailEnd/>
                </a:ln>
                <a:solidFill>
                  <a:srgbClr val="0000FF"/>
                </a:solidFill>
                <a:latin typeface="Times New Roman"/>
                <a:cs typeface="Times New Roman"/>
              </a:rPr>
              <a:t>Chúc mừng</a:t>
            </a:r>
          </a:p>
          <a:p>
            <a:pPr algn="ctr"/>
            <a:r>
              <a:rPr lang="vi-VN" sz="3600" b="1" kern="10">
                <a:ln w="9525">
                  <a:noFill/>
                  <a:round/>
                  <a:headEnd/>
                  <a:tailEnd/>
                </a:ln>
                <a:solidFill>
                  <a:srgbClr val="0000FF"/>
                </a:solidFill>
                <a:latin typeface="Times New Roman"/>
                <a:cs typeface="Times New Roman"/>
              </a:rPr>
              <a:t>bạn đọc hay nhất!!!</a:t>
            </a:r>
            <a:endParaRPr lang="en-US" sz="3600" b="1" kern="10">
              <a:ln w="9525">
                <a:noFill/>
                <a:round/>
                <a:headEnd/>
                <a:tailEnd/>
              </a:ln>
              <a:solidFill>
                <a:srgbClr val="0000FF"/>
              </a:solidFill>
              <a:latin typeface="Times New Roman"/>
              <a:cs typeface="Times New Roman"/>
            </a:endParaRPr>
          </a:p>
        </p:txBody>
      </p:sp>
      <p:pic>
        <p:nvPicPr>
          <p:cNvPr id="9219" name="Picture 3" descr="D6813819845B4220B39B42C244DE315A"/>
          <p:cNvPicPr>
            <a:picLocks noGrp="1" noChangeAspect="1" noChangeArrowheads="1" noCrop="1"/>
          </p:cNvPicPr>
          <p:nvPr>
            <p:ph type="body" idx="1"/>
          </p:nvPr>
        </p:nvPicPr>
        <p:blipFill>
          <a:blip r:embed="rId4" cstate="print"/>
          <a:srcRect/>
          <a:stretch>
            <a:fillRect/>
          </a:stretch>
        </p:blipFill>
        <p:spPr>
          <a:xfrm>
            <a:off x="1524001" y="0"/>
            <a:ext cx="1343025" cy="1905000"/>
          </a:xfrm>
          <a:noFill/>
          <a:ln/>
        </p:spPr>
      </p:pic>
      <p:pic>
        <p:nvPicPr>
          <p:cNvPr id="9220" name="Picture 4" descr="D6813819845B4220B39B42C244DE315A"/>
          <p:cNvPicPr>
            <a:picLocks noChangeAspect="1" noChangeArrowheads="1" noCrop="1"/>
          </p:cNvPicPr>
          <p:nvPr/>
        </p:nvPicPr>
        <p:blipFill>
          <a:blip r:embed="rId4" cstate="print"/>
          <a:srcRect/>
          <a:stretch>
            <a:fillRect/>
          </a:stretch>
        </p:blipFill>
        <p:spPr bwMode="auto">
          <a:xfrm>
            <a:off x="9324976" y="0"/>
            <a:ext cx="1343025" cy="1905000"/>
          </a:xfrm>
          <a:prstGeom prst="rect">
            <a:avLst/>
          </a:prstGeom>
          <a:noFill/>
          <a:ln w="9525">
            <a:noFill/>
            <a:miter lim="800000"/>
            <a:headEnd/>
            <a:tailEnd/>
          </a:ln>
        </p:spPr>
      </p:pic>
      <p:pic>
        <p:nvPicPr>
          <p:cNvPr id="9221" name="Picture 5" descr="roses_swaying_back_an_a_hb"/>
          <p:cNvPicPr>
            <a:picLocks noChangeAspect="1" noChangeArrowheads="1" noCrop="1"/>
          </p:cNvPicPr>
          <p:nvPr/>
        </p:nvPicPr>
        <p:blipFill>
          <a:blip r:embed="rId5" cstate="print"/>
          <a:srcRect/>
          <a:stretch>
            <a:fillRect/>
          </a:stretch>
        </p:blipFill>
        <p:spPr bwMode="auto">
          <a:xfrm>
            <a:off x="2667000" y="4800600"/>
            <a:ext cx="2514600" cy="2057400"/>
          </a:xfrm>
          <a:prstGeom prst="rect">
            <a:avLst/>
          </a:prstGeom>
          <a:noFill/>
        </p:spPr>
      </p:pic>
      <p:pic>
        <p:nvPicPr>
          <p:cNvPr id="9222" name="Picture 6" descr="roses_swaying_back_an_a_hb"/>
          <p:cNvPicPr>
            <a:picLocks noChangeAspect="1" noChangeArrowheads="1" noCrop="1"/>
          </p:cNvPicPr>
          <p:nvPr/>
        </p:nvPicPr>
        <p:blipFill>
          <a:blip r:embed="rId5" cstate="print"/>
          <a:srcRect/>
          <a:stretch>
            <a:fillRect/>
          </a:stretch>
        </p:blipFill>
        <p:spPr bwMode="auto">
          <a:xfrm>
            <a:off x="6400800" y="5105400"/>
            <a:ext cx="2514600" cy="1752600"/>
          </a:xfrm>
          <a:prstGeom prst="rect">
            <a:avLst/>
          </a:prstGeom>
          <a:noFill/>
        </p:spPr>
      </p:pic>
      <p:pic>
        <p:nvPicPr>
          <p:cNvPr id="9223" name="Picture 7" descr="roses_swaying_back_an_a_hb"/>
          <p:cNvPicPr>
            <a:picLocks noChangeAspect="1" noChangeArrowheads="1" noCrop="1"/>
          </p:cNvPicPr>
          <p:nvPr/>
        </p:nvPicPr>
        <p:blipFill>
          <a:blip r:embed="rId5" cstate="print"/>
          <a:srcRect/>
          <a:stretch>
            <a:fillRect/>
          </a:stretch>
        </p:blipFill>
        <p:spPr bwMode="auto">
          <a:xfrm>
            <a:off x="4572000" y="5105400"/>
            <a:ext cx="2514600" cy="1752600"/>
          </a:xfrm>
          <a:prstGeom prst="rect">
            <a:avLst/>
          </a:prstGeom>
          <a:noFill/>
        </p:spPr>
      </p:pic>
      <p:pic>
        <p:nvPicPr>
          <p:cNvPr id="9224" name="Picture 8" descr="roses_swaying_back_an_a_hb"/>
          <p:cNvPicPr>
            <a:picLocks noChangeAspect="1" noChangeArrowheads="1" noCrop="1"/>
          </p:cNvPicPr>
          <p:nvPr/>
        </p:nvPicPr>
        <p:blipFill>
          <a:blip r:embed="rId5" cstate="print"/>
          <a:srcRect/>
          <a:stretch>
            <a:fillRect/>
          </a:stretch>
        </p:blipFill>
        <p:spPr bwMode="auto">
          <a:xfrm>
            <a:off x="7467600" y="4876800"/>
            <a:ext cx="2514600" cy="1981200"/>
          </a:xfrm>
          <a:prstGeom prst="rect">
            <a:avLst/>
          </a:prstGeom>
          <a:noFill/>
        </p:spPr>
      </p:pic>
      <p:pic>
        <p:nvPicPr>
          <p:cNvPr id="9225" name="Picture 9" descr="roses_swaying_back_an_a_hb"/>
          <p:cNvPicPr>
            <a:picLocks noChangeAspect="1" noChangeArrowheads="1" noCrop="1"/>
          </p:cNvPicPr>
          <p:nvPr/>
        </p:nvPicPr>
        <p:blipFill>
          <a:blip r:embed="rId5" cstate="print"/>
          <a:srcRect/>
          <a:stretch>
            <a:fillRect/>
          </a:stretch>
        </p:blipFill>
        <p:spPr bwMode="auto">
          <a:xfrm>
            <a:off x="5410200" y="4876800"/>
            <a:ext cx="2514600" cy="1981200"/>
          </a:xfrm>
          <a:prstGeom prst="rect">
            <a:avLst/>
          </a:prstGeom>
          <a:noFill/>
        </p:spPr>
      </p:pic>
      <p:pic>
        <p:nvPicPr>
          <p:cNvPr id="9227" name="Picture 11">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cstate="print"/>
          <a:srcRect/>
          <a:stretch>
            <a:fillRect/>
          </a:stretch>
        </p:blipFill>
        <p:spPr bwMode="auto">
          <a:xfrm>
            <a:off x="3124200" y="6400800"/>
            <a:ext cx="304800" cy="304800"/>
          </a:xfrm>
          <a:prstGeom prst="rect">
            <a:avLst/>
          </a:prstGeom>
          <a:noFill/>
        </p:spPr>
      </p:pic>
      <p:grpSp>
        <p:nvGrpSpPr>
          <p:cNvPr id="11" name="Group 47"/>
          <p:cNvGrpSpPr>
            <a:grpSpLocks/>
          </p:cNvGrpSpPr>
          <p:nvPr/>
        </p:nvGrpSpPr>
        <p:grpSpPr bwMode="auto">
          <a:xfrm>
            <a:off x="25400" y="32657"/>
            <a:ext cx="12192000" cy="6858000"/>
            <a:chOff x="0" y="0"/>
            <a:chExt cx="5760" cy="4320"/>
          </a:xfrm>
        </p:grpSpPr>
        <p:sp>
          <p:nvSpPr>
            <p:cNvPr id="12"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3" name="Picture 12"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3362013D-9E27-470D-A942-DABA2486ECFD}"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lide(fromBottom)">
                                      <p:cBhvr>
                                        <p:cTn id="7" dur="500"/>
                                        <p:tgtEl>
                                          <p:spTgt spid="9218"/>
                                        </p:tgtEl>
                                      </p:cBhvr>
                                    </p:animEffect>
                                  </p:childTnLst>
                                </p:cTn>
                              </p:par>
                              <p:par>
                                <p:cTn id="8" presetID="21" presetClass="entr" presetSubtype="4" fill="hold" nodeType="withEffect">
                                  <p:stCondLst>
                                    <p:cond delay="0"/>
                                  </p:stCondLst>
                                  <p:childTnLst>
                                    <p:set>
                                      <p:cBhvr>
                                        <p:cTn id="9" dur="1" fill="hold">
                                          <p:stCondLst>
                                            <p:cond delay="0"/>
                                          </p:stCondLst>
                                        </p:cTn>
                                        <p:tgtEl>
                                          <p:spTgt spid="9221"/>
                                        </p:tgtEl>
                                        <p:attrNameLst>
                                          <p:attrName>style.visibility</p:attrName>
                                        </p:attrNameLst>
                                      </p:cBhvr>
                                      <p:to>
                                        <p:strVal val="visible"/>
                                      </p:to>
                                    </p:set>
                                    <p:animEffect transition="in" filter="wheel(4)">
                                      <p:cBhvr>
                                        <p:cTn id="10" dur="2000"/>
                                        <p:tgtEl>
                                          <p:spTgt spid="9221"/>
                                        </p:tgtEl>
                                      </p:cBhvr>
                                    </p:animEffect>
                                  </p:childTnLst>
                                </p:cTn>
                              </p:par>
                              <p:par>
                                <p:cTn id="11" presetID="21" presetClass="entr" presetSubtype="4" fill="hold" nodeType="withEffect">
                                  <p:stCondLst>
                                    <p:cond delay="0"/>
                                  </p:stCondLst>
                                  <p:childTnLst>
                                    <p:set>
                                      <p:cBhvr>
                                        <p:cTn id="12" dur="1" fill="hold">
                                          <p:stCondLst>
                                            <p:cond delay="0"/>
                                          </p:stCondLst>
                                        </p:cTn>
                                        <p:tgtEl>
                                          <p:spTgt spid="9222"/>
                                        </p:tgtEl>
                                        <p:attrNameLst>
                                          <p:attrName>style.visibility</p:attrName>
                                        </p:attrNameLst>
                                      </p:cBhvr>
                                      <p:to>
                                        <p:strVal val="visible"/>
                                      </p:to>
                                    </p:set>
                                    <p:animEffect transition="in" filter="wheel(4)">
                                      <p:cBhvr>
                                        <p:cTn id="13" dur="2000"/>
                                        <p:tgtEl>
                                          <p:spTgt spid="9222"/>
                                        </p:tgtEl>
                                      </p:cBhvr>
                                    </p:animEffect>
                                  </p:childTnLst>
                                </p:cTn>
                              </p:par>
                              <p:par>
                                <p:cTn id="14" presetID="21" presetClass="entr" presetSubtype="4" fill="hold" nodeType="withEffect">
                                  <p:stCondLst>
                                    <p:cond delay="0"/>
                                  </p:stCondLst>
                                  <p:childTnLst>
                                    <p:set>
                                      <p:cBhvr>
                                        <p:cTn id="15" dur="1" fill="hold">
                                          <p:stCondLst>
                                            <p:cond delay="0"/>
                                          </p:stCondLst>
                                        </p:cTn>
                                        <p:tgtEl>
                                          <p:spTgt spid="9223"/>
                                        </p:tgtEl>
                                        <p:attrNameLst>
                                          <p:attrName>style.visibility</p:attrName>
                                        </p:attrNameLst>
                                      </p:cBhvr>
                                      <p:to>
                                        <p:strVal val="visible"/>
                                      </p:to>
                                    </p:set>
                                    <p:animEffect transition="in" filter="wheel(4)">
                                      <p:cBhvr>
                                        <p:cTn id="16" dur="2000"/>
                                        <p:tgtEl>
                                          <p:spTgt spid="9223"/>
                                        </p:tgtEl>
                                      </p:cBhvr>
                                    </p:animEffect>
                                  </p:childTnLst>
                                </p:cTn>
                              </p:par>
                              <p:par>
                                <p:cTn id="17" presetID="21" presetClass="entr" presetSubtype="4" fill="hold" nodeType="withEffect">
                                  <p:stCondLst>
                                    <p:cond delay="0"/>
                                  </p:stCondLst>
                                  <p:childTnLst>
                                    <p:set>
                                      <p:cBhvr>
                                        <p:cTn id="18" dur="1" fill="hold">
                                          <p:stCondLst>
                                            <p:cond delay="0"/>
                                          </p:stCondLst>
                                        </p:cTn>
                                        <p:tgtEl>
                                          <p:spTgt spid="9224"/>
                                        </p:tgtEl>
                                        <p:attrNameLst>
                                          <p:attrName>style.visibility</p:attrName>
                                        </p:attrNameLst>
                                      </p:cBhvr>
                                      <p:to>
                                        <p:strVal val="visible"/>
                                      </p:to>
                                    </p:set>
                                    <p:animEffect transition="in" filter="wheel(4)">
                                      <p:cBhvr>
                                        <p:cTn id="19" dur="2000"/>
                                        <p:tgtEl>
                                          <p:spTgt spid="9224"/>
                                        </p:tgtEl>
                                      </p:cBhvr>
                                    </p:animEffect>
                                  </p:childTnLst>
                                </p:cTn>
                              </p:par>
                              <p:par>
                                <p:cTn id="20" presetID="21" presetClass="entr" presetSubtype="4" fill="hold" nodeType="withEffect">
                                  <p:stCondLst>
                                    <p:cond delay="0"/>
                                  </p:stCondLst>
                                  <p:childTnLst>
                                    <p:set>
                                      <p:cBhvr>
                                        <p:cTn id="21" dur="1" fill="hold">
                                          <p:stCondLst>
                                            <p:cond delay="0"/>
                                          </p:stCondLst>
                                        </p:cTn>
                                        <p:tgtEl>
                                          <p:spTgt spid="9225"/>
                                        </p:tgtEl>
                                        <p:attrNameLst>
                                          <p:attrName>style.visibility</p:attrName>
                                        </p:attrNameLst>
                                      </p:cBhvr>
                                      <p:to>
                                        <p:strVal val="visible"/>
                                      </p:to>
                                    </p:set>
                                    <p:animEffect transition="in" filter="wheel(4)">
                                      <p:cBhvr>
                                        <p:cTn id="22" dur="2000"/>
                                        <p:tgtEl>
                                          <p:spTgt spid="9225"/>
                                        </p:tgtEl>
                                      </p:cBhvr>
                                    </p:animEffect>
                                  </p:childTnLst>
                                </p:cTn>
                              </p:par>
                            </p:childTnLst>
                          </p:cTn>
                        </p:par>
                        <p:par>
                          <p:cTn id="23" fill="hold">
                            <p:stCondLst>
                              <p:cond delay="2000"/>
                            </p:stCondLst>
                            <p:childTnLst>
                              <p:par>
                                <p:cTn id="24" presetID="1" presetClass="mediacall" presetSubtype="0" fill="hold" nodeType="afterEffect">
                                  <p:stCondLst>
                                    <p:cond delay="0"/>
                                  </p:stCondLst>
                                  <p:childTnLst>
                                    <p:cmd type="call" cmd="playFrom(0.0)">
                                      <p:cBhvr>
                                        <p:cTn id="25" dur="3759" fill="hold"/>
                                        <p:tgtEl>
                                          <p:spTgt spid="92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9227"/>
                </p:tgtEl>
              </p:cMediaNode>
            </p:audio>
          </p:childTnLst>
        </p:cTn>
      </p:par>
    </p:tnLst>
    <p:bldLst>
      <p:bldP spid="92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Line 4"/>
          <p:cNvSpPr>
            <a:spLocks noChangeShapeType="1"/>
          </p:cNvSpPr>
          <p:nvPr/>
        </p:nvSpPr>
        <p:spPr bwMode="auto">
          <a:xfrm>
            <a:off x="3810000" y="1981200"/>
            <a:ext cx="32004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US"/>
          </a:p>
        </p:txBody>
      </p:sp>
      <p:sp>
        <p:nvSpPr>
          <p:cNvPr id="27653" name="Text Box 5"/>
          <p:cNvSpPr txBox="1">
            <a:spLocks noChangeArrowheads="1"/>
          </p:cNvSpPr>
          <p:nvPr/>
        </p:nvSpPr>
        <p:spPr bwMode="auto">
          <a:xfrm>
            <a:off x="2209800" y="1676400"/>
            <a:ext cx="1828800" cy="457200"/>
          </a:xfrm>
          <a:prstGeom prst="rect">
            <a:avLst/>
          </a:prstGeom>
          <a:noFill/>
          <a:ln w="9525">
            <a:noFill/>
            <a:miter lim="800000"/>
            <a:headEnd/>
            <a:tailEnd/>
          </a:ln>
          <a:effectLst/>
        </p:spPr>
        <p:txBody>
          <a:bodyPr>
            <a:spAutoFit/>
          </a:bodyPr>
          <a:lstStyle/>
          <a:p>
            <a:pPr>
              <a:spcBef>
                <a:spcPct val="50000"/>
              </a:spcBef>
            </a:pPr>
            <a:r>
              <a:rPr lang="en-US" sz="2400" b="1" u="sng">
                <a:latin typeface="Times New Roman" pitchFamily="18" charset="0"/>
              </a:rPr>
              <a:t>Luy</a:t>
            </a:r>
            <a:r>
              <a:rPr lang="vi-VN" sz="2400" b="1" u="sng">
                <a:latin typeface="Times New Roman" pitchFamily="18" charset="0"/>
              </a:rPr>
              <a:t>ện</a:t>
            </a:r>
            <a:r>
              <a:rPr lang="en-US" sz="2400" b="1" u="sng">
                <a:latin typeface="Times New Roman" pitchFamily="18" charset="0"/>
              </a:rPr>
              <a:t> </a:t>
            </a:r>
            <a:r>
              <a:rPr lang="vi-VN" sz="2400" b="1" u="sng">
                <a:latin typeface="Times New Roman" pitchFamily="18" charset="0"/>
              </a:rPr>
              <a:t>đọc</a:t>
            </a:r>
          </a:p>
        </p:txBody>
      </p:sp>
      <p:sp>
        <p:nvSpPr>
          <p:cNvPr id="27654" name="Text Box 6"/>
          <p:cNvSpPr txBox="1">
            <a:spLocks noChangeArrowheads="1"/>
          </p:cNvSpPr>
          <p:nvPr/>
        </p:nvSpPr>
        <p:spPr bwMode="auto">
          <a:xfrm>
            <a:off x="7315200" y="1676400"/>
            <a:ext cx="1905000" cy="457200"/>
          </a:xfrm>
          <a:prstGeom prst="rect">
            <a:avLst/>
          </a:prstGeom>
          <a:noFill/>
          <a:ln w="9525">
            <a:noFill/>
            <a:miter lim="800000"/>
            <a:headEnd/>
            <a:tailEnd/>
          </a:ln>
          <a:effectLst/>
        </p:spPr>
        <p:txBody>
          <a:bodyPr>
            <a:spAutoFit/>
          </a:bodyPr>
          <a:lstStyle/>
          <a:p>
            <a:pPr>
              <a:spcBef>
                <a:spcPct val="50000"/>
              </a:spcBef>
            </a:pPr>
            <a:r>
              <a:rPr lang="en-US" sz="2400" b="1" u="sng">
                <a:latin typeface="Times New Roman" pitchFamily="18" charset="0"/>
              </a:rPr>
              <a:t>T</a:t>
            </a:r>
            <a:r>
              <a:rPr lang="vi-VN" sz="2400" b="1" u="sng">
                <a:latin typeface="Times New Roman" pitchFamily="18" charset="0"/>
              </a:rPr>
              <a:t>ìm</a:t>
            </a:r>
            <a:r>
              <a:rPr lang="en-US" sz="2400" b="1" u="sng">
                <a:latin typeface="Times New Roman" pitchFamily="18" charset="0"/>
              </a:rPr>
              <a:t> hi</a:t>
            </a:r>
            <a:r>
              <a:rPr lang="vi-VN" sz="2400" b="1" u="sng">
                <a:latin typeface="Times New Roman" pitchFamily="18" charset="0"/>
              </a:rPr>
              <a:t>ểu</a:t>
            </a:r>
            <a:r>
              <a:rPr lang="en-US" sz="2400" b="1" u="sng">
                <a:latin typeface="Times New Roman" pitchFamily="18" charset="0"/>
              </a:rPr>
              <a:t> b</a:t>
            </a:r>
            <a:r>
              <a:rPr lang="vi-VN" sz="2400" b="1" u="sng">
                <a:latin typeface="Times New Roman" pitchFamily="18" charset="0"/>
              </a:rPr>
              <a:t>ài</a:t>
            </a:r>
          </a:p>
        </p:txBody>
      </p:sp>
      <p:sp>
        <p:nvSpPr>
          <p:cNvPr id="27658" name="Text Box 10"/>
          <p:cNvSpPr txBox="1">
            <a:spLocks noChangeArrowheads="1"/>
          </p:cNvSpPr>
          <p:nvPr/>
        </p:nvSpPr>
        <p:spPr bwMode="auto">
          <a:xfrm>
            <a:off x="6172200" y="2209801"/>
            <a:ext cx="1600200" cy="461665"/>
          </a:xfrm>
          <a:prstGeom prst="rect">
            <a:avLst/>
          </a:prstGeom>
          <a:noFill/>
          <a:ln w="9525">
            <a:noFill/>
            <a:miter lim="800000"/>
            <a:headEnd/>
            <a:tailEnd/>
          </a:ln>
          <a:effectLst/>
        </p:spPr>
        <p:txBody>
          <a:bodyPr wrap="square">
            <a:spAutoFit/>
          </a:bodyPr>
          <a:lstStyle/>
          <a:p>
            <a:pPr>
              <a:spcBef>
                <a:spcPct val="50000"/>
              </a:spcBef>
            </a:pPr>
            <a:r>
              <a:rPr lang="en-US" sz="2400" b="1">
                <a:solidFill>
                  <a:srgbClr val="0000CC"/>
                </a:solidFill>
                <a:latin typeface="Times New Roman" pitchFamily="18" charset="0"/>
              </a:rPr>
              <a:t> Rô bốt,</a:t>
            </a:r>
          </a:p>
        </p:txBody>
      </p:sp>
      <p:sp>
        <p:nvSpPr>
          <p:cNvPr id="27659" name="Text Box 11"/>
          <p:cNvSpPr txBox="1">
            <a:spLocks noChangeArrowheads="1"/>
          </p:cNvSpPr>
          <p:nvPr/>
        </p:nvSpPr>
        <p:spPr bwMode="auto">
          <a:xfrm>
            <a:off x="7239000" y="2209801"/>
            <a:ext cx="1981200" cy="461665"/>
          </a:xfrm>
          <a:prstGeom prst="rect">
            <a:avLst/>
          </a:prstGeom>
          <a:noFill/>
          <a:ln w="9525">
            <a:noFill/>
            <a:miter lim="800000"/>
            <a:headEnd/>
            <a:tailEnd/>
          </a:ln>
          <a:effectLst/>
        </p:spPr>
        <p:txBody>
          <a:bodyPr wrap="square">
            <a:spAutoFit/>
          </a:bodyPr>
          <a:lstStyle/>
          <a:p>
            <a:pPr>
              <a:spcBef>
                <a:spcPct val="50000"/>
              </a:spcBef>
            </a:pPr>
            <a:r>
              <a:rPr lang="en-US" sz="2400" b="1">
                <a:solidFill>
                  <a:srgbClr val="0000CC"/>
                </a:solidFill>
                <a:latin typeface="Times New Roman" pitchFamily="18" charset="0"/>
              </a:rPr>
              <a:t>còng tay,</a:t>
            </a:r>
          </a:p>
        </p:txBody>
      </p:sp>
      <p:sp>
        <p:nvSpPr>
          <p:cNvPr id="13" name="Text Box 10"/>
          <p:cNvSpPr txBox="1">
            <a:spLocks noChangeArrowheads="1"/>
          </p:cNvSpPr>
          <p:nvPr/>
        </p:nvSpPr>
        <p:spPr bwMode="auto">
          <a:xfrm>
            <a:off x="8382000" y="2209801"/>
            <a:ext cx="2286000" cy="461665"/>
          </a:xfrm>
          <a:prstGeom prst="rect">
            <a:avLst/>
          </a:prstGeom>
          <a:noFill/>
          <a:ln w="9525">
            <a:noFill/>
            <a:miter lim="800000"/>
            <a:headEnd/>
            <a:tailEnd/>
          </a:ln>
          <a:effectLst/>
        </p:spPr>
        <p:txBody>
          <a:bodyPr wrap="square">
            <a:spAutoFit/>
          </a:bodyPr>
          <a:lstStyle/>
          <a:p>
            <a:pPr algn="ctr"/>
            <a:r>
              <a:rPr lang="en-US" sz="2400" b="1">
                <a:solidFill>
                  <a:srgbClr val="0070C0"/>
                </a:solidFill>
                <a:latin typeface="Times New Roman" pitchFamily="18" charset="0"/>
                <a:cs typeface="Times New Roman" pitchFamily="18" charset="0"/>
              </a:rPr>
              <a:t>nghề gác rừng</a:t>
            </a:r>
          </a:p>
        </p:txBody>
      </p:sp>
      <p:cxnSp>
        <p:nvCxnSpPr>
          <p:cNvPr id="19" name="Đường kết nối thẳng 18"/>
          <p:cNvCxnSpPr/>
          <p:nvPr/>
        </p:nvCxnSpPr>
        <p:spPr>
          <a:xfrm rot="5400000">
            <a:off x="4191794" y="3276600"/>
            <a:ext cx="2590006" cy="794"/>
          </a:xfrm>
          <a:prstGeom prst="line">
            <a:avLst/>
          </a:prstGeom>
          <a:ln/>
        </p:spPr>
        <p:style>
          <a:lnRef idx="2">
            <a:schemeClr val="dk1"/>
          </a:lnRef>
          <a:fillRef idx="0">
            <a:schemeClr val="dk1"/>
          </a:fillRef>
          <a:effectRef idx="1">
            <a:schemeClr val="dk1"/>
          </a:effectRef>
          <a:fontRef idx="minor">
            <a:schemeClr val="tx1"/>
          </a:fontRef>
        </p:style>
      </p:cxnSp>
      <p:sp>
        <p:nvSpPr>
          <p:cNvPr id="20" name="Text Box 5"/>
          <p:cNvSpPr txBox="1">
            <a:spLocks noChangeArrowheads="1"/>
          </p:cNvSpPr>
          <p:nvPr/>
        </p:nvSpPr>
        <p:spPr bwMode="auto">
          <a:xfrm>
            <a:off x="1524000" y="2133600"/>
            <a:ext cx="3962400" cy="1569660"/>
          </a:xfrm>
          <a:prstGeom prst="rect">
            <a:avLst/>
          </a:prstGeom>
          <a:noFill/>
          <a:ln w="9525">
            <a:noFill/>
            <a:miter lim="800000"/>
            <a:headEnd/>
            <a:tailEnd/>
          </a:ln>
          <a:effectLst/>
        </p:spPr>
        <p:txBody>
          <a:bodyPr wrap="square">
            <a:spAutoFit/>
          </a:bodyPr>
          <a:lstStyle/>
          <a:p>
            <a:pPr algn="just">
              <a:spcBef>
                <a:spcPts val="600"/>
              </a:spcBef>
            </a:pPr>
            <a:r>
              <a:rPr lang="en-US" sz="3200" b="1">
                <a:solidFill>
                  <a:srgbClr val="002060"/>
                </a:solidFill>
                <a:latin typeface="Times New Roman" pitchFamily="18" charset="0"/>
              </a:rPr>
              <a:t>loanh quanh, rắn rỏi, dây chão, loay hoay, rô-bốt,  còng tay, …</a:t>
            </a:r>
            <a:endParaRPr lang="vi-VN" sz="3200" b="1">
              <a:solidFill>
                <a:srgbClr val="002060"/>
              </a:solidFill>
              <a:latin typeface="Times New Roman" pitchFamily="18" charset="0"/>
            </a:endParaRPr>
          </a:p>
        </p:txBody>
      </p:sp>
      <p:sp>
        <p:nvSpPr>
          <p:cNvPr id="21" name="Text Box 18"/>
          <p:cNvSpPr txBox="1">
            <a:spLocks noChangeArrowheads="1"/>
          </p:cNvSpPr>
          <p:nvPr/>
        </p:nvSpPr>
        <p:spPr bwMode="auto">
          <a:xfrm>
            <a:off x="5867400" y="2667001"/>
            <a:ext cx="4572000" cy="461665"/>
          </a:xfrm>
          <a:prstGeom prst="rect">
            <a:avLst/>
          </a:prstGeom>
          <a:noFill/>
          <a:ln w="9525">
            <a:noFill/>
            <a:miter lim="800000"/>
            <a:headEnd/>
            <a:tailEnd/>
          </a:ln>
          <a:effectLst/>
        </p:spPr>
        <p:txBody>
          <a:bodyPr wrap="square">
            <a:spAutoFit/>
          </a:bodyPr>
          <a:lstStyle/>
          <a:p>
            <a:pPr>
              <a:spcBef>
                <a:spcPct val="50000"/>
              </a:spcBef>
            </a:pPr>
            <a:r>
              <a:rPr lang="en-US" sz="2400" b="1">
                <a:solidFill>
                  <a:srgbClr val="FF0000"/>
                </a:solidFill>
                <a:latin typeface="Times New Roman" pitchFamily="18" charset="0"/>
              </a:rPr>
              <a:t>Ý 1: Sự thông minh của bạn nhỏ.</a:t>
            </a:r>
          </a:p>
        </p:txBody>
      </p:sp>
      <p:sp>
        <p:nvSpPr>
          <p:cNvPr id="22" name="Text Box 18"/>
          <p:cNvSpPr txBox="1">
            <a:spLocks noChangeArrowheads="1"/>
          </p:cNvSpPr>
          <p:nvPr/>
        </p:nvSpPr>
        <p:spPr bwMode="auto">
          <a:xfrm>
            <a:off x="5867400" y="3200401"/>
            <a:ext cx="4572000" cy="461665"/>
          </a:xfrm>
          <a:prstGeom prst="rect">
            <a:avLst/>
          </a:prstGeom>
          <a:noFill/>
          <a:ln w="9525">
            <a:noFill/>
            <a:miter lim="800000"/>
            <a:headEnd/>
            <a:tailEnd/>
          </a:ln>
          <a:effectLst/>
        </p:spPr>
        <p:txBody>
          <a:bodyPr wrap="square">
            <a:spAutoFit/>
          </a:bodyPr>
          <a:lstStyle/>
          <a:p>
            <a:pPr>
              <a:spcBef>
                <a:spcPct val="50000"/>
              </a:spcBef>
            </a:pPr>
            <a:r>
              <a:rPr lang="en-US" sz="2400" b="1">
                <a:solidFill>
                  <a:srgbClr val="FF0000"/>
                </a:solidFill>
                <a:latin typeface="Times New Roman" pitchFamily="18" charset="0"/>
              </a:rPr>
              <a:t>Ý 2: Sự dũng cảm của bạn nhỏ.</a:t>
            </a:r>
          </a:p>
        </p:txBody>
      </p:sp>
      <p:sp>
        <p:nvSpPr>
          <p:cNvPr id="23" name="Text Box 18"/>
          <p:cNvSpPr txBox="1">
            <a:spLocks noChangeArrowheads="1"/>
          </p:cNvSpPr>
          <p:nvPr/>
        </p:nvSpPr>
        <p:spPr bwMode="auto">
          <a:xfrm>
            <a:off x="5867400" y="3733801"/>
            <a:ext cx="4572000" cy="830997"/>
          </a:xfrm>
          <a:prstGeom prst="rect">
            <a:avLst/>
          </a:prstGeom>
          <a:noFill/>
          <a:ln w="9525">
            <a:noFill/>
            <a:miter lim="800000"/>
            <a:headEnd/>
            <a:tailEnd/>
          </a:ln>
          <a:effectLst/>
        </p:spPr>
        <p:txBody>
          <a:bodyPr wrap="square">
            <a:spAutoFit/>
          </a:bodyPr>
          <a:lstStyle/>
          <a:p>
            <a:pPr>
              <a:spcBef>
                <a:spcPct val="50000"/>
              </a:spcBef>
            </a:pPr>
            <a:r>
              <a:rPr lang="en-US" sz="2400" b="1">
                <a:solidFill>
                  <a:srgbClr val="FF0000"/>
                </a:solidFill>
                <a:latin typeface="Times New Roman" pitchFamily="18" charset="0"/>
              </a:rPr>
              <a:t>Ý 3: Ý thức bảo vệ rừng của bạn nhỏ.</a:t>
            </a:r>
          </a:p>
        </p:txBody>
      </p:sp>
      <p:sp>
        <p:nvSpPr>
          <p:cNvPr id="18" name="Hình Chữ nhật 17"/>
          <p:cNvSpPr/>
          <p:nvPr/>
        </p:nvSpPr>
        <p:spPr>
          <a:xfrm>
            <a:off x="3200400" y="4648200"/>
            <a:ext cx="5017720" cy="523220"/>
          </a:xfrm>
          <a:prstGeom prst="rect">
            <a:avLst/>
          </a:prstGeom>
        </p:spPr>
        <p:txBody>
          <a:bodyPr wrap="none">
            <a:spAutoFit/>
          </a:bodyPr>
          <a:lstStyle/>
          <a:p>
            <a:pPr algn="ctr"/>
            <a:r>
              <a:rPr lang="en-US" sz="2800" b="1">
                <a:latin typeface="Times New Roman" pitchFamily="18" charset="0"/>
                <a:cs typeface="Times New Roman" pitchFamily="18" charset="0"/>
              </a:rPr>
              <a:t>Bạn nhỏ là người như thế nào? </a:t>
            </a:r>
          </a:p>
        </p:txBody>
      </p:sp>
      <p:sp>
        <p:nvSpPr>
          <p:cNvPr id="24" name="Hình Chữ nhật 23"/>
          <p:cNvSpPr/>
          <p:nvPr/>
        </p:nvSpPr>
        <p:spPr>
          <a:xfrm>
            <a:off x="1983250" y="4800600"/>
            <a:ext cx="8684750" cy="523220"/>
          </a:xfrm>
          <a:prstGeom prst="rect">
            <a:avLst/>
          </a:prstGeom>
        </p:spPr>
        <p:txBody>
          <a:bodyPr wrap="none">
            <a:spAutoFit/>
          </a:bodyPr>
          <a:lstStyle/>
          <a:p>
            <a:r>
              <a:rPr lang="en-US" sz="2800">
                <a:latin typeface="Times New Roman" pitchFamily="18" charset="0"/>
                <a:cs typeface="Times New Roman" pitchFamily="18" charset="0"/>
              </a:rPr>
              <a:t>Bạn nhỏ là người thông minh, dũng cảm, có tình yêu rừng.</a:t>
            </a:r>
          </a:p>
        </p:txBody>
      </p:sp>
      <p:sp>
        <p:nvSpPr>
          <p:cNvPr id="25" name="Hình Chữ nhật 24"/>
          <p:cNvSpPr/>
          <p:nvPr/>
        </p:nvSpPr>
        <p:spPr>
          <a:xfrm>
            <a:off x="3429000" y="5105400"/>
            <a:ext cx="4573688" cy="523220"/>
          </a:xfrm>
          <a:prstGeom prst="rect">
            <a:avLst/>
          </a:prstGeom>
        </p:spPr>
        <p:txBody>
          <a:bodyPr wrap="none">
            <a:spAutoFit/>
          </a:bodyPr>
          <a:lstStyle/>
          <a:p>
            <a:r>
              <a:rPr lang="en-US" sz="2800" b="1">
                <a:latin typeface="Times New Roman" pitchFamily="18" charset="0"/>
                <a:cs typeface="Times New Roman" pitchFamily="18" charset="0"/>
              </a:rPr>
              <a:t>Người gác rừng tí hon là ai? </a:t>
            </a:r>
          </a:p>
        </p:txBody>
      </p:sp>
      <p:sp>
        <p:nvSpPr>
          <p:cNvPr id="26" name="Hình Chữ nhật 25"/>
          <p:cNvSpPr/>
          <p:nvPr/>
        </p:nvSpPr>
        <p:spPr>
          <a:xfrm>
            <a:off x="3200400" y="5257800"/>
            <a:ext cx="5963236" cy="523220"/>
          </a:xfrm>
          <a:prstGeom prst="rect">
            <a:avLst/>
          </a:prstGeom>
        </p:spPr>
        <p:txBody>
          <a:bodyPr wrap="none">
            <a:spAutoFit/>
          </a:bodyPr>
          <a:lstStyle/>
          <a:p>
            <a:r>
              <a:rPr lang="en-US" sz="2800">
                <a:latin typeface="Times New Roman" pitchFamily="18" charset="0"/>
                <a:cs typeface="Times New Roman" pitchFamily="18" charset="0"/>
              </a:rPr>
              <a:t>Người gác rừng tí hon chính là bạn nhỏ.</a:t>
            </a:r>
          </a:p>
        </p:txBody>
      </p:sp>
      <p:sp>
        <p:nvSpPr>
          <p:cNvPr id="27" name="Hình Chữ nhật 26"/>
          <p:cNvSpPr/>
          <p:nvPr/>
        </p:nvSpPr>
        <p:spPr>
          <a:xfrm>
            <a:off x="1905000" y="4724401"/>
            <a:ext cx="8763000" cy="954107"/>
          </a:xfrm>
          <a:prstGeom prst="rect">
            <a:avLst/>
          </a:prstGeom>
        </p:spPr>
        <p:txBody>
          <a:bodyPr wrap="square">
            <a:spAutoFit/>
          </a:bodyPr>
          <a:lstStyle/>
          <a:p>
            <a:r>
              <a:rPr lang="en-US" sz="2800" b="1">
                <a:latin typeface="Times New Roman" pitchFamily="18" charset="0"/>
                <a:cs typeface="Times New Roman" pitchFamily="18" charset="0"/>
              </a:rPr>
              <a:t>Là một công dân nhỏ tuổi như bạn nhỏ, em sẽ làm gì để bảo vệ môi trường?</a:t>
            </a:r>
          </a:p>
        </p:txBody>
      </p:sp>
      <p:sp>
        <p:nvSpPr>
          <p:cNvPr id="28" name="Hình Chữ nhật 27"/>
          <p:cNvSpPr/>
          <p:nvPr/>
        </p:nvSpPr>
        <p:spPr>
          <a:xfrm>
            <a:off x="1905000" y="4876801"/>
            <a:ext cx="8763000" cy="954107"/>
          </a:xfrm>
          <a:prstGeom prst="rect">
            <a:avLst/>
          </a:prstGeom>
        </p:spPr>
        <p:txBody>
          <a:bodyPr wrap="square">
            <a:spAutoFit/>
          </a:bodyPr>
          <a:lstStyle/>
          <a:p>
            <a:r>
              <a:rPr lang="en-US" sz="2800">
                <a:latin typeface="Times New Roman" pitchFamily="18" charset="0"/>
                <a:cs typeface="Times New Roman" pitchFamily="18" charset="0"/>
              </a:rPr>
              <a:t>Là một công dân nhỏ tuổi như bạn nhỏ, em sẽ trồng cây xanh, bảo vệ môi trường luôn xanh - sạch- đẹp.</a:t>
            </a:r>
          </a:p>
        </p:txBody>
      </p:sp>
      <p:sp>
        <p:nvSpPr>
          <p:cNvPr id="33" name="Text Box 11"/>
          <p:cNvSpPr txBox="1">
            <a:spLocks noChangeArrowheads="1"/>
          </p:cNvSpPr>
          <p:nvPr/>
        </p:nvSpPr>
        <p:spPr bwMode="auto">
          <a:xfrm>
            <a:off x="3352800" y="0"/>
            <a:ext cx="8458200" cy="1446550"/>
          </a:xfrm>
          <a:prstGeom prst="rect">
            <a:avLst/>
          </a:prstGeom>
          <a:noFill/>
          <a:ln w="9525">
            <a:noFill/>
            <a:miter lim="800000"/>
            <a:headEnd/>
            <a:tailEnd/>
          </a:ln>
          <a:effectLst/>
        </p:spPr>
        <p:txBody>
          <a:bodyPr wrap="square">
            <a:spAutoFit/>
          </a:bodyPr>
          <a:lstStyle/>
          <a:p>
            <a:pPr algn="ctr"/>
            <a:r>
              <a:rPr lang="en-US" sz="2800" b="1">
                <a:solidFill>
                  <a:srgbClr val="000099"/>
                </a:solidFill>
                <a:latin typeface="Times New Roman" pitchFamily="18" charset="0"/>
                <a:cs typeface="Times New Roman" pitchFamily="18" charset="0"/>
              </a:rPr>
              <a:t>      </a:t>
            </a:r>
            <a:endParaRPr lang="en-US" sz="2800" b="1" i="1" dirty="0">
              <a:solidFill>
                <a:srgbClr val="000099"/>
              </a:solidFill>
              <a:latin typeface="Times New Roman" pitchFamily="18" charset="0"/>
              <a:cs typeface="Times New Roman" pitchFamily="18" charset="0"/>
            </a:endParaRPr>
          </a:p>
          <a:p>
            <a:pPr algn="ctr"/>
            <a:r>
              <a:rPr lang="en-US" sz="2800" b="1" u="sng" dirty="0" err="1">
                <a:solidFill>
                  <a:srgbClr val="000099"/>
                </a:solidFill>
                <a:latin typeface="Times New Roman" pitchFamily="18" charset="0"/>
                <a:cs typeface="Times New Roman" pitchFamily="18" charset="0"/>
              </a:rPr>
              <a:t>Tập</a:t>
            </a:r>
            <a:r>
              <a:rPr lang="en-US" sz="2800" b="1" u="sng" dirty="0">
                <a:solidFill>
                  <a:srgbClr val="000099"/>
                </a:solidFill>
                <a:latin typeface="Times New Roman" pitchFamily="18" charset="0"/>
                <a:cs typeface="Times New Roman" pitchFamily="18" charset="0"/>
              </a:rPr>
              <a:t> </a:t>
            </a:r>
            <a:r>
              <a:rPr lang="en-US" sz="2800" b="1" u="sng" dirty="0" err="1">
                <a:solidFill>
                  <a:srgbClr val="000099"/>
                </a:solidFill>
                <a:latin typeface="Times New Roman" pitchFamily="18" charset="0"/>
                <a:cs typeface="Times New Roman" pitchFamily="18" charset="0"/>
              </a:rPr>
              <a:t>đọc</a:t>
            </a:r>
            <a:endParaRPr lang="en-US" sz="2800" b="1" u="sng" dirty="0">
              <a:solidFill>
                <a:srgbClr val="000099"/>
              </a:solidFill>
              <a:latin typeface="Times New Roman" pitchFamily="18" charset="0"/>
              <a:cs typeface="Times New Roman" pitchFamily="18" charset="0"/>
            </a:endParaRPr>
          </a:p>
          <a:p>
            <a:pPr algn="ctr"/>
            <a:r>
              <a:rPr lang="en-US" sz="2400" b="1" dirty="0">
                <a:solidFill>
                  <a:srgbClr val="000099"/>
                </a:solidFill>
                <a:latin typeface="Times New Roman" pitchFamily="18" charset="0"/>
                <a:cs typeface="Times New Roman" pitchFamily="18" charset="0"/>
              </a:rPr>
              <a:t>Tiết 25: </a:t>
            </a:r>
            <a:r>
              <a:rPr lang="en-US" sz="3200" b="1" dirty="0" err="1">
                <a:solidFill>
                  <a:srgbClr val="000099"/>
                </a:solidFill>
                <a:latin typeface="Times New Roman" pitchFamily="18" charset="0"/>
                <a:cs typeface="Times New Roman" pitchFamily="18" charset="0"/>
              </a:rPr>
              <a:t>Người</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gác</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rừng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tí</a:t>
            </a:r>
            <a:r>
              <a:rPr lang="en-US" sz="3200" b="1" dirty="0">
                <a:solidFill>
                  <a:srgbClr val="000099"/>
                </a:solidFill>
                <a:latin typeface="Times New Roman" pitchFamily="18" charset="0"/>
                <a:cs typeface="Times New Roman" pitchFamily="18" charset="0"/>
              </a:rPr>
              <a:t> hon </a:t>
            </a:r>
            <a:r>
              <a:rPr lang="en-US" sz="2400" b="1" i="1" dirty="0">
                <a:solidFill>
                  <a:srgbClr val="000099"/>
                </a:solidFill>
                <a:latin typeface="Times New Roman" pitchFamily="18" charset="0"/>
                <a:cs typeface="Times New Roman" pitchFamily="18" charset="0"/>
              </a:rPr>
              <a:t>(</a:t>
            </a:r>
            <a:r>
              <a:rPr lang="en-US" sz="2400" b="1" i="1" dirty="0" err="1">
                <a:solidFill>
                  <a:srgbClr val="000099"/>
                </a:solidFill>
                <a:latin typeface="Times New Roman" pitchFamily="18" charset="0"/>
                <a:cs typeface="Times New Roman" pitchFamily="18" charset="0"/>
              </a:rPr>
              <a:t>trang</a:t>
            </a:r>
            <a:r>
              <a:rPr lang="en-US" sz="2400" b="1" i="1" dirty="0">
                <a:solidFill>
                  <a:srgbClr val="000099"/>
                </a:solidFill>
                <a:latin typeface="Times New Roman" pitchFamily="18" charset="0"/>
                <a:cs typeface="Times New Roman" pitchFamily="18" charset="0"/>
              </a:rPr>
              <a:t> 124)</a:t>
            </a:r>
          </a:p>
        </p:txBody>
      </p:sp>
      <p:grpSp>
        <p:nvGrpSpPr>
          <p:cNvPr id="37" name="Group 47"/>
          <p:cNvGrpSpPr>
            <a:grpSpLocks/>
          </p:cNvGrpSpPr>
          <p:nvPr/>
        </p:nvGrpSpPr>
        <p:grpSpPr bwMode="auto">
          <a:xfrm>
            <a:off x="25400" y="32657"/>
            <a:ext cx="12192000" cy="6858000"/>
            <a:chOff x="0" y="0"/>
            <a:chExt cx="5760" cy="4320"/>
          </a:xfrm>
        </p:grpSpPr>
        <p:sp>
          <p:nvSpPr>
            <p:cNvPr id="38"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39"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3362013D-9E27-470D-A942-DABA2486ECFD}" type="slidenum">
              <a:rPr lang="en-US" smtClean="0"/>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p:cTn id="20" dur="1000" fill="hold"/>
                                        <p:tgtEl>
                                          <p:spTgt spid="24"/>
                                        </p:tgtEl>
                                        <p:attrNameLst>
                                          <p:attrName>ppt_w</p:attrName>
                                        </p:attrNameLst>
                                      </p:cBhvr>
                                      <p:tavLst>
                                        <p:tav tm="0">
                                          <p:val>
                                            <p:fltVal val="0"/>
                                          </p:val>
                                        </p:tav>
                                        <p:tav tm="100000">
                                          <p:val>
                                            <p:strVal val="#ppt_w"/>
                                          </p:val>
                                        </p:tav>
                                      </p:tavLst>
                                    </p:anim>
                                    <p:anim calcmode="lin" valueType="num">
                                      <p:cBhvr>
                                        <p:cTn id="21" dur="1000" fill="hold"/>
                                        <p:tgtEl>
                                          <p:spTgt spid="24"/>
                                        </p:tgtEl>
                                        <p:attrNameLst>
                                          <p:attrName>ppt_h</p:attrName>
                                        </p:attrNameLst>
                                      </p:cBhvr>
                                      <p:tavLst>
                                        <p:tav tm="0">
                                          <p:val>
                                            <p:fltVal val="0"/>
                                          </p:val>
                                        </p:tav>
                                        <p:tav tm="100000">
                                          <p:val>
                                            <p:strVal val="#ppt_h"/>
                                          </p:val>
                                        </p:tav>
                                      </p:tavLst>
                                    </p:anim>
                                    <p:anim calcmode="lin" valueType="num">
                                      <p:cBhvr>
                                        <p:cTn id="22"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2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xit" presetSubtype="0" fill="hold" grpId="1" nodeType="clickEffect">
                                  <p:stCondLst>
                                    <p:cond delay="0"/>
                                  </p:stCondLst>
                                  <p:childTnLst>
                                    <p:animEffect transition="out" filter="fade">
                                      <p:cBhvr>
                                        <p:cTn id="27" dur="1000"/>
                                        <p:tgtEl>
                                          <p:spTgt spid="24"/>
                                        </p:tgtEl>
                                      </p:cBhvr>
                                    </p:animEffect>
                                    <p:anim calcmode="lin" valueType="num">
                                      <p:cBhvr>
                                        <p:cTn id="28" dur="1000"/>
                                        <p:tgtEl>
                                          <p:spTgt spid="24"/>
                                        </p:tgtEl>
                                        <p:attrNameLst>
                                          <p:attrName>ppt_x</p:attrName>
                                        </p:attrNameLst>
                                      </p:cBhvr>
                                      <p:tavLst>
                                        <p:tav tm="0">
                                          <p:val>
                                            <p:strVal val="ppt_x"/>
                                          </p:val>
                                        </p:tav>
                                        <p:tav tm="100000">
                                          <p:val>
                                            <p:strVal val="ppt_x"/>
                                          </p:val>
                                        </p:tav>
                                      </p:tavLst>
                                    </p:anim>
                                    <p:anim calcmode="lin" valueType="num">
                                      <p:cBhvr>
                                        <p:cTn id="29" dur="100" decel="100000"/>
                                        <p:tgtEl>
                                          <p:spTgt spid="24"/>
                                        </p:tgtEl>
                                        <p:attrNameLst>
                                          <p:attrName>ppt_y</p:attrName>
                                        </p:attrNameLst>
                                      </p:cBhvr>
                                      <p:tavLst>
                                        <p:tav tm="0">
                                          <p:val>
                                            <p:strVal val="ppt_y"/>
                                          </p:val>
                                        </p:tav>
                                        <p:tav tm="100000">
                                          <p:val>
                                            <p:strVal val="ppt_y-.03"/>
                                          </p:val>
                                        </p:tav>
                                      </p:tavLst>
                                    </p:anim>
                                    <p:anim calcmode="lin" valueType="num">
                                      <p:cBhvr>
                                        <p:cTn id="30" dur="900" accel="100000">
                                          <p:stCondLst>
                                            <p:cond delay="100"/>
                                          </p:stCondLst>
                                        </p:cTn>
                                        <p:tgtEl>
                                          <p:spTgt spid="24"/>
                                        </p:tgtEl>
                                        <p:attrNameLst>
                                          <p:attrName>ppt_y</p:attrName>
                                        </p:attrNameLst>
                                      </p:cBhvr>
                                      <p:tavLst>
                                        <p:tav tm="0">
                                          <p:val>
                                            <p:strVal val="ppt_y"/>
                                          </p:val>
                                        </p:tav>
                                        <p:tav tm="100000">
                                          <p:val>
                                            <p:strVal val="ppt_y+1"/>
                                          </p:val>
                                        </p:tav>
                                      </p:tavLst>
                                    </p:anim>
                                    <p:set>
                                      <p:cBhvr>
                                        <p:cTn id="31" dur="1" fill="hold">
                                          <p:stCondLst>
                                            <p:cond delay="999"/>
                                          </p:stCondLst>
                                        </p:cTn>
                                        <p:tgtEl>
                                          <p:spTgt spid="2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1000" fill="hold"/>
                                        <p:tgtEl>
                                          <p:spTgt spid="25"/>
                                        </p:tgtEl>
                                        <p:attrNameLst>
                                          <p:attrName>ppt_w</p:attrName>
                                        </p:attrNameLst>
                                      </p:cBhvr>
                                      <p:tavLst>
                                        <p:tav tm="0">
                                          <p:val>
                                            <p:fltVal val="0"/>
                                          </p:val>
                                        </p:tav>
                                        <p:tav tm="100000">
                                          <p:val>
                                            <p:strVal val="#ppt_w"/>
                                          </p:val>
                                        </p:tav>
                                      </p:tavLst>
                                    </p:anim>
                                    <p:anim calcmode="lin" valueType="num">
                                      <p:cBhvr>
                                        <p:cTn id="37" dur="1000" fill="hold"/>
                                        <p:tgtEl>
                                          <p:spTgt spid="25"/>
                                        </p:tgtEl>
                                        <p:attrNameLst>
                                          <p:attrName>ppt_h</p:attrName>
                                        </p:attrNameLst>
                                      </p:cBhvr>
                                      <p:tavLst>
                                        <p:tav tm="0">
                                          <p:val>
                                            <p:fltVal val="0"/>
                                          </p:val>
                                        </p:tav>
                                        <p:tav tm="100000">
                                          <p:val>
                                            <p:strVal val="#ppt_h"/>
                                          </p:val>
                                        </p:tav>
                                      </p:tavLst>
                                    </p:anim>
                                    <p:anim calcmode="lin" valueType="num">
                                      <p:cBhvr>
                                        <p:cTn id="38"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2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4" presetClass="exit" presetSubtype="16" fill="hold" grpId="1" nodeType="clickEffect">
                                  <p:stCondLst>
                                    <p:cond delay="0"/>
                                  </p:stCondLst>
                                  <p:childTnLst>
                                    <p:animEffect transition="out" filter="box(in)">
                                      <p:cBhvr>
                                        <p:cTn id="43" dur="500"/>
                                        <p:tgtEl>
                                          <p:spTgt spid="25"/>
                                        </p:tgtEl>
                                      </p:cBhvr>
                                    </p:animEffect>
                                    <p:set>
                                      <p:cBhvr>
                                        <p:cTn id="44" dur="1" fill="hold">
                                          <p:stCondLst>
                                            <p:cond delay="499"/>
                                          </p:stCondLst>
                                        </p:cTn>
                                        <p:tgtEl>
                                          <p:spTgt spid="2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1000" fill="hold"/>
                                        <p:tgtEl>
                                          <p:spTgt spid="26"/>
                                        </p:tgtEl>
                                        <p:attrNameLst>
                                          <p:attrName>ppt_w</p:attrName>
                                        </p:attrNameLst>
                                      </p:cBhvr>
                                      <p:tavLst>
                                        <p:tav tm="0">
                                          <p:val>
                                            <p:fltVal val="0"/>
                                          </p:val>
                                        </p:tav>
                                        <p:tav tm="100000">
                                          <p:val>
                                            <p:strVal val="#ppt_w"/>
                                          </p:val>
                                        </p:tav>
                                      </p:tavLst>
                                    </p:anim>
                                    <p:anim calcmode="lin" valueType="num">
                                      <p:cBhvr>
                                        <p:cTn id="50" dur="1000" fill="hold"/>
                                        <p:tgtEl>
                                          <p:spTgt spid="26"/>
                                        </p:tgtEl>
                                        <p:attrNameLst>
                                          <p:attrName>ppt_h</p:attrName>
                                        </p:attrNameLst>
                                      </p:cBhvr>
                                      <p:tavLst>
                                        <p:tav tm="0">
                                          <p:val>
                                            <p:fltVal val="0"/>
                                          </p:val>
                                        </p:tav>
                                        <p:tav tm="100000">
                                          <p:val>
                                            <p:strVal val="#ppt_h"/>
                                          </p:val>
                                        </p:tav>
                                      </p:tavLst>
                                    </p:anim>
                                    <p:anim calcmode="lin" valueType="num">
                                      <p:cBhvr>
                                        <p:cTn id="51"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500"/>
                                        <p:tgtEl>
                                          <p:spTgt spid="26"/>
                                        </p:tgtEl>
                                        <p:attrNameLst>
                                          <p:attrName>ppt_x</p:attrName>
                                        </p:attrNameLst>
                                      </p:cBhvr>
                                      <p:tavLst>
                                        <p:tav tm="0">
                                          <p:val>
                                            <p:strVal val="ppt_x"/>
                                          </p:val>
                                        </p:tav>
                                        <p:tav tm="100000">
                                          <p:val>
                                            <p:strVal val="ppt_x"/>
                                          </p:val>
                                        </p:tav>
                                      </p:tavLst>
                                    </p:anim>
                                    <p:anim calcmode="lin" valueType="num">
                                      <p:cBhvr additive="base">
                                        <p:cTn id="57" dur="500"/>
                                        <p:tgtEl>
                                          <p:spTgt spid="26"/>
                                        </p:tgtEl>
                                        <p:attrNameLst>
                                          <p:attrName>ppt_y</p:attrName>
                                        </p:attrNameLst>
                                      </p:cBhvr>
                                      <p:tavLst>
                                        <p:tav tm="0">
                                          <p:val>
                                            <p:strVal val="ppt_y"/>
                                          </p:val>
                                        </p:tav>
                                        <p:tav tm="100000">
                                          <p:val>
                                            <p:strVal val="1+ppt_h/2"/>
                                          </p:val>
                                        </p:tav>
                                      </p:tavLst>
                                    </p:anim>
                                    <p:set>
                                      <p:cBhvr>
                                        <p:cTn id="58" dur="1" fill="hold">
                                          <p:stCondLst>
                                            <p:cond delay="499"/>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1000" fill="hold"/>
                                        <p:tgtEl>
                                          <p:spTgt spid="27"/>
                                        </p:tgtEl>
                                        <p:attrNameLst>
                                          <p:attrName>ppt_w</p:attrName>
                                        </p:attrNameLst>
                                      </p:cBhvr>
                                      <p:tavLst>
                                        <p:tav tm="0">
                                          <p:val>
                                            <p:fltVal val="0"/>
                                          </p:val>
                                        </p:tav>
                                        <p:tav tm="100000">
                                          <p:val>
                                            <p:strVal val="#ppt_w"/>
                                          </p:val>
                                        </p:tav>
                                      </p:tavLst>
                                    </p:anim>
                                    <p:anim calcmode="lin" valueType="num">
                                      <p:cBhvr>
                                        <p:cTn id="64" dur="1000" fill="hold"/>
                                        <p:tgtEl>
                                          <p:spTgt spid="27"/>
                                        </p:tgtEl>
                                        <p:attrNameLst>
                                          <p:attrName>ppt_h</p:attrName>
                                        </p:attrNameLst>
                                      </p:cBhvr>
                                      <p:tavLst>
                                        <p:tav tm="0">
                                          <p:val>
                                            <p:fltVal val="0"/>
                                          </p:val>
                                        </p:tav>
                                        <p:tav tm="100000">
                                          <p:val>
                                            <p:strVal val="#ppt_h"/>
                                          </p:val>
                                        </p:tav>
                                      </p:tavLst>
                                    </p:anim>
                                    <p:anim calcmode="lin" valueType="num">
                                      <p:cBhvr>
                                        <p:cTn id="65"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2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2" presetClass="exit" presetSubtype="4" fill="hold" grpId="1" nodeType="clickEffect">
                                  <p:stCondLst>
                                    <p:cond delay="0"/>
                                  </p:stCondLst>
                                  <p:childTnLst>
                                    <p:anim calcmode="lin" valueType="num">
                                      <p:cBhvr additive="base">
                                        <p:cTn id="70" dur="500"/>
                                        <p:tgtEl>
                                          <p:spTgt spid="27"/>
                                        </p:tgtEl>
                                        <p:attrNameLst>
                                          <p:attrName>ppt_x</p:attrName>
                                        </p:attrNameLst>
                                      </p:cBhvr>
                                      <p:tavLst>
                                        <p:tav tm="0">
                                          <p:val>
                                            <p:strVal val="ppt_x"/>
                                          </p:val>
                                        </p:tav>
                                        <p:tav tm="100000">
                                          <p:val>
                                            <p:strVal val="ppt_x"/>
                                          </p:val>
                                        </p:tav>
                                      </p:tavLst>
                                    </p:anim>
                                    <p:anim calcmode="lin" valueType="num">
                                      <p:cBhvr additive="base">
                                        <p:cTn id="71" dur="500"/>
                                        <p:tgtEl>
                                          <p:spTgt spid="27"/>
                                        </p:tgtEl>
                                        <p:attrNameLst>
                                          <p:attrName>ppt_y</p:attrName>
                                        </p:attrNameLst>
                                      </p:cBhvr>
                                      <p:tavLst>
                                        <p:tav tm="0">
                                          <p:val>
                                            <p:strVal val="ppt_y"/>
                                          </p:val>
                                        </p:tav>
                                        <p:tav tm="100000">
                                          <p:val>
                                            <p:strVal val="1+ppt_h/2"/>
                                          </p:val>
                                        </p:tav>
                                      </p:tavLst>
                                    </p:anim>
                                    <p:set>
                                      <p:cBhvr>
                                        <p:cTn id="72" dur="1" fill="hold">
                                          <p:stCondLst>
                                            <p:cond delay="499"/>
                                          </p:stCondLst>
                                        </p:cTn>
                                        <p:tgtEl>
                                          <p:spTgt spid="2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5"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1000" fill="hold"/>
                                        <p:tgtEl>
                                          <p:spTgt spid="28"/>
                                        </p:tgtEl>
                                        <p:attrNameLst>
                                          <p:attrName>ppt_w</p:attrName>
                                        </p:attrNameLst>
                                      </p:cBhvr>
                                      <p:tavLst>
                                        <p:tav tm="0">
                                          <p:val>
                                            <p:fltVal val="0"/>
                                          </p:val>
                                        </p:tav>
                                        <p:tav tm="100000">
                                          <p:val>
                                            <p:strVal val="#ppt_w"/>
                                          </p:val>
                                        </p:tav>
                                      </p:tavLst>
                                    </p:anim>
                                    <p:anim calcmode="lin" valueType="num">
                                      <p:cBhvr>
                                        <p:cTn id="78" dur="1000" fill="hold"/>
                                        <p:tgtEl>
                                          <p:spTgt spid="28"/>
                                        </p:tgtEl>
                                        <p:attrNameLst>
                                          <p:attrName>ppt_h</p:attrName>
                                        </p:attrNameLst>
                                      </p:cBhvr>
                                      <p:tavLst>
                                        <p:tav tm="0">
                                          <p:val>
                                            <p:fltVal val="0"/>
                                          </p:val>
                                        </p:tav>
                                        <p:tav tm="100000">
                                          <p:val>
                                            <p:strVal val="#ppt_h"/>
                                          </p:val>
                                        </p:tav>
                                      </p:tavLst>
                                    </p:anim>
                                    <p:anim calcmode="lin" valueType="num">
                                      <p:cBhvr>
                                        <p:cTn id="79"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1" nodeType="clickEffect">
                                  <p:stCondLst>
                                    <p:cond delay="0"/>
                                  </p:stCondLst>
                                  <p:childTnLst>
                                    <p:anim calcmode="lin" valueType="num">
                                      <p:cBhvr additive="base">
                                        <p:cTn id="84" dur="500"/>
                                        <p:tgtEl>
                                          <p:spTgt spid="28"/>
                                        </p:tgtEl>
                                        <p:attrNameLst>
                                          <p:attrName>ppt_x</p:attrName>
                                        </p:attrNameLst>
                                      </p:cBhvr>
                                      <p:tavLst>
                                        <p:tav tm="0">
                                          <p:val>
                                            <p:strVal val="ppt_x"/>
                                          </p:val>
                                        </p:tav>
                                        <p:tav tm="100000">
                                          <p:val>
                                            <p:strVal val="ppt_x"/>
                                          </p:val>
                                        </p:tav>
                                      </p:tavLst>
                                    </p:anim>
                                    <p:anim calcmode="lin" valueType="num">
                                      <p:cBhvr additive="base">
                                        <p:cTn id="85" dur="500"/>
                                        <p:tgtEl>
                                          <p:spTgt spid="28"/>
                                        </p:tgtEl>
                                        <p:attrNameLst>
                                          <p:attrName>ppt_y</p:attrName>
                                        </p:attrNameLst>
                                      </p:cBhvr>
                                      <p:tavLst>
                                        <p:tav tm="0">
                                          <p:val>
                                            <p:strVal val="ppt_y"/>
                                          </p:val>
                                        </p:tav>
                                        <p:tav tm="100000">
                                          <p:val>
                                            <p:strVal val="1+ppt_h/2"/>
                                          </p:val>
                                        </p:tav>
                                      </p:tavLst>
                                    </p:anim>
                                    <p:set>
                                      <p:cBhvr>
                                        <p:cTn id="8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4" grpId="0"/>
      <p:bldP spid="24" grpId="1"/>
      <p:bldP spid="25" grpId="0"/>
      <p:bldP spid="25" grpId="1"/>
      <p:bldP spid="26" grpId="0"/>
      <p:bldP spid="26" grpId="1"/>
      <p:bldP spid="27" grpId="0"/>
      <p:bldP spid="27" grpId="1"/>
      <p:bldP spid="28" grpId="0"/>
      <p:bldP spid="2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ird"/>
          <p:cNvPicPr>
            <a:picLocks noChangeAspect="1" noChangeArrowheads="1"/>
          </p:cNvPicPr>
          <p:nvPr/>
        </p:nvPicPr>
        <p:blipFill>
          <a:blip r:embed="rId2" cstate="print"/>
          <a:srcRect/>
          <a:stretch>
            <a:fillRect/>
          </a:stretch>
        </p:blipFill>
        <p:spPr bwMode="auto">
          <a:xfrm>
            <a:off x="-76200" y="0"/>
            <a:ext cx="12268200" cy="6858000"/>
          </a:xfrm>
          <a:prstGeom prst="rect">
            <a:avLst/>
          </a:prstGeom>
          <a:noFill/>
        </p:spPr>
      </p:pic>
      <p:sp>
        <p:nvSpPr>
          <p:cNvPr id="11267" name="WordArt 3"/>
          <p:cNvSpPr>
            <a:spLocks noChangeArrowheads="1" noChangeShapeType="1" noTextEdit="1"/>
          </p:cNvSpPr>
          <p:nvPr/>
        </p:nvSpPr>
        <p:spPr bwMode="auto">
          <a:xfrm>
            <a:off x="5105400" y="3352800"/>
            <a:ext cx="3276600" cy="1752600"/>
          </a:xfrm>
          <a:prstGeom prst="rect">
            <a:avLst/>
          </a:prstGeom>
        </p:spPr>
        <p:txBody>
          <a:bodyPr wrap="none" fromWordArt="1">
            <a:prstTxWarp prst="textFadeUp">
              <a:avLst>
                <a:gd name="adj" fmla="val 9991"/>
              </a:avLst>
            </a:prstTxWarp>
          </a:bodyPr>
          <a:lstStyle/>
          <a:p>
            <a:pPr algn="ctr"/>
            <a:endParaRPr lang="en-US" sz="3600" kern="10" dirty="0">
              <a:ln w="6350">
                <a:noFill/>
                <a:round/>
                <a:headEnd/>
                <a:tailEnd/>
              </a:ln>
              <a:solidFill>
                <a:srgbClr val="FF0000"/>
              </a:solidFill>
              <a:effectLst>
                <a:outerShdw dist="35921" dir="2700000" sy="50000" rotWithShape="0">
                  <a:srgbClr val="875B0D">
                    <a:alpha val="70000"/>
                  </a:srgbClr>
                </a:outerShdw>
              </a:effectLst>
              <a:latin typeface="VNI-Briquet"/>
            </a:endParaRPr>
          </a:p>
          <a:p>
            <a:pPr algn="ctr"/>
            <a:r>
              <a:rPr lang="en-US" sz="3600" kern="10" dirty="0">
                <a:ln w="6350">
                  <a:noFill/>
                  <a:round/>
                  <a:headEnd/>
                  <a:tailEnd/>
                </a:ln>
                <a:solidFill>
                  <a:srgbClr val="FF0000"/>
                </a:solidFill>
                <a:effectLst>
                  <a:outerShdw dist="35921" dir="2700000" sy="50000" rotWithShape="0">
                    <a:srgbClr val="875B0D">
                      <a:alpha val="70000"/>
                    </a:srgbClr>
                  </a:outerShdw>
                </a:effectLst>
                <a:latin typeface="VNI-Briquet"/>
              </a:rPr>
              <a:t> </a:t>
            </a:r>
            <a:r>
              <a:rPr lang="en-US" sz="3600" kern="10" dirty="0" err="1">
                <a:ln w="6350">
                  <a:noFill/>
                  <a:round/>
                  <a:headEnd/>
                  <a:tailEnd/>
                </a:ln>
                <a:solidFill>
                  <a:srgbClr val="FF0000"/>
                </a:solidFill>
                <a:effectLst>
                  <a:outerShdw dist="35921" dir="2700000" sy="50000" rotWithShape="0">
                    <a:srgbClr val="875B0D">
                      <a:alpha val="70000"/>
                    </a:srgbClr>
                  </a:outerShdw>
                </a:effectLst>
                <a:latin typeface="VNI-Briquet"/>
              </a:rPr>
              <a:t>Chuùc</a:t>
            </a:r>
            <a:r>
              <a:rPr lang="en-US" sz="3600" kern="10" dirty="0">
                <a:ln w="6350">
                  <a:noFill/>
                  <a:round/>
                  <a:headEnd/>
                  <a:tailEnd/>
                </a:ln>
                <a:solidFill>
                  <a:srgbClr val="FF0000"/>
                </a:solidFill>
                <a:effectLst>
                  <a:outerShdw dist="35921" dir="2700000" sy="50000" rotWithShape="0">
                    <a:srgbClr val="875B0D">
                      <a:alpha val="70000"/>
                    </a:srgbClr>
                  </a:outerShdw>
                </a:effectLst>
                <a:latin typeface="VNI-Briquet"/>
              </a:rPr>
              <a:t> </a:t>
            </a:r>
            <a:r>
              <a:rPr lang="en-US" sz="3600" kern="10" dirty="0" err="1">
                <a:ln w="6350">
                  <a:noFill/>
                  <a:round/>
                  <a:headEnd/>
                  <a:tailEnd/>
                </a:ln>
                <a:solidFill>
                  <a:srgbClr val="FF0000"/>
                </a:solidFill>
                <a:effectLst>
                  <a:outerShdw dist="35921" dir="2700000" sy="50000" rotWithShape="0">
                    <a:srgbClr val="875B0D">
                      <a:alpha val="70000"/>
                    </a:srgbClr>
                  </a:outerShdw>
                </a:effectLst>
                <a:latin typeface="VNI-Briquet"/>
              </a:rPr>
              <a:t>caùc</a:t>
            </a:r>
            <a:r>
              <a:rPr lang="en-US" sz="3600" kern="10" dirty="0">
                <a:ln w="6350">
                  <a:noFill/>
                  <a:round/>
                  <a:headEnd/>
                  <a:tailEnd/>
                </a:ln>
                <a:solidFill>
                  <a:srgbClr val="FF0000"/>
                </a:solidFill>
                <a:effectLst>
                  <a:outerShdw dist="35921" dir="2700000" sy="50000" rotWithShape="0">
                    <a:srgbClr val="875B0D">
                      <a:alpha val="70000"/>
                    </a:srgbClr>
                  </a:outerShdw>
                </a:effectLst>
                <a:latin typeface="VNI-Briquet"/>
              </a:rPr>
              <a:t> </a:t>
            </a:r>
            <a:r>
              <a:rPr lang="en-US" sz="3600" kern="10" dirty="0" err="1">
                <a:ln w="6350">
                  <a:noFill/>
                  <a:round/>
                  <a:headEnd/>
                  <a:tailEnd/>
                </a:ln>
                <a:solidFill>
                  <a:srgbClr val="FF0000"/>
                </a:solidFill>
                <a:effectLst>
                  <a:outerShdw dist="35921" dir="2700000" sy="50000" rotWithShape="0">
                    <a:srgbClr val="875B0D">
                      <a:alpha val="70000"/>
                    </a:srgbClr>
                  </a:outerShdw>
                </a:effectLst>
                <a:latin typeface="VNI-Briquet"/>
              </a:rPr>
              <a:t>em</a:t>
            </a:r>
            <a:r>
              <a:rPr lang="en-US" sz="3600" kern="10" dirty="0">
                <a:ln w="6350">
                  <a:noFill/>
                  <a:round/>
                  <a:headEnd/>
                  <a:tailEnd/>
                </a:ln>
                <a:solidFill>
                  <a:srgbClr val="FF0000"/>
                </a:solidFill>
                <a:effectLst>
                  <a:outerShdw dist="35921" dir="2700000" sy="50000" rotWithShape="0">
                    <a:srgbClr val="875B0D">
                      <a:alpha val="70000"/>
                    </a:srgbClr>
                  </a:outerShdw>
                </a:effectLst>
                <a:latin typeface="VNI-Briquet"/>
              </a:rPr>
              <a:t> </a:t>
            </a:r>
          </a:p>
          <a:p>
            <a:pPr algn="ctr"/>
            <a:r>
              <a:rPr lang="en-US" sz="3600" kern="10" dirty="0" err="1">
                <a:ln w="6350">
                  <a:noFill/>
                  <a:round/>
                  <a:headEnd/>
                  <a:tailEnd/>
                </a:ln>
                <a:solidFill>
                  <a:srgbClr val="FF0000"/>
                </a:solidFill>
                <a:effectLst>
                  <a:outerShdw dist="35921" dir="2700000" sy="50000" rotWithShape="0">
                    <a:srgbClr val="875B0D">
                      <a:alpha val="70000"/>
                    </a:srgbClr>
                  </a:outerShdw>
                </a:effectLst>
                <a:latin typeface="VNI-Briquet"/>
              </a:rPr>
              <a:t>ngaøy</a:t>
            </a:r>
            <a:r>
              <a:rPr lang="en-US" sz="3600" kern="10" dirty="0">
                <a:ln w="6350">
                  <a:noFill/>
                  <a:round/>
                  <a:headEnd/>
                  <a:tailEnd/>
                </a:ln>
                <a:solidFill>
                  <a:srgbClr val="FF0000"/>
                </a:solidFill>
                <a:effectLst>
                  <a:outerShdw dist="35921" dir="2700000" sy="50000" rotWithShape="0">
                    <a:srgbClr val="875B0D">
                      <a:alpha val="70000"/>
                    </a:srgbClr>
                  </a:outerShdw>
                </a:effectLst>
                <a:latin typeface="VNI-Briquet"/>
              </a:rPr>
              <a:t> </a:t>
            </a:r>
            <a:r>
              <a:rPr lang="en-US" sz="3600" kern="10" dirty="0" err="1">
                <a:ln w="6350">
                  <a:noFill/>
                  <a:round/>
                  <a:headEnd/>
                  <a:tailEnd/>
                </a:ln>
                <a:solidFill>
                  <a:srgbClr val="FF0000"/>
                </a:solidFill>
                <a:effectLst>
                  <a:outerShdw dist="35921" dir="2700000" sy="50000" rotWithShape="0">
                    <a:srgbClr val="875B0D">
                      <a:alpha val="70000"/>
                    </a:srgbClr>
                  </a:outerShdw>
                </a:effectLst>
                <a:latin typeface="VNI-Briquet"/>
              </a:rPr>
              <a:t>caøng</a:t>
            </a:r>
            <a:r>
              <a:rPr lang="en-US" sz="3600" kern="10" dirty="0">
                <a:ln w="6350">
                  <a:noFill/>
                  <a:round/>
                  <a:headEnd/>
                  <a:tailEnd/>
                </a:ln>
                <a:solidFill>
                  <a:srgbClr val="FF0000"/>
                </a:solidFill>
                <a:effectLst>
                  <a:outerShdw dist="35921" dir="2700000" sy="50000" rotWithShape="0">
                    <a:srgbClr val="875B0D">
                      <a:alpha val="70000"/>
                    </a:srgbClr>
                  </a:outerShdw>
                </a:effectLst>
                <a:latin typeface="VNI-Briquet"/>
              </a:rPr>
              <a:t> </a:t>
            </a:r>
            <a:r>
              <a:rPr lang="en-US" sz="3600" kern="10" dirty="0" err="1">
                <a:ln w="6350">
                  <a:noFill/>
                  <a:round/>
                  <a:headEnd/>
                  <a:tailEnd/>
                </a:ln>
                <a:solidFill>
                  <a:srgbClr val="FF0000"/>
                </a:solidFill>
                <a:effectLst>
                  <a:outerShdw dist="35921" dir="2700000" sy="50000" rotWithShape="0">
                    <a:srgbClr val="875B0D">
                      <a:alpha val="70000"/>
                    </a:srgbClr>
                  </a:outerShdw>
                </a:effectLst>
                <a:latin typeface="VNI-Briquet"/>
              </a:rPr>
              <a:t>hoïc</a:t>
            </a:r>
            <a:r>
              <a:rPr lang="en-US" sz="3600" kern="10" dirty="0">
                <a:ln w="6350">
                  <a:noFill/>
                  <a:round/>
                  <a:headEnd/>
                  <a:tailEnd/>
                </a:ln>
                <a:solidFill>
                  <a:srgbClr val="FF0000"/>
                </a:solidFill>
                <a:effectLst>
                  <a:outerShdw dist="35921" dir="2700000" sy="50000" rotWithShape="0">
                    <a:srgbClr val="875B0D">
                      <a:alpha val="70000"/>
                    </a:srgbClr>
                  </a:outerShdw>
                </a:effectLst>
                <a:latin typeface="VNI-Briquet"/>
              </a:rPr>
              <a:t> </a:t>
            </a:r>
            <a:r>
              <a:rPr lang="en-US" sz="3600" kern="10" dirty="0" err="1" smtClean="0">
                <a:ln w="6350">
                  <a:noFill/>
                  <a:round/>
                  <a:headEnd/>
                  <a:tailEnd/>
                </a:ln>
                <a:solidFill>
                  <a:srgbClr val="FF0000"/>
                </a:solidFill>
                <a:effectLst>
                  <a:outerShdw dist="35921" dir="2700000" sy="50000" rotWithShape="0">
                    <a:srgbClr val="875B0D">
                      <a:alpha val="70000"/>
                    </a:srgbClr>
                  </a:outerShdw>
                </a:effectLst>
                <a:latin typeface="VNI-Briquet"/>
              </a:rPr>
              <a:t>tốt</a:t>
            </a:r>
            <a:r>
              <a:rPr lang="en-US" sz="3600" kern="10" dirty="0" smtClean="0">
                <a:ln w="6350">
                  <a:noFill/>
                  <a:round/>
                  <a:headEnd/>
                  <a:tailEnd/>
                </a:ln>
                <a:solidFill>
                  <a:srgbClr val="FF0000"/>
                </a:solidFill>
                <a:effectLst>
                  <a:outerShdw dist="35921" dir="2700000" sy="50000" rotWithShape="0">
                    <a:srgbClr val="875B0D">
                      <a:alpha val="70000"/>
                    </a:srgbClr>
                  </a:outerShdw>
                </a:effectLst>
                <a:latin typeface="VNI-Briquet"/>
              </a:rPr>
              <a:t>!!</a:t>
            </a:r>
            <a:endParaRPr lang="en-US" sz="3600" kern="10" dirty="0">
              <a:ln w="6350">
                <a:noFill/>
                <a:round/>
                <a:headEnd/>
                <a:tailEnd/>
              </a:ln>
              <a:solidFill>
                <a:srgbClr val="FF0000"/>
              </a:solidFill>
              <a:effectLst>
                <a:outerShdw dist="35921" dir="2700000" sy="50000" rotWithShape="0">
                  <a:srgbClr val="875B0D">
                    <a:alpha val="70000"/>
                  </a:srgbClr>
                </a:outerShdw>
              </a:effectLst>
              <a:latin typeface="VNI-Briquet"/>
            </a:endParaRPr>
          </a:p>
        </p:txBody>
      </p:sp>
      <p:grpSp>
        <p:nvGrpSpPr>
          <p:cNvPr id="4" name="Group 47"/>
          <p:cNvGrpSpPr>
            <a:grpSpLocks/>
          </p:cNvGrpSpPr>
          <p:nvPr/>
        </p:nvGrpSpPr>
        <p:grpSpPr bwMode="auto">
          <a:xfrm>
            <a:off x="25400" y="32657"/>
            <a:ext cx="12192000" cy="6858000"/>
            <a:chOff x="0" y="0"/>
            <a:chExt cx="5760" cy="4320"/>
          </a:xfrm>
        </p:grpSpPr>
        <p:sp>
          <p:nvSpPr>
            <p:cNvPr id="5"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6" name="Picture 12"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Chỗ dành sẵn cho Số hiệu Bản chiếu 9"/>
          <p:cNvSpPr>
            <a:spLocks noGrp="1"/>
          </p:cNvSpPr>
          <p:nvPr>
            <p:ph type="sldNum" sz="quarter" idx="12"/>
          </p:nvPr>
        </p:nvSpPr>
        <p:spPr/>
        <p:txBody>
          <a:bodyPr/>
          <a:lstStyle/>
          <a:p>
            <a:fld id="{3362013D-9E27-470D-A942-DABA2486ECFD}" type="slidenum">
              <a:rPr lang="en-US" smtClean="0"/>
              <a:pPr/>
              <a:t>25</a:t>
            </a:fld>
            <a:endParaRPr lang="en-US"/>
          </a:p>
        </p:txBody>
      </p:sp>
      <p:sp>
        <p:nvSpPr>
          <p:cNvPr id="13" name="Text Box 5"/>
          <p:cNvSpPr txBox="1">
            <a:spLocks noChangeArrowheads="1"/>
          </p:cNvSpPr>
          <p:nvPr/>
        </p:nvSpPr>
        <p:spPr bwMode="auto">
          <a:xfrm>
            <a:off x="5486400" y="1080310"/>
            <a:ext cx="4267200" cy="2631490"/>
          </a:xfrm>
          <a:prstGeom prst="rect">
            <a:avLst/>
          </a:prstGeom>
          <a:noFill/>
          <a:ln w="9525">
            <a:noFill/>
            <a:miter lim="800000"/>
            <a:headEnd/>
            <a:tailEnd/>
          </a:ln>
          <a:effectLst/>
        </p:spPr>
        <p:txBody>
          <a:bodyPr wrap="square">
            <a:spAutoFit/>
          </a:bodyPr>
          <a:lstStyle/>
          <a:p>
            <a:pPr>
              <a:spcBef>
                <a:spcPct val="50000"/>
              </a:spcBef>
            </a:pPr>
            <a:r>
              <a:rPr lang="en-US" sz="3000" b="1" dirty="0" err="1">
                <a:latin typeface="Times New Roman" pitchFamily="18" charset="0"/>
                <a:cs typeface="Times New Roman" pitchFamily="18" charset="0"/>
              </a:rPr>
              <a:t>Đọc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lại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bài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Người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gác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rừng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tí</a:t>
            </a:r>
            <a:r>
              <a:rPr lang="en-US" sz="3000" b="1" dirty="0">
                <a:latin typeface="Times New Roman" pitchFamily="18" charset="0"/>
                <a:cs typeface="Times New Roman" pitchFamily="18" charset="0"/>
              </a:rPr>
              <a:t> hon </a:t>
            </a:r>
            <a:r>
              <a:rPr lang="en-US" sz="3000" b="1" dirty="0" err="1">
                <a:latin typeface="Times New Roman" pitchFamily="18" charset="0"/>
                <a:cs typeface="Times New Roman" pitchFamily="18" charset="0"/>
              </a:rPr>
              <a:t>và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lời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lại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câu</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hỏi</a:t>
            </a:r>
            <a:r>
              <a:rPr lang="en-US" sz="30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cuối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a:t>
            </a:r>
          </a:p>
          <a:p>
            <a:pPr>
              <a:spcBef>
                <a:spcPct val="50000"/>
              </a:spcBef>
            </a:pPr>
            <a:r>
              <a:rPr lang="en-US" sz="3000" b="1" dirty="0" err="1">
                <a:latin typeface="Times New Roman" pitchFamily="18" charset="0"/>
                <a:cs typeface="Times New Roman" pitchFamily="18" charset="0"/>
              </a:rPr>
              <a:t>Chuẩn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bị</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bài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Trồng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rừng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ngập</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mặn</a:t>
            </a:r>
            <a:r>
              <a:rPr lang="en-US" sz="3000" b="1" dirty="0">
                <a:latin typeface="Times New Roman" pitchFamily="18" charset="0"/>
                <a:cs typeface="Times New Roman" pitchFamily="18" charset="0"/>
              </a:rPr>
              <a:t>. </a:t>
            </a:r>
          </a:p>
        </p:txBody>
      </p:sp>
      <p:sp>
        <p:nvSpPr>
          <p:cNvPr id="14" name="WordArt 3"/>
          <p:cNvSpPr>
            <a:spLocks noChangeArrowheads="1" noChangeShapeType="1" noTextEdit="1"/>
          </p:cNvSpPr>
          <p:nvPr/>
        </p:nvSpPr>
        <p:spPr bwMode="auto">
          <a:xfrm>
            <a:off x="4800600" y="577790"/>
            <a:ext cx="1752600" cy="486586"/>
          </a:xfrm>
          <a:prstGeom prst="rect">
            <a:avLst/>
          </a:prstGeom>
        </p:spPr>
        <p:txBody>
          <a:bodyPr wrap="none" fromWordArt="1">
            <a:prstTxWarp prst="textFadeUp">
              <a:avLst>
                <a:gd name="adj" fmla="val 9991"/>
              </a:avLst>
            </a:prstTxWarp>
          </a:bodyPr>
          <a:lstStyle/>
          <a:p>
            <a:pPr algn="ctr"/>
            <a:r>
              <a:rPr lang="en-US" sz="3600" b="1" kern="10" dirty="0" err="1">
                <a:ln w="6350">
                  <a:solidFill>
                    <a:srgbClr val="B2B2B2"/>
                  </a:solidFill>
                  <a:round/>
                  <a:headEnd/>
                  <a:tailEnd/>
                </a:ln>
                <a:solidFill>
                  <a:srgbClr val="008000"/>
                </a:solidFill>
                <a:effectLst>
                  <a:outerShdw dist="35921" dir="2700000" sy="50000" rotWithShape="0">
                    <a:srgbClr val="875B0D">
                      <a:alpha val="70000"/>
                    </a:srgbClr>
                  </a:outerShdw>
                </a:effectLst>
                <a:latin typeface="Times New Roman"/>
                <a:cs typeface="Times New Roman"/>
              </a:rPr>
              <a:t>Dặn</a:t>
            </a:r>
            <a:r>
              <a:rPr lang="en-US" sz="3600" b="1" kern="10" dirty="0">
                <a:ln w="6350">
                  <a:solidFill>
                    <a:srgbClr val="B2B2B2"/>
                  </a:solidFill>
                  <a:round/>
                  <a:headEnd/>
                  <a:tailEnd/>
                </a:ln>
                <a:solidFill>
                  <a:srgbClr val="008000"/>
                </a:solidFill>
                <a:effectLst>
                  <a:outerShdw dist="35921" dir="2700000" sy="50000" rotWithShape="0">
                    <a:srgbClr val="875B0D">
                      <a:alpha val="70000"/>
                    </a:srgbClr>
                  </a:outerShdw>
                </a:effectLst>
                <a:latin typeface="Times New Roman"/>
                <a:cs typeface="Times New Roman"/>
              </a:rPr>
              <a:t> </a:t>
            </a:r>
            <a:r>
              <a:rPr lang="en-US" sz="3600" b="1" kern="10" dirty="0" err="1">
                <a:ln w="6350">
                  <a:solidFill>
                    <a:srgbClr val="B2B2B2"/>
                  </a:solidFill>
                  <a:round/>
                  <a:headEnd/>
                  <a:tailEnd/>
                </a:ln>
                <a:solidFill>
                  <a:srgbClr val="008000"/>
                </a:solidFill>
                <a:effectLst>
                  <a:outerShdw dist="35921" dir="2700000" sy="50000" rotWithShape="0">
                    <a:srgbClr val="875B0D">
                      <a:alpha val="70000"/>
                    </a:srgbClr>
                  </a:outerShdw>
                </a:effectLst>
                <a:latin typeface="Times New Roman"/>
                <a:cs typeface="Times New Roman"/>
              </a:rPr>
              <a:t>dò</a:t>
            </a:r>
            <a:endParaRPr lang="en-US" sz="3600" b="1" kern="10" dirty="0">
              <a:ln w="6350">
                <a:solidFill>
                  <a:srgbClr val="B2B2B2"/>
                </a:solidFill>
                <a:round/>
                <a:headEnd/>
                <a:tailEnd/>
              </a:ln>
              <a:solidFill>
                <a:srgbClr val="008000"/>
              </a:solidFill>
              <a:effectLst>
                <a:outerShdw dist="35921" dir="2700000" sy="50000" rotWithShape="0">
                  <a:srgbClr val="875B0D">
                    <a:alpha val="70000"/>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diamond(in)">
                                      <p:cBhvr>
                                        <p:cTn id="7" dur="2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rừng5"/>
          <p:cNvPicPr>
            <a:picLocks noChangeAspect="1" noChangeArrowheads="1"/>
          </p:cNvPicPr>
          <p:nvPr/>
        </p:nvPicPr>
        <p:blipFill>
          <a:blip r:embed="rId2" cstate="print"/>
          <a:srcRect/>
          <a:stretch>
            <a:fillRect/>
          </a:stretch>
        </p:blipFill>
        <p:spPr bwMode="auto">
          <a:xfrm>
            <a:off x="6248400" y="228600"/>
            <a:ext cx="4233862" cy="2743200"/>
          </a:xfrm>
          <a:prstGeom prst="rect">
            <a:avLst/>
          </a:prstGeom>
          <a:noFill/>
          <a:ln w="9525">
            <a:solidFill>
              <a:schemeClr val="tx1"/>
            </a:solidFill>
            <a:miter lim="800000"/>
            <a:headEnd/>
            <a:tailEnd/>
          </a:ln>
        </p:spPr>
      </p:pic>
      <p:pic>
        <p:nvPicPr>
          <p:cNvPr id="45059" name="Picture 3" descr="mua rừng"/>
          <p:cNvPicPr>
            <a:picLocks noChangeAspect="1" noChangeArrowheads="1"/>
          </p:cNvPicPr>
          <p:nvPr/>
        </p:nvPicPr>
        <p:blipFill>
          <a:blip r:embed="rId3" cstate="print"/>
          <a:srcRect/>
          <a:stretch>
            <a:fillRect/>
          </a:stretch>
        </p:blipFill>
        <p:spPr bwMode="auto">
          <a:xfrm>
            <a:off x="6248400" y="3124200"/>
            <a:ext cx="4229100" cy="2971800"/>
          </a:xfrm>
          <a:prstGeom prst="rect">
            <a:avLst/>
          </a:prstGeom>
          <a:noFill/>
          <a:ln w="9525">
            <a:solidFill>
              <a:schemeClr val="tx1"/>
            </a:solidFill>
            <a:miter lim="800000"/>
            <a:headEnd/>
            <a:tailEnd/>
          </a:ln>
        </p:spPr>
      </p:pic>
      <p:pic>
        <p:nvPicPr>
          <p:cNvPr id="45060" name="Picture 4" descr="Rừng cúc phương"/>
          <p:cNvPicPr>
            <a:picLocks noChangeAspect="1" noChangeArrowheads="1"/>
          </p:cNvPicPr>
          <p:nvPr/>
        </p:nvPicPr>
        <p:blipFill>
          <a:blip r:embed="rId4" cstate="print"/>
          <a:srcRect/>
          <a:stretch>
            <a:fillRect/>
          </a:stretch>
        </p:blipFill>
        <p:spPr bwMode="auto">
          <a:xfrm>
            <a:off x="1676401" y="3124200"/>
            <a:ext cx="4473575" cy="2971800"/>
          </a:xfrm>
          <a:prstGeom prst="rect">
            <a:avLst/>
          </a:prstGeom>
          <a:noFill/>
          <a:ln w="9525">
            <a:noFill/>
            <a:miter lim="800000"/>
            <a:headEnd/>
            <a:tailEnd/>
          </a:ln>
        </p:spPr>
      </p:pic>
      <p:pic>
        <p:nvPicPr>
          <p:cNvPr id="45061" name="Picture 5" descr="Ảnh rừng"/>
          <p:cNvPicPr>
            <a:picLocks noChangeAspect="1" noChangeArrowheads="1"/>
          </p:cNvPicPr>
          <p:nvPr/>
        </p:nvPicPr>
        <p:blipFill>
          <a:blip r:embed="rId5" cstate="print"/>
          <a:srcRect/>
          <a:stretch>
            <a:fillRect/>
          </a:stretch>
        </p:blipFill>
        <p:spPr bwMode="auto">
          <a:xfrm>
            <a:off x="1752600" y="228600"/>
            <a:ext cx="4419600" cy="2819400"/>
          </a:xfrm>
          <a:prstGeom prst="rect">
            <a:avLst/>
          </a:prstGeom>
          <a:noFill/>
          <a:ln w="9525">
            <a:solidFill>
              <a:schemeClr val="tx1"/>
            </a:solidFill>
            <a:miter lim="800000"/>
            <a:headEnd/>
            <a:tailEnd/>
          </a:ln>
        </p:spPr>
      </p:pic>
      <p:sp>
        <p:nvSpPr>
          <p:cNvPr id="6" name="Hình Chữ nhật 5"/>
          <p:cNvSpPr/>
          <p:nvPr/>
        </p:nvSpPr>
        <p:spPr>
          <a:xfrm>
            <a:off x="3276600" y="6096000"/>
            <a:ext cx="5562600" cy="523220"/>
          </a:xfrm>
          <a:prstGeom prst="rect">
            <a:avLst/>
          </a:prstGeom>
        </p:spPr>
        <p:txBody>
          <a:bodyPr wrap="square">
            <a:spAutoFit/>
          </a:bodyPr>
          <a:lstStyle/>
          <a:p>
            <a:r>
              <a:rPr lang="en-US" sz="2800" b="1">
                <a:latin typeface="Times New Roman" pitchFamily="18" charset="0"/>
                <a:cs typeface="Times New Roman" pitchFamily="18" charset="0"/>
              </a:rPr>
              <a:t>Những bức ảnh chụp cảnh gì? </a:t>
            </a:r>
          </a:p>
        </p:txBody>
      </p:sp>
      <p:sp>
        <p:nvSpPr>
          <p:cNvPr id="7" name="Hình Chữ nhật 6"/>
          <p:cNvSpPr/>
          <p:nvPr/>
        </p:nvSpPr>
        <p:spPr>
          <a:xfrm>
            <a:off x="1828800" y="6027004"/>
            <a:ext cx="8686800" cy="830997"/>
          </a:xfrm>
          <a:prstGeom prst="rect">
            <a:avLst/>
          </a:prstGeom>
        </p:spPr>
        <p:txBody>
          <a:bodyPr wrap="square">
            <a:spAutoFit/>
          </a:bodyPr>
          <a:lstStyle/>
          <a:p>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grpSp>
        <p:nvGrpSpPr>
          <p:cNvPr id="8" name="Group 47"/>
          <p:cNvGrpSpPr>
            <a:grpSpLocks/>
          </p:cNvGrpSpPr>
          <p:nvPr/>
        </p:nvGrpSpPr>
        <p:grpSpPr bwMode="auto">
          <a:xfrm>
            <a:off x="25400" y="32657"/>
            <a:ext cx="12192000" cy="6858000"/>
            <a:chOff x="0" y="0"/>
            <a:chExt cx="5760" cy="4320"/>
          </a:xfrm>
        </p:grpSpPr>
        <p:sp>
          <p:nvSpPr>
            <p:cNvPr id="9"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0" name="Picture 12"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3362013D-9E27-470D-A942-DABA2486ECFD}" type="slidenum">
              <a:rPr lang="en-US" smtClean="0"/>
              <a:pPr/>
              <a:t>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animEffect transition="in" filter="wedge">
                                      <p:cBhvr>
                                        <p:cTn id="7" dur="2000"/>
                                        <p:tgtEl>
                                          <p:spTgt spid="45061"/>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45058"/>
                                        </p:tgtEl>
                                        <p:attrNameLst>
                                          <p:attrName>style.visibility</p:attrName>
                                        </p:attrNameLst>
                                      </p:cBhvr>
                                      <p:to>
                                        <p:strVal val="visible"/>
                                      </p:to>
                                    </p:set>
                                    <p:animEffect transition="in" filter="wedge">
                                      <p:cBhvr>
                                        <p:cTn id="11" dur="2000"/>
                                        <p:tgtEl>
                                          <p:spTgt spid="45058"/>
                                        </p:tgtEl>
                                      </p:cBhvr>
                                    </p:animEffect>
                                  </p:childTnLst>
                                </p:cTn>
                              </p:par>
                            </p:childTnLst>
                          </p:cTn>
                        </p:par>
                        <p:par>
                          <p:cTn id="12" fill="hold">
                            <p:stCondLst>
                              <p:cond delay="4000"/>
                            </p:stCondLst>
                            <p:childTnLst>
                              <p:par>
                                <p:cTn id="13" presetID="20" presetClass="entr" presetSubtype="0" fill="hold" nodeType="afterEffect">
                                  <p:stCondLst>
                                    <p:cond delay="0"/>
                                  </p:stCondLst>
                                  <p:childTnLst>
                                    <p:set>
                                      <p:cBhvr>
                                        <p:cTn id="14" dur="1" fill="hold">
                                          <p:stCondLst>
                                            <p:cond delay="0"/>
                                          </p:stCondLst>
                                        </p:cTn>
                                        <p:tgtEl>
                                          <p:spTgt spid="45060"/>
                                        </p:tgtEl>
                                        <p:attrNameLst>
                                          <p:attrName>style.visibility</p:attrName>
                                        </p:attrNameLst>
                                      </p:cBhvr>
                                      <p:to>
                                        <p:strVal val="visible"/>
                                      </p:to>
                                    </p:set>
                                    <p:animEffect transition="in" filter="wedge">
                                      <p:cBhvr>
                                        <p:cTn id="15" dur="2000"/>
                                        <p:tgtEl>
                                          <p:spTgt spid="45060"/>
                                        </p:tgtEl>
                                      </p:cBhvr>
                                    </p:animEffect>
                                  </p:childTnLst>
                                </p:cTn>
                              </p:par>
                            </p:childTnLst>
                          </p:cTn>
                        </p:par>
                        <p:par>
                          <p:cTn id="16" fill="hold">
                            <p:stCondLst>
                              <p:cond delay="6000"/>
                            </p:stCondLst>
                            <p:childTnLst>
                              <p:par>
                                <p:cTn id="17" presetID="20" presetClass="entr" presetSubtype="0" fill="hold" nodeType="afterEffect">
                                  <p:stCondLst>
                                    <p:cond delay="0"/>
                                  </p:stCondLst>
                                  <p:childTnLst>
                                    <p:set>
                                      <p:cBhvr>
                                        <p:cTn id="18" dur="1" fill="hold">
                                          <p:stCondLst>
                                            <p:cond delay="0"/>
                                          </p:stCondLst>
                                        </p:cTn>
                                        <p:tgtEl>
                                          <p:spTgt spid="45059"/>
                                        </p:tgtEl>
                                        <p:attrNameLst>
                                          <p:attrName>style.visibility</p:attrName>
                                        </p:attrNameLst>
                                      </p:cBhvr>
                                      <p:to>
                                        <p:strVal val="visible"/>
                                      </p:to>
                                    </p:set>
                                    <p:animEffect transition="in" filter="wedge">
                                      <p:cBhvr>
                                        <p:cTn id="19" dur="2000"/>
                                        <p:tgtEl>
                                          <p:spTgt spid="45059"/>
                                        </p:tgtEl>
                                      </p:cBhvr>
                                    </p:animEffect>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fltVal val="0"/>
                                          </p:val>
                                        </p:tav>
                                        <p:tav tm="100000">
                                          <p:val>
                                            <p:strVal val="#ppt_w"/>
                                          </p:val>
                                        </p:tav>
                                      </p:tavLst>
                                    </p:anim>
                                    <p:anim calcmode="lin" valueType="num">
                                      <p:cBhvr>
                                        <p:cTn id="37" dur="1000" fill="hold"/>
                                        <p:tgtEl>
                                          <p:spTgt spid="7"/>
                                        </p:tgtEl>
                                        <p:attrNameLst>
                                          <p:attrName>ppt_h</p:attrName>
                                        </p:attrNameLst>
                                      </p:cBhvr>
                                      <p:tavLst>
                                        <p:tav tm="0">
                                          <p:val>
                                            <p:fltVal val="0"/>
                                          </p:val>
                                        </p:tav>
                                        <p:tav tm="100000">
                                          <p:val>
                                            <p:strVal val="#ppt_h"/>
                                          </p:val>
                                        </p:tav>
                                      </p:tavLst>
                                    </p:anim>
                                    <p:anim calcmode="lin" valueType="num">
                                      <p:cBhvr>
                                        <p:cTn id="3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3"/>
          <p:cNvSpPr txBox="1">
            <a:spLocks noChangeArrowheads="1"/>
          </p:cNvSpPr>
          <p:nvPr/>
        </p:nvSpPr>
        <p:spPr bwMode="auto">
          <a:xfrm>
            <a:off x="0" y="398464"/>
            <a:ext cx="1219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eaLnBrk="1" hangingPunct="1">
              <a:spcBef>
                <a:spcPct val="50000"/>
              </a:spcBef>
            </a:pPr>
            <a:r>
              <a:rPr lang="en-GB" altLang="en-US" sz="2800" b="1">
                <a:solidFill>
                  <a:srgbClr val="0000FF"/>
                </a:solidFill>
                <a:latin typeface="Times New Roman" pitchFamily="18" charset="0"/>
                <a:cs typeface="Times New Roman" pitchFamily="18" charset="0"/>
              </a:rPr>
              <a:t>Tập đọc</a:t>
            </a:r>
          </a:p>
        </p:txBody>
      </p:sp>
      <p:sp>
        <p:nvSpPr>
          <p:cNvPr id="149516" name="Text Box 12"/>
          <p:cNvSpPr txBox="1">
            <a:spLocks noChangeArrowheads="1"/>
          </p:cNvSpPr>
          <p:nvPr/>
        </p:nvSpPr>
        <p:spPr bwMode="auto">
          <a:xfrm>
            <a:off x="14817" y="798514"/>
            <a:ext cx="12192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eaLnBrk="1" hangingPunct="1">
              <a:spcBef>
                <a:spcPct val="50000"/>
              </a:spcBef>
            </a:pPr>
            <a:r>
              <a:rPr lang="en-US" altLang="en-US" b="1">
                <a:solidFill>
                  <a:srgbClr val="FF0000"/>
                </a:solidFill>
                <a:latin typeface="Times New Roman" pitchFamily="18" charset="0"/>
                <a:cs typeface="Times New Roman" pitchFamily="18" charset="0"/>
              </a:rPr>
              <a:t>Tiết 25: Người gác rừng tí hon</a:t>
            </a:r>
          </a:p>
        </p:txBody>
      </p:sp>
      <p:pic>
        <p:nvPicPr>
          <p:cNvPr id="149517" name="Picture 13" descr="Bao ve ru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17" y="2057401"/>
            <a:ext cx="11887200" cy="4670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9" name="Rectangle 10"/>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latin typeface="Times New Roman" pitchFamily="18" charset="0"/>
            </a:endParaRPr>
          </a:p>
        </p:txBody>
      </p:sp>
    </p:spTree>
    <p:extLst>
      <p:ext uri="{BB962C8B-B14F-4D97-AF65-F5344CB8AC3E}">
        <p14:creationId xmlns:p14="http://schemas.microsoft.com/office/powerpoint/2010/main" val="2082934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49517"/>
                                        </p:tgtEl>
                                        <p:attrNameLst>
                                          <p:attrName>style.visibility</p:attrName>
                                        </p:attrNameLst>
                                      </p:cBhvr>
                                      <p:to>
                                        <p:strVal val="visible"/>
                                      </p:to>
                                    </p:set>
                                    <p:anim calcmode="lin" valueType="num">
                                      <p:cBhvr>
                                        <p:cTn id="7" dur="2000" fill="hold"/>
                                        <p:tgtEl>
                                          <p:spTgt spid="149517"/>
                                        </p:tgtEl>
                                        <p:attrNameLst>
                                          <p:attrName>ppt_w</p:attrName>
                                        </p:attrNameLst>
                                      </p:cBhvr>
                                      <p:tavLst>
                                        <p:tav tm="0">
                                          <p:val>
                                            <p:fltVal val="0"/>
                                          </p:val>
                                        </p:tav>
                                        <p:tav tm="100000">
                                          <p:val>
                                            <p:strVal val="#ppt_w"/>
                                          </p:val>
                                        </p:tav>
                                      </p:tavLst>
                                    </p:anim>
                                    <p:anim calcmode="lin" valueType="num">
                                      <p:cBhvr>
                                        <p:cTn id="8" dur="2000" fill="hold"/>
                                        <p:tgtEl>
                                          <p:spTgt spid="149517"/>
                                        </p:tgtEl>
                                        <p:attrNameLst>
                                          <p:attrName>ppt_h</p:attrName>
                                        </p:attrNameLst>
                                      </p:cBhvr>
                                      <p:tavLst>
                                        <p:tav tm="0">
                                          <p:val>
                                            <p:fltVal val="0"/>
                                          </p:val>
                                        </p:tav>
                                        <p:tav tm="100000">
                                          <p:val>
                                            <p:strVal val="#ppt_h"/>
                                          </p:val>
                                        </p:tav>
                                      </p:tavLst>
                                    </p:anim>
                                    <p:anim calcmode="lin" valueType="num">
                                      <p:cBhvr>
                                        <p:cTn id="9" dur="2000" fill="hold"/>
                                        <p:tgtEl>
                                          <p:spTgt spid="149517"/>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495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149516"/>
                                        </p:tgtEl>
                                        <p:attrNameLst>
                                          <p:attrName>style.visibility</p:attrName>
                                        </p:attrNameLst>
                                      </p:cBhvr>
                                      <p:to>
                                        <p:strVal val="visible"/>
                                      </p:to>
                                    </p:set>
                                    <p:anim calcmode="discrete" valueType="clr">
                                      <p:cBhvr override="childStyle">
                                        <p:cTn id="15" dur="80"/>
                                        <p:tgtEl>
                                          <p:spTgt spid="149516"/>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49516"/>
                                        </p:tgtEl>
                                        <p:attrNameLst>
                                          <p:attrName>fillcolor</p:attrName>
                                        </p:attrNameLst>
                                      </p:cBhvr>
                                      <p:tavLst>
                                        <p:tav tm="0">
                                          <p:val>
                                            <p:clrVal>
                                              <a:schemeClr val="accent2"/>
                                            </p:clrVal>
                                          </p:val>
                                        </p:tav>
                                        <p:tav tm="50000">
                                          <p:val>
                                            <p:clrVal>
                                              <a:schemeClr val="hlink"/>
                                            </p:clrVal>
                                          </p:val>
                                        </p:tav>
                                      </p:tavLst>
                                    </p:anim>
                                    <p:set>
                                      <p:cBhvr>
                                        <p:cTn id="17" dur="80"/>
                                        <p:tgtEl>
                                          <p:spTgt spid="1495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Line 3"/>
          <p:cNvSpPr>
            <a:spLocks noChangeShapeType="1"/>
          </p:cNvSpPr>
          <p:nvPr/>
        </p:nvSpPr>
        <p:spPr bwMode="auto">
          <a:xfrm>
            <a:off x="6248400" y="2133600"/>
            <a:ext cx="0" cy="2895600"/>
          </a:xfrm>
          <a:prstGeom prst="line">
            <a:avLst/>
          </a:prstGeom>
          <a:noFill/>
          <a:ln w="38100">
            <a:solidFill>
              <a:srgbClr val="FF0000"/>
            </a:solidFill>
            <a:round/>
            <a:headEnd/>
            <a:tailEnd/>
          </a:ln>
          <a:effectLst/>
        </p:spPr>
        <p:txBody>
          <a:bodyPr/>
          <a:lstStyle/>
          <a:p>
            <a:endParaRPr lang="en-US"/>
          </a:p>
        </p:txBody>
      </p:sp>
      <p:sp>
        <p:nvSpPr>
          <p:cNvPr id="36868" name="Line 4"/>
          <p:cNvSpPr>
            <a:spLocks noChangeShapeType="1"/>
          </p:cNvSpPr>
          <p:nvPr/>
        </p:nvSpPr>
        <p:spPr bwMode="auto">
          <a:xfrm>
            <a:off x="4648200" y="2133600"/>
            <a:ext cx="2438400" cy="0"/>
          </a:xfrm>
          <a:prstGeom prst="line">
            <a:avLst/>
          </a:prstGeom>
          <a:noFill/>
          <a:ln w="38100">
            <a:solidFill>
              <a:srgbClr val="FF0000"/>
            </a:solidFill>
            <a:round/>
            <a:headEnd/>
            <a:tailEnd/>
          </a:ln>
          <a:effectLst/>
        </p:spPr>
        <p:txBody>
          <a:bodyPr/>
          <a:lstStyle/>
          <a:p>
            <a:endParaRPr lang="en-US"/>
          </a:p>
        </p:txBody>
      </p:sp>
      <p:sp>
        <p:nvSpPr>
          <p:cNvPr id="36869" name="Text Box 5"/>
          <p:cNvSpPr txBox="1">
            <a:spLocks noChangeArrowheads="1"/>
          </p:cNvSpPr>
          <p:nvPr/>
        </p:nvSpPr>
        <p:spPr bwMode="auto">
          <a:xfrm>
            <a:off x="2895600" y="1752600"/>
            <a:ext cx="1828800" cy="523220"/>
          </a:xfrm>
          <a:prstGeom prst="rect">
            <a:avLst/>
          </a:prstGeom>
          <a:noFill/>
          <a:ln w="9525">
            <a:noFill/>
            <a:miter lim="800000"/>
            <a:headEnd/>
            <a:tailEnd/>
          </a:ln>
          <a:effectLst/>
        </p:spPr>
        <p:txBody>
          <a:bodyPr>
            <a:spAutoFit/>
          </a:bodyPr>
          <a:lstStyle/>
          <a:p>
            <a:pPr algn="ctr">
              <a:spcBef>
                <a:spcPct val="50000"/>
              </a:spcBef>
            </a:pPr>
            <a:r>
              <a:rPr lang="en-US" sz="2800" b="1" u="sng">
                <a:latin typeface="Times New Roman" pitchFamily="18" charset="0"/>
              </a:rPr>
              <a:t>Luy</a:t>
            </a:r>
            <a:r>
              <a:rPr lang="vi-VN" sz="2800" b="1" u="sng">
                <a:latin typeface="Times New Roman" pitchFamily="18" charset="0"/>
              </a:rPr>
              <a:t>ện</a:t>
            </a:r>
            <a:r>
              <a:rPr lang="en-US" sz="2800" b="1" u="sng">
                <a:latin typeface="Times New Roman" pitchFamily="18" charset="0"/>
              </a:rPr>
              <a:t> </a:t>
            </a:r>
            <a:r>
              <a:rPr lang="vi-VN" sz="2800" b="1" u="sng">
                <a:latin typeface="Times New Roman" pitchFamily="18" charset="0"/>
              </a:rPr>
              <a:t>đọc</a:t>
            </a:r>
          </a:p>
        </p:txBody>
      </p:sp>
      <p:sp>
        <p:nvSpPr>
          <p:cNvPr id="36870" name="Text Box 6"/>
          <p:cNvSpPr txBox="1">
            <a:spLocks noChangeArrowheads="1"/>
          </p:cNvSpPr>
          <p:nvPr/>
        </p:nvSpPr>
        <p:spPr bwMode="auto">
          <a:xfrm>
            <a:off x="7239000" y="1676400"/>
            <a:ext cx="2362200" cy="523220"/>
          </a:xfrm>
          <a:prstGeom prst="rect">
            <a:avLst/>
          </a:prstGeom>
          <a:noFill/>
          <a:ln w="9525">
            <a:noFill/>
            <a:miter lim="800000"/>
            <a:headEnd/>
            <a:tailEnd/>
          </a:ln>
          <a:effectLst/>
        </p:spPr>
        <p:txBody>
          <a:bodyPr wrap="square">
            <a:spAutoFit/>
          </a:bodyPr>
          <a:lstStyle/>
          <a:p>
            <a:pPr>
              <a:spcBef>
                <a:spcPct val="50000"/>
              </a:spcBef>
            </a:pPr>
            <a:r>
              <a:rPr lang="en-US" sz="2800" b="1" u="sng">
                <a:latin typeface="Times New Roman" pitchFamily="18" charset="0"/>
              </a:rPr>
              <a:t>T</a:t>
            </a:r>
            <a:r>
              <a:rPr lang="vi-VN" sz="2800" b="1" u="sng">
                <a:latin typeface="Times New Roman" pitchFamily="18" charset="0"/>
              </a:rPr>
              <a:t>ìm</a:t>
            </a:r>
            <a:r>
              <a:rPr lang="en-US" sz="2800" b="1" u="sng">
                <a:latin typeface="Times New Roman" pitchFamily="18" charset="0"/>
              </a:rPr>
              <a:t> hi</a:t>
            </a:r>
            <a:r>
              <a:rPr lang="vi-VN" sz="2800" b="1" u="sng">
                <a:latin typeface="Times New Roman" pitchFamily="18" charset="0"/>
              </a:rPr>
              <a:t>ểu</a:t>
            </a:r>
            <a:r>
              <a:rPr lang="en-US" sz="2800" b="1" u="sng">
                <a:latin typeface="Times New Roman" pitchFamily="18" charset="0"/>
              </a:rPr>
              <a:t> b</a:t>
            </a:r>
            <a:r>
              <a:rPr lang="vi-VN" sz="2800" b="1" u="sng">
                <a:latin typeface="Times New Roman" pitchFamily="18" charset="0"/>
              </a:rPr>
              <a:t>ài</a:t>
            </a:r>
          </a:p>
        </p:txBody>
      </p:sp>
      <p:sp>
        <p:nvSpPr>
          <p:cNvPr id="13" name="Text Box 5"/>
          <p:cNvSpPr txBox="1">
            <a:spLocks noChangeArrowheads="1"/>
          </p:cNvSpPr>
          <p:nvPr/>
        </p:nvSpPr>
        <p:spPr bwMode="auto">
          <a:xfrm>
            <a:off x="4038600" y="2209801"/>
            <a:ext cx="4343400" cy="769441"/>
          </a:xfrm>
          <a:prstGeom prst="rect">
            <a:avLst/>
          </a:prstGeom>
          <a:noFill/>
          <a:ln w="9525">
            <a:noFill/>
            <a:miter lim="800000"/>
            <a:headEnd/>
            <a:tailEnd/>
          </a:ln>
          <a:effectLst/>
        </p:spPr>
        <p:txBody>
          <a:bodyPr wrap="square">
            <a:spAutoFit/>
          </a:bodyPr>
          <a:lstStyle/>
          <a:p>
            <a:pPr algn="ctr">
              <a:spcBef>
                <a:spcPct val="50000"/>
              </a:spcBef>
            </a:pPr>
            <a:r>
              <a:rPr lang="en-US" sz="4400" b="1">
                <a:latin typeface="Times New Roman" pitchFamily="18" charset="0"/>
              </a:rPr>
              <a:t>Nghe bạn đọc bài</a:t>
            </a:r>
            <a:endParaRPr lang="vi-VN" sz="4400" b="1">
              <a:latin typeface="Times New Roman" pitchFamily="18" charset="0"/>
            </a:endParaRPr>
          </a:p>
        </p:txBody>
      </p:sp>
      <p:sp>
        <p:nvSpPr>
          <p:cNvPr id="14" name="Text Box 5"/>
          <p:cNvSpPr txBox="1">
            <a:spLocks noChangeArrowheads="1"/>
          </p:cNvSpPr>
          <p:nvPr/>
        </p:nvSpPr>
        <p:spPr bwMode="auto">
          <a:xfrm>
            <a:off x="1981200" y="2895601"/>
            <a:ext cx="4038600" cy="769441"/>
          </a:xfrm>
          <a:prstGeom prst="rect">
            <a:avLst/>
          </a:prstGeom>
          <a:noFill/>
          <a:ln w="9525">
            <a:noFill/>
            <a:miter lim="800000"/>
            <a:headEnd/>
            <a:tailEnd/>
          </a:ln>
          <a:effectLst/>
        </p:spPr>
        <p:txBody>
          <a:bodyPr wrap="square">
            <a:spAutoFit/>
          </a:bodyPr>
          <a:lstStyle/>
          <a:p>
            <a:pPr algn="ctr">
              <a:spcBef>
                <a:spcPct val="50000"/>
              </a:spcBef>
            </a:pPr>
            <a:r>
              <a:rPr lang="en-US" sz="4400" b="1">
                <a:latin typeface="Times New Roman" pitchFamily="18" charset="0"/>
              </a:rPr>
              <a:t>Chia đoạn</a:t>
            </a:r>
            <a:endParaRPr lang="vi-VN" sz="4400" b="1">
              <a:latin typeface="Times New Roman" pitchFamily="18" charset="0"/>
            </a:endParaRPr>
          </a:p>
        </p:txBody>
      </p:sp>
      <p:sp>
        <p:nvSpPr>
          <p:cNvPr id="16" name="Text Box 5"/>
          <p:cNvSpPr txBox="1">
            <a:spLocks noChangeArrowheads="1"/>
          </p:cNvSpPr>
          <p:nvPr/>
        </p:nvSpPr>
        <p:spPr bwMode="auto">
          <a:xfrm>
            <a:off x="2590800" y="4953000"/>
            <a:ext cx="7924800" cy="1815882"/>
          </a:xfrm>
          <a:prstGeom prst="rect">
            <a:avLst/>
          </a:prstGeom>
          <a:noFill/>
          <a:ln w="9525">
            <a:noFill/>
            <a:miter lim="800000"/>
            <a:headEnd/>
            <a:tailEnd/>
          </a:ln>
          <a:effectLst/>
        </p:spPr>
        <p:txBody>
          <a:bodyPr wrap="square">
            <a:spAutoFit/>
          </a:bodyPr>
          <a:lstStyle/>
          <a:p>
            <a:pPr algn="just"/>
            <a:r>
              <a:rPr lang="en-US" sz="2800" b="1">
                <a:latin typeface="Times New Roman" pitchFamily="18" charset="0"/>
              </a:rPr>
              <a:t>Chia 3 đoạn:</a:t>
            </a:r>
          </a:p>
          <a:p>
            <a:pPr algn="just"/>
            <a:r>
              <a:rPr lang="en-US" sz="2800" b="1">
                <a:latin typeface="Times New Roman" pitchFamily="18" charset="0"/>
              </a:rPr>
              <a:t>Đoạn 1: Từ đầu đến </a:t>
            </a:r>
            <a:r>
              <a:rPr lang="en-US" sz="2800" b="1" i="1">
                <a:solidFill>
                  <a:srgbClr val="FF0000"/>
                </a:solidFill>
                <a:latin typeface="Times New Roman" pitchFamily="18" charset="0"/>
              </a:rPr>
              <a:t>đánh xe ra bìa rừng chưa</a:t>
            </a:r>
            <a:r>
              <a:rPr lang="en-US" sz="2800" b="1">
                <a:latin typeface="Times New Roman" pitchFamily="18" charset="0"/>
              </a:rPr>
              <a:t>?</a:t>
            </a:r>
          </a:p>
          <a:p>
            <a:pPr algn="just"/>
            <a:r>
              <a:rPr lang="en-US" sz="2800" b="1">
                <a:latin typeface="Times New Roman" pitchFamily="18" charset="0"/>
              </a:rPr>
              <a:t>Đoạn 2: Tiếp theo đến  </a:t>
            </a:r>
            <a:r>
              <a:rPr lang="en-US" sz="2800" b="1" i="1">
                <a:solidFill>
                  <a:srgbClr val="FF0000"/>
                </a:solidFill>
                <a:latin typeface="Times New Roman" pitchFamily="18" charset="0"/>
              </a:rPr>
              <a:t>thu lại gỗ</a:t>
            </a:r>
            <a:r>
              <a:rPr lang="en-US" sz="2800" b="1">
                <a:latin typeface="Times New Roman" pitchFamily="18" charset="0"/>
              </a:rPr>
              <a:t>.</a:t>
            </a:r>
          </a:p>
          <a:p>
            <a:pPr algn="just"/>
            <a:r>
              <a:rPr lang="en-US" sz="2800" b="1">
                <a:latin typeface="Times New Roman" pitchFamily="18" charset="0"/>
              </a:rPr>
              <a:t>Đoạn 3: Phần còn lại.</a:t>
            </a:r>
          </a:p>
        </p:txBody>
      </p:sp>
      <p:sp>
        <p:nvSpPr>
          <p:cNvPr id="20" name="Text Box 5"/>
          <p:cNvSpPr txBox="1">
            <a:spLocks noChangeArrowheads="1"/>
          </p:cNvSpPr>
          <p:nvPr/>
        </p:nvSpPr>
        <p:spPr bwMode="auto">
          <a:xfrm>
            <a:off x="1981200" y="2667000"/>
            <a:ext cx="4343400" cy="1446550"/>
          </a:xfrm>
          <a:prstGeom prst="rect">
            <a:avLst/>
          </a:prstGeom>
          <a:noFill/>
          <a:ln w="9525">
            <a:noFill/>
            <a:miter lim="800000"/>
            <a:headEnd/>
            <a:tailEnd/>
          </a:ln>
          <a:effectLst/>
        </p:spPr>
        <p:txBody>
          <a:bodyPr wrap="square">
            <a:spAutoFit/>
          </a:bodyPr>
          <a:lstStyle/>
          <a:p>
            <a:pPr algn="ctr"/>
            <a:r>
              <a:rPr lang="en-US" sz="4400" b="1">
                <a:latin typeface="Times New Roman" pitchFamily="18" charset="0"/>
              </a:rPr>
              <a:t>Đọc nối tiếp </a:t>
            </a:r>
          </a:p>
          <a:p>
            <a:pPr algn="ctr"/>
            <a:r>
              <a:rPr lang="en-US" sz="4400" b="1">
                <a:latin typeface="Times New Roman" pitchFamily="18" charset="0"/>
              </a:rPr>
              <a:t>theo đoạn</a:t>
            </a:r>
            <a:endParaRPr lang="vi-VN" sz="4400" b="1">
              <a:latin typeface="Times New Roman" pitchFamily="18" charset="0"/>
            </a:endParaRPr>
          </a:p>
        </p:txBody>
      </p:sp>
      <p:sp>
        <p:nvSpPr>
          <p:cNvPr id="15" name="Text Box 11"/>
          <p:cNvSpPr txBox="1">
            <a:spLocks noChangeArrowheads="1"/>
          </p:cNvSpPr>
          <p:nvPr/>
        </p:nvSpPr>
        <p:spPr bwMode="auto">
          <a:xfrm>
            <a:off x="1892300" y="291035"/>
            <a:ext cx="8458200" cy="1446550"/>
          </a:xfrm>
          <a:prstGeom prst="rect">
            <a:avLst/>
          </a:prstGeom>
          <a:noFill/>
          <a:ln w="9525">
            <a:noFill/>
            <a:miter lim="800000"/>
            <a:headEnd/>
            <a:tailEnd/>
          </a:ln>
          <a:effectLst/>
        </p:spPr>
        <p:txBody>
          <a:bodyPr wrap="square">
            <a:spAutoFit/>
          </a:bodyPr>
          <a:lstStyle/>
          <a:p>
            <a:pPr algn="ctr"/>
            <a:endParaRPr lang="en-US" sz="2800" b="1" u="sng" smtClean="0">
              <a:solidFill>
                <a:srgbClr val="000099"/>
              </a:solidFill>
              <a:latin typeface="Times New Roman" pitchFamily="18" charset="0"/>
              <a:cs typeface="Times New Roman" pitchFamily="18" charset="0"/>
            </a:endParaRPr>
          </a:p>
          <a:p>
            <a:pPr algn="ctr"/>
            <a:r>
              <a:rPr lang="en-US" sz="2800" b="1" u="sng" smtClean="0">
                <a:solidFill>
                  <a:srgbClr val="000099"/>
                </a:solidFill>
                <a:latin typeface="Times New Roman" pitchFamily="18" charset="0"/>
                <a:cs typeface="Times New Roman" pitchFamily="18" charset="0"/>
              </a:rPr>
              <a:t>Tập </a:t>
            </a:r>
            <a:r>
              <a:rPr lang="en-US" sz="2800" b="1" u="sng" dirty="0" err="1">
                <a:solidFill>
                  <a:srgbClr val="000099"/>
                </a:solidFill>
                <a:latin typeface="Times New Roman" pitchFamily="18" charset="0"/>
                <a:cs typeface="Times New Roman" pitchFamily="18" charset="0"/>
              </a:rPr>
              <a:t>đọc</a:t>
            </a:r>
            <a:endParaRPr lang="en-US" sz="2800" b="1" u="sng" dirty="0">
              <a:solidFill>
                <a:srgbClr val="000099"/>
              </a:solidFill>
              <a:latin typeface="Times New Roman" pitchFamily="18" charset="0"/>
              <a:cs typeface="Times New Roman" pitchFamily="18" charset="0"/>
            </a:endParaRPr>
          </a:p>
          <a:p>
            <a:pPr algn="ctr"/>
            <a:r>
              <a:rPr lang="en-US" sz="2400" b="1" dirty="0">
                <a:solidFill>
                  <a:srgbClr val="000099"/>
                </a:solidFill>
                <a:latin typeface="Times New Roman" pitchFamily="18" charset="0"/>
                <a:cs typeface="Times New Roman" pitchFamily="18" charset="0"/>
              </a:rPr>
              <a:t>Tiết 25: </a:t>
            </a:r>
            <a:r>
              <a:rPr lang="en-US" sz="3200" b="1" dirty="0" err="1">
                <a:solidFill>
                  <a:srgbClr val="000099"/>
                </a:solidFill>
                <a:latin typeface="Times New Roman" pitchFamily="18" charset="0"/>
                <a:cs typeface="Times New Roman" pitchFamily="18" charset="0"/>
              </a:rPr>
              <a:t>Người</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gác</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rừng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tí</a:t>
            </a:r>
            <a:r>
              <a:rPr lang="en-US" sz="3200" b="1" dirty="0">
                <a:solidFill>
                  <a:srgbClr val="000099"/>
                </a:solidFill>
                <a:latin typeface="Times New Roman" pitchFamily="18" charset="0"/>
                <a:cs typeface="Times New Roman" pitchFamily="18" charset="0"/>
              </a:rPr>
              <a:t> hon </a:t>
            </a:r>
            <a:r>
              <a:rPr lang="en-US" sz="2400" b="1" i="1" dirty="0">
                <a:solidFill>
                  <a:srgbClr val="000099"/>
                </a:solidFill>
                <a:latin typeface="Times New Roman" pitchFamily="18" charset="0"/>
                <a:cs typeface="Times New Roman" pitchFamily="18" charset="0"/>
              </a:rPr>
              <a:t>(</a:t>
            </a:r>
            <a:r>
              <a:rPr lang="en-US" sz="2400" b="1" i="1" dirty="0" err="1">
                <a:solidFill>
                  <a:srgbClr val="000099"/>
                </a:solidFill>
                <a:latin typeface="Times New Roman" pitchFamily="18" charset="0"/>
                <a:cs typeface="Times New Roman" pitchFamily="18" charset="0"/>
              </a:rPr>
              <a:t>trang</a:t>
            </a:r>
            <a:r>
              <a:rPr lang="en-US" sz="2400" b="1" i="1" dirty="0">
                <a:solidFill>
                  <a:srgbClr val="000099"/>
                </a:solidFill>
                <a:latin typeface="Times New Roman" pitchFamily="18" charset="0"/>
                <a:cs typeface="Times New Roman" pitchFamily="18" charset="0"/>
              </a:rPr>
              <a:t> 124)</a:t>
            </a:r>
          </a:p>
        </p:txBody>
      </p:sp>
      <p:grpSp>
        <p:nvGrpSpPr>
          <p:cNvPr id="19" name="Group 47"/>
          <p:cNvGrpSpPr>
            <a:grpSpLocks/>
          </p:cNvGrpSpPr>
          <p:nvPr/>
        </p:nvGrpSpPr>
        <p:grpSpPr bwMode="auto">
          <a:xfrm>
            <a:off x="25400" y="32657"/>
            <a:ext cx="12192000" cy="6858000"/>
            <a:chOff x="0" y="0"/>
            <a:chExt cx="5760" cy="4320"/>
          </a:xfrm>
        </p:grpSpPr>
        <p:sp>
          <p:nvSpPr>
            <p:cNvPr id="21"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22"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Chỗ dành sẵn cho Số hiệu Bản chiếu 4"/>
          <p:cNvSpPr>
            <a:spLocks noGrp="1"/>
          </p:cNvSpPr>
          <p:nvPr>
            <p:ph type="sldNum" sz="quarter" idx="12"/>
          </p:nvPr>
        </p:nvSpPr>
        <p:spPr/>
        <p:txBody>
          <a:bodyPr/>
          <a:lstStyle/>
          <a:p>
            <a:fld id="{3362013D-9E27-470D-A942-DABA2486ECFD}"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13"/>
                                        </p:tgtEl>
                                        <p:attrNameLst>
                                          <p:attrName>ppt_x</p:attrName>
                                        </p:attrNameLst>
                                      </p:cBhvr>
                                      <p:tavLst>
                                        <p:tav tm="0">
                                          <p:val>
                                            <p:strVal val="ppt_x"/>
                                          </p:val>
                                        </p:tav>
                                        <p:tav tm="100000">
                                          <p:val>
                                            <p:strVal val="ppt_x"/>
                                          </p:val>
                                        </p:tav>
                                      </p:tavLst>
                                    </p:anim>
                                    <p:anim calcmode="lin" valueType="num">
                                      <p:cBhvr additive="base">
                                        <p:cTn id="12" dur="500"/>
                                        <p:tgtEl>
                                          <p:spTgt spid="13"/>
                                        </p:tgtEl>
                                        <p:attrNameLst>
                                          <p:attrName>ppt_y</p:attrName>
                                        </p:attrNameLst>
                                      </p:cBhvr>
                                      <p:tavLst>
                                        <p:tav tm="0">
                                          <p:val>
                                            <p:strVal val="ppt_y"/>
                                          </p:val>
                                        </p:tav>
                                        <p:tav tm="100000">
                                          <p:val>
                                            <p:strVal val="1+ppt_h/2"/>
                                          </p:val>
                                        </p:tav>
                                      </p:tavLst>
                                    </p:anim>
                                    <p:set>
                                      <p:cBhvr>
                                        <p:cTn id="13" dur="1" fill="hold">
                                          <p:stCondLst>
                                            <p:cond delay="499"/>
                                          </p:stCondLst>
                                        </p:cTn>
                                        <p:tgtEl>
                                          <p:spTgt spid="1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6869"/>
                                        </p:tgtEl>
                                        <p:attrNameLst>
                                          <p:attrName>style.visibility</p:attrName>
                                        </p:attrNameLst>
                                      </p:cBhvr>
                                      <p:to>
                                        <p:strVal val="visible"/>
                                      </p:to>
                                    </p:set>
                                    <p:animEffect transition="in" filter="wipe(up)">
                                      <p:cBhvr>
                                        <p:cTn id="18" dur="500"/>
                                        <p:tgtEl>
                                          <p:spTgt spid="3686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6868"/>
                                        </p:tgtEl>
                                        <p:attrNameLst>
                                          <p:attrName>style.visibility</p:attrName>
                                        </p:attrNameLst>
                                      </p:cBhvr>
                                      <p:to>
                                        <p:strVal val="visible"/>
                                      </p:to>
                                    </p:set>
                                    <p:animEffect transition="in" filter="wipe(up)">
                                      <p:cBhvr>
                                        <p:cTn id="21" dur="500"/>
                                        <p:tgtEl>
                                          <p:spTgt spid="36868"/>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6867"/>
                                        </p:tgtEl>
                                        <p:attrNameLst>
                                          <p:attrName>style.visibility</p:attrName>
                                        </p:attrNameLst>
                                      </p:cBhvr>
                                      <p:to>
                                        <p:strVal val="visible"/>
                                      </p:to>
                                    </p:set>
                                    <p:animEffect transition="in" filter="wipe(up)">
                                      <p:cBhvr>
                                        <p:cTn id="24" dur="500"/>
                                        <p:tgtEl>
                                          <p:spTgt spid="36867"/>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6870"/>
                                        </p:tgtEl>
                                        <p:attrNameLst>
                                          <p:attrName>style.visibility</p:attrName>
                                        </p:attrNameLst>
                                      </p:cBhvr>
                                      <p:to>
                                        <p:strVal val="visible"/>
                                      </p:to>
                                    </p:set>
                                    <p:animEffect transition="in" filter="wipe(up)">
                                      <p:cBhvr>
                                        <p:cTn id="27" dur="500"/>
                                        <p:tgtEl>
                                          <p:spTgt spid="3687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14"/>
                                        </p:tgtEl>
                                        <p:attrNameLst>
                                          <p:attrName>ppt_x</p:attrName>
                                        </p:attrNameLst>
                                      </p:cBhvr>
                                      <p:tavLst>
                                        <p:tav tm="0">
                                          <p:val>
                                            <p:strVal val="ppt_x"/>
                                          </p:val>
                                        </p:tav>
                                        <p:tav tm="100000">
                                          <p:val>
                                            <p:strVal val="ppt_x"/>
                                          </p:val>
                                        </p:tav>
                                      </p:tavLst>
                                    </p:anim>
                                    <p:anim calcmode="lin" valueType="num">
                                      <p:cBhvr additive="base">
                                        <p:cTn id="37" dur="500"/>
                                        <p:tgtEl>
                                          <p:spTgt spid="14"/>
                                        </p:tgtEl>
                                        <p:attrNameLst>
                                          <p:attrName>ppt_y</p:attrName>
                                        </p:attrNameLst>
                                      </p:cBhvr>
                                      <p:tavLst>
                                        <p:tav tm="0">
                                          <p:val>
                                            <p:strVal val="ppt_y"/>
                                          </p:val>
                                        </p:tav>
                                        <p:tav tm="100000">
                                          <p:val>
                                            <p:strVal val="1+ppt_h/2"/>
                                          </p:val>
                                        </p:tav>
                                      </p:tavLst>
                                    </p:anim>
                                    <p:set>
                                      <p:cBhvr>
                                        <p:cTn id="38" dur="1" fill="hold">
                                          <p:stCondLst>
                                            <p:cond delay="499"/>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up)">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grpId="1" nodeType="clickEffect">
                                  <p:stCondLst>
                                    <p:cond delay="0"/>
                                  </p:stCondLst>
                                  <p:childTnLst>
                                    <p:anim calcmode="lin" valueType="num">
                                      <p:cBhvr additive="base">
                                        <p:cTn id="52" dur="500"/>
                                        <p:tgtEl>
                                          <p:spTgt spid="20"/>
                                        </p:tgtEl>
                                        <p:attrNameLst>
                                          <p:attrName>ppt_x</p:attrName>
                                        </p:attrNameLst>
                                      </p:cBhvr>
                                      <p:tavLst>
                                        <p:tav tm="0">
                                          <p:val>
                                            <p:strVal val="ppt_x"/>
                                          </p:val>
                                        </p:tav>
                                        <p:tav tm="100000">
                                          <p:val>
                                            <p:strVal val="ppt_x"/>
                                          </p:val>
                                        </p:tav>
                                      </p:tavLst>
                                    </p:anim>
                                    <p:anim calcmode="lin" valueType="num">
                                      <p:cBhvr additive="base">
                                        <p:cTn id="53" dur="500"/>
                                        <p:tgtEl>
                                          <p:spTgt spid="20"/>
                                        </p:tgtEl>
                                        <p:attrNameLst>
                                          <p:attrName>ppt_y</p:attrName>
                                        </p:attrNameLst>
                                      </p:cBhvr>
                                      <p:tavLst>
                                        <p:tav tm="0">
                                          <p:val>
                                            <p:strVal val="ppt_y"/>
                                          </p:val>
                                        </p:tav>
                                        <p:tav tm="100000">
                                          <p:val>
                                            <p:strVal val="1+ppt_h/2"/>
                                          </p:val>
                                        </p:tav>
                                      </p:tavLst>
                                    </p:anim>
                                    <p:set>
                                      <p:cBhvr>
                                        <p:cTn id="54"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nimBg="1"/>
      <p:bldP spid="36868" grpId="0" animBg="1"/>
      <p:bldP spid="36869" grpId="0"/>
      <p:bldP spid="36870" grpId="0"/>
      <p:bldP spid="13" grpId="0"/>
      <p:bldP spid="13" grpId="1"/>
      <p:bldP spid="14" grpId="0"/>
      <p:bldP spid="14" grpId="1"/>
      <p:bldP spid="16" grpId="0"/>
      <p:bldP spid="20" grpId="0"/>
      <p:bldP spid="2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Line 3"/>
          <p:cNvSpPr>
            <a:spLocks noChangeShapeType="1"/>
          </p:cNvSpPr>
          <p:nvPr/>
        </p:nvSpPr>
        <p:spPr bwMode="auto">
          <a:xfrm>
            <a:off x="6096000" y="2133600"/>
            <a:ext cx="0" cy="2895600"/>
          </a:xfrm>
          <a:prstGeom prst="line">
            <a:avLst/>
          </a:prstGeom>
          <a:noFill/>
          <a:ln w="38100">
            <a:solidFill>
              <a:srgbClr val="FF0000"/>
            </a:solidFill>
            <a:round/>
            <a:headEnd/>
            <a:tailEnd/>
          </a:ln>
          <a:effectLst/>
        </p:spPr>
        <p:txBody>
          <a:bodyPr/>
          <a:lstStyle/>
          <a:p>
            <a:endParaRPr lang="en-US"/>
          </a:p>
        </p:txBody>
      </p:sp>
      <p:sp>
        <p:nvSpPr>
          <p:cNvPr id="36868" name="Line 4"/>
          <p:cNvSpPr>
            <a:spLocks noChangeShapeType="1"/>
          </p:cNvSpPr>
          <p:nvPr/>
        </p:nvSpPr>
        <p:spPr bwMode="auto">
          <a:xfrm>
            <a:off x="4648200" y="2133600"/>
            <a:ext cx="2438400" cy="0"/>
          </a:xfrm>
          <a:prstGeom prst="line">
            <a:avLst/>
          </a:prstGeom>
          <a:noFill/>
          <a:ln w="38100">
            <a:solidFill>
              <a:srgbClr val="FF0000"/>
            </a:solidFill>
            <a:round/>
            <a:headEnd/>
            <a:tailEnd/>
          </a:ln>
          <a:effectLst/>
        </p:spPr>
        <p:txBody>
          <a:bodyPr/>
          <a:lstStyle/>
          <a:p>
            <a:endParaRPr lang="en-US"/>
          </a:p>
        </p:txBody>
      </p:sp>
      <p:sp>
        <p:nvSpPr>
          <p:cNvPr id="36869" name="Text Box 5"/>
          <p:cNvSpPr txBox="1">
            <a:spLocks noChangeArrowheads="1"/>
          </p:cNvSpPr>
          <p:nvPr/>
        </p:nvSpPr>
        <p:spPr bwMode="auto">
          <a:xfrm>
            <a:off x="2743200" y="1676400"/>
            <a:ext cx="1828800" cy="523220"/>
          </a:xfrm>
          <a:prstGeom prst="rect">
            <a:avLst/>
          </a:prstGeom>
          <a:noFill/>
          <a:ln w="9525">
            <a:noFill/>
            <a:miter lim="800000"/>
            <a:headEnd/>
            <a:tailEnd/>
          </a:ln>
          <a:effectLst/>
        </p:spPr>
        <p:txBody>
          <a:bodyPr>
            <a:spAutoFit/>
          </a:bodyPr>
          <a:lstStyle/>
          <a:p>
            <a:pPr algn="ctr">
              <a:spcBef>
                <a:spcPct val="50000"/>
              </a:spcBef>
            </a:pPr>
            <a:r>
              <a:rPr lang="en-US" sz="2800" b="1" u="sng">
                <a:latin typeface="Times New Roman" pitchFamily="18" charset="0"/>
              </a:rPr>
              <a:t>Luy</a:t>
            </a:r>
            <a:r>
              <a:rPr lang="vi-VN" sz="2800" b="1" u="sng">
                <a:latin typeface="Times New Roman" pitchFamily="18" charset="0"/>
              </a:rPr>
              <a:t>ện</a:t>
            </a:r>
            <a:r>
              <a:rPr lang="en-US" sz="2800" b="1" u="sng">
                <a:latin typeface="Times New Roman" pitchFamily="18" charset="0"/>
              </a:rPr>
              <a:t> </a:t>
            </a:r>
            <a:r>
              <a:rPr lang="vi-VN" sz="2800" b="1" u="sng">
                <a:latin typeface="Times New Roman" pitchFamily="18" charset="0"/>
              </a:rPr>
              <a:t>đọc</a:t>
            </a:r>
          </a:p>
        </p:txBody>
      </p:sp>
      <p:sp>
        <p:nvSpPr>
          <p:cNvPr id="36870" name="Text Box 6"/>
          <p:cNvSpPr txBox="1">
            <a:spLocks noChangeArrowheads="1"/>
          </p:cNvSpPr>
          <p:nvPr/>
        </p:nvSpPr>
        <p:spPr bwMode="auto">
          <a:xfrm>
            <a:off x="7239000" y="1676400"/>
            <a:ext cx="2362200" cy="523220"/>
          </a:xfrm>
          <a:prstGeom prst="rect">
            <a:avLst/>
          </a:prstGeom>
          <a:noFill/>
          <a:ln w="9525">
            <a:noFill/>
            <a:miter lim="800000"/>
            <a:headEnd/>
            <a:tailEnd/>
          </a:ln>
          <a:effectLst/>
        </p:spPr>
        <p:txBody>
          <a:bodyPr wrap="square">
            <a:spAutoFit/>
          </a:bodyPr>
          <a:lstStyle/>
          <a:p>
            <a:pPr>
              <a:spcBef>
                <a:spcPct val="50000"/>
              </a:spcBef>
            </a:pPr>
            <a:r>
              <a:rPr lang="en-US" sz="2800" b="1" u="sng">
                <a:latin typeface="Times New Roman" pitchFamily="18" charset="0"/>
              </a:rPr>
              <a:t>T</a:t>
            </a:r>
            <a:r>
              <a:rPr lang="vi-VN" sz="2800" b="1" u="sng">
                <a:latin typeface="Times New Roman" pitchFamily="18" charset="0"/>
              </a:rPr>
              <a:t>ìm</a:t>
            </a:r>
            <a:r>
              <a:rPr lang="en-US" sz="2800" b="1" u="sng">
                <a:latin typeface="Times New Roman" pitchFamily="18" charset="0"/>
              </a:rPr>
              <a:t> hi</a:t>
            </a:r>
            <a:r>
              <a:rPr lang="vi-VN" sz="2800" b="1" u="sng">
                <a:latin typeface="Times New Roman" pitchFamily="18" charset="0"/>
              </a:rPr>
              <a:t>ểu</a:t>
            </a:r>
            <a:r>
              <a:rPr lang="en-US" sz="2800" b="1" u="sng">
                <a:latin typeface="Times New Roman" pitchFamily="18" charset="0"/>
              </a:rPr>
              <a:t> b</a:t>
            </a:r>
            <a:r>
              <a:rPr lang="vi-VN" sz="2800" b="1" u="sng">
                <a:latin typeface="Times New Roman" pitchFamily="18" charset="0"/>
              </a:rPr>
              <a:t>ài</a:t>
            </a:r>
          </a:p>
        </p:txBody>
      </p:sp>
      <p:sp>
        <p:nvSpPr>
          <p:cNvPr id="13" name="Text Box 5"/>
          <p:cNvSpPr txBox="1">
            <a:spLocks noChangeArrowheads="1"/>
          </p:cNvSpPr>
          <p:nvPr/>
        </p:nvSpPr>
        <p:spPr bwMode="auto">
          <a:xfrm>
            <a:off x="1752600" y="2438401"/>
            <a:ext cx="4191000" cy="769441"/>
          </a:xfrm>
          <a:prstGeom prst="rect">
            <a:avLst/>
          </a:prstGeom>
          <a:noFill/>
          <a:ln w="9525">
            <a:noFill/>
            <a:miter lim="800000"/>
            <a:headEnd/>
            <a:tailEnd/>
          </a:ln>
          <a:effectLst/>
        </p:spPr>
        <p:txBody>
          <a:bodyPr wrap="square">
            <a:spAutoFit/>
          </a:bodyPr>
          <a:lstStyle/>
          <a:p>
            <a:pPr algn="ctr">
              <a:spcBef>
                <a:spcPct val="50000"/>
              </a:spcBef>
            </a:pPr>
            <a:r>
              <a:rPr lang="en-US" sz="4400" b="1">
                <a:latin typeface="Times New Roman" pitchFamily="18" charset="0"/>
              </a:rPr>
              <a:t>Tìm từ khó đọc</a:t>
            </a:r>
            <a:endParaRPr lang="vi-VN" sz="4400" b="1">
              <a:latin typeface="Times New Roman" pitchFamily="18" charset="0"/>
            </a:endParaRPr>
          </a:p>
        </p:txBody>
      </p:sp>
      <p:sp>
        <p:nvSpPr>
          <p:cNvPr id="19" name="Text Box 5"/>
          <p:cNvSpPr txBox="1">
            <a:spLocks noChangeArrowheads="1"/>
          </p:cNvSpPr>
          <p:nvPr/>
        </p:nvSpPr>
        <p:spPr bwMode="auto">
          <a:xfrm>
            <a:off x="1828800" y="2209800"/>
            <a:ext cx="4038600" cy="1569660"/>
          </a:xfrm>
          <a:prstGeom prst="rect">
            <a:avLst/>
          </a:prstGeom>
          <a:noFill/>
          <a:ln w="9525">
            <a:noFill/>
            <a:miter lim="800000"/>
            <a:headEnd/>
            <a:tailEnd/>
          </a:ln>
          <a:effectLst/>
        </p:spPr>
        <p:txBody>
          <a:bodyPr wrap="square">
            <a:spAutoFit/>
          </a:bodyPr>
          <a:lstStyle/>
          <a:p>
            <a:pPr algn="just">
              <a:spcBef>
                <a:spcPts val="600"/>
              </a:spcBef>
            </a:pPr>
            <a:r>
              <a:rPr lang="en-US" sz="3200" b="1">
                <a:latin typeface="Times New Roman" pitchFamily="18" charset="0"/>
              </a:rPr>
              <a:t>loanh quanh, rắn rỏi, dây chão, loay hoay, rô-bốt, còng tay, …</a:t>
            </a:r>
            <a:endParaRPr lang="vi-VN" sz="3200" b="1">
              <a:latin typeface="Times New Roman" pitchFamily="18" charset="0"/>
            </a:endParaRPr>
          </a:p>
        </p:txBody>
      </p:sp>
      <p:pic>
        <p:nvPicPr>
          <p:cNvPr id="18" name="Picture 2" descr="D:\stock_ro_bot_nguoi_may_(4).jpg"/>
          <p:cNvPicPr>
            <a:picLocks noChangeAspect="1" noChangeArrowheads="1"/>
          </p:cNvPicPr>
          <p:nvPr/>
        </p:nvPicPr>
        <p:blipFill>
          <a:blip r:embed="rId2"/>
          <a:srcRect/>
          <a:stretch>
            <a:fillRect/>
          </a:stretch>
        </p:blipFill>
        <p:spPr bwMode="auto">
          <a:xfrm>
            <a:off x="6248400" y="2209800"/>
            <a:ext cx="4419600" cy="4419600"/>
          </a:xfrm>
          <a:prstGeom prst="rect">
            <a:avLst/>
          </a:prstGeom>
          <a:noFill/>
        </p:spPr>
      </p:pic>
      <p:pic>
        <p:nvPicPr>
          <p:cNvPr id="24" name="Picture 19" descr="small_nvn_1193884615"/>
          <p:cNvPicPr>
            <a:picLocks noChangeAspect="1" noChangeArrowheads="1"/>
          </p:cNvPicPr>
          <p:nvPr/>
        </p:nvPicPr>
        <p:blipFill>
          <a:blip r:embed="rId3" cstate="print"/>
          <a:srcRect/>
          <a:stretch>
            <a:fillRect/>
          </a:stretch>
        </p:blipFill>
        <p:spPr bwMode="auto">
          <a:xfrm>
            <a:off x="6324600" y="2209800"/>
            <a:ext cx="4038600" cy="4419600"/>
          </a:xfrm>
          <a:prstGeom prst="rect">
            <a:avLst/>
          </a:prstGeom>
          <a:noFill/>
        </p:spPr>
      </p:pic>
      <p:pic>
        <p:nvPicPr>
          <p:cNvPr id="26" name="Picture 18" descr="Toyota_Robot_at_Toyota_Kaikan"/>
          <p:cNvPicPr>
            <a:picLocks noChangeAspect="1" noChangeArrowheads="1"/>
          </p:cNvPicPr>
          <p:nvPr/>
        </p:nvPicPr>
        <p:blipFill>
          <a:blip r:embed="rId4" cstate="print"/>
          <a:srcRect/>
          <a:stretch>
            <a:fillRect/>
          </a:stretch>
        </p:blipFill>
        <p:spPr>
          <a:xfrm>
            <a:off x="6324600" y="2209800"/>
            <a:ext cx="4114800" cy="4343400"/>
          </a:xfrm>
          <a:prstGeom prst="rect">
            <a:avLst/>
          </a:prstGeom>
          <a:noFill/>
          <a:ln/>
        </p:spPr>
      </p:pic>
      <p:sp>
        <p:nvSpPr>
          <p:cNvPr id="27" name="Text Box 20"/>
          <p:cNvSpPr txBox="1">
            <a:spLocks noChangeArrowheads="1"/>
          </p:cNvSpPr>
          <p:nvPr/>
        </p:nvSpPr>
        <p:spPr bwMode="auto">
          <a:xfrm>
            <a:off x="6096000" y="2133601"/>
            <a:ext cx="1295400" cy="461665"/>
          </a:xfrm>
          <a:prstGeom prst="rect">
            <a:avLst/>
          </a:prstGeom>
          <a:noFill/>
          <a:ln w="9525">
            <a:noFill/>
            <a:miter lim="800000"/>
            <a:headEnd/>
            <a:tailEnd/>
          </a:ln>
          <a:effectLst/>
        </p:spPr>
        <p:txBody>
          <a:bodyPr wrap="square">
            <a:spAutoFit/>
          </a:bodyPr>
          <a:lstStyle/>
          <a:p>
            <a:pPr algn="just" eaLnBrk="1" hangingPunct="1"/>
            <a:r>
              <a:rPr lang="en-US" sz="2400" b="1">
                <a:solidFill>
                  <a:srgbClr val="0000FF"/>
                </a:solidFill>
                <a:latin typeface="Times New Roman" pitchFamily="18" charset="0"/>
              </a:rPr>
              <a:t>Rô bốt, </a:t>
            </a:r>
            <a:endParaRPr lang="en-US" sz="2400" b="1" u="sng">
              <a:solidFill>
                <a:srgbClr val="0000FF"/>
              </a:solidFill>
              <a:latin typeface="Times New Roman" pitchFamily="18" charset="0"/>
            </a:endParaRPr>
          </a:p>
        </p:txBody>
      </p:sp>
      <p:sp>
        <p:nvSpPr>
          <p:cNvPr id="28" name="Text Box 20"/>
          <p:cNvSpPr txBox="1">
            <a:spLocks noChangeArrowheads="1"/>
          </p:cNvSpPr>
          <p:nvPr/>
        </p:nvSpPr>
        <p:spPr bwMode="auto">
          <a:xfrm>
            <a:off x="7239000" y="2133601"/>
            <a:ext cx="1600200" cy="461665"/>
          </a:xfrm>
          <a:prstGeom prst="rect">
            <a:avLst/>
          </a:prstGeom>
          <a:noFill/>
          <a:ln w="9525">
            <a:noFill/>
            <a:miter lim="800000"/>
            <a:headEnd/>
            <a:tailEnd/>
          </a:ln>
          <a:effectLst/>
        </p:spPr>
        <p:txBody>
          <a:bodyPr wrap="square">
            <a:spAutoFit/>
          </a:bodyPr>
          <a:lstStyle/>
          <a:p>
            <a:pPr algn="just" eaLnBrk="1" hangingPunct="1"/>
            <a:r>
              <a:rPr lang="en-US" sz="2400" b="1" dirty="0" err="1">
                <a:solidFill>
                  <a:srgbClr val="0000FF"/>
                </a:solidFill>
                <a:latin typeface="Times New Roman" pitchFamily="18" charset="0"/>
              </a:rPr>
              <a:t>còng</a:t>
            </a:r>
            <a:r>
              <a:rPr lang="en-US" sz="2400" b="1" dirty="0">
                <a:solidFill>
                  <a:srgbClr val="0000FF"/>
                </a:solidFill>
                <a:latin typeface="Times New Roman" pitchFamily="18" charset="0"/>
              </a:rPr>
              <a:t> </a:t>
            </a:r>
            <a:r>
              <a:rPr lang="en-US" sz="2400" b="1" dirty="0" err="1" smtClean="0">
                <a:solidFill>
                  <a:srgbClr val="0000FF"/>
                </a:solidFill>
                <a:latin typeface="Times New Roman" pitchFamily="18" charset="0"/>
              </a:rPr>
              <a:t>tay</a:t>
            </a:r>
            <a:r>
              <a:rPr lang="en-US" sz="2400" b="1" dirty="0" smtClean="0">
                <a:solidFill>
                  <a:srgbClr val="0000FF"/>
                </a:solidFill>
                <a:latin typeface="Times New Roman" pitchFamily="18" charset="0"/>
              </a:rPr>
              <a:t>,</a:t>
            </a:r>
            <a:endParaRPr lang="en-US" sz="2400" b="1" u="sng" dirty="0">
              <a:solidFill>
                <a:srgbClr val="0000FF"/>
              </a:solidFill>
              <a:latin typeface="Times New Roman" pitchFamily="18" charset="0"/>
            </a:endParaRPr>
          </a:p>
        </p:txBody>
      </p:sp>
      <p:sp>
        <p:nvSpPr>
          <p:cNvPr id="23" name="Text Box 11"/>
          <p:cNvSpPr txBox="1">
            <a:spLocks noChangeArrowheads="1"/>
          </p:cNvSpPr>
          <p:nvPr/>
        </p:nvSpPr>
        <p:spPr bwMode="auto">
          <a:xfrm>
            <a:off x="3352800" y="0"/>
            <a:ext cx="8458200" cy="1446550"/>
          </a:xfrm>
          <a:prstGeom prst="rect">
            <a:avLst/>
          </a:prstGeom>
          <a:noFill/>
          <a:ln w="9525">
            <a:noFill/>
            <a:miter lim="800000"/>
            <a:headEnd/>
            <a:tailEnd/>
          </a:ln>
          <a:effectLst/>
        </p:spPr>
        <p:txBody>
          <a:bodyPr wrap="square">
            <a:spAutoFit/>
          </a:bodyPr>
          <a:lstStyle/>
          <a:p>
            <a:pPr algn="ctr"/>
            <a:r>
              <a:rPr lang="en-US" sz="2800" b="1">
                <a:solidFill>
                  <a:srgbClr val="000099"/>
                </a:solidFill>
                <a:latin typeface="Times New Roman" pitchFamily="18" charset="0"/>
                <a:cs typeface="Times New Roman" pitchFamily="18" charset="0"/>
              </a:rPr>
              <a:t>      </a:t>
            </a:r>
            <a:endParaRPr lang="en-US" sz="2800" b="1" i="1" dirty="0">
              <a:solidFill>
                <a:srgbClr val="000099"/>
              </a:solidFill>
              <a:latin typeface="Times New Roman" pitchFamily="18" charset="0"/>
              <a:cs typeface="Times New Roman" pitchFamily="18" charset="0"/>
            </a:endParaRPr>
          </a:p>
          <a:p>
            <a:pPr algn="ctr"/>
            <a:r>
              <a:rPr lang="en-US" sz="2800" b="1" u="sng" dirty="0" err="1">
                <a:solidFill>
                  <a:srgbClr val="000099"/>
                </a:solidFill>
                <a:latin typeface="Times New Roman" pitchFamily="18" charset="0"/>
                <a:cs typeface="Times New Roman" pitchFamily="18" charset="0"/>
              </a:rPr>
              <a:t>Tập</a:t>
            </a:r>
            <a:r>
              <a:rPr lang="en-US" sz="2800" b="1" u="sng" dirty="0">
                <a:solidFill>
                  <a:srgbClr val="000099"/>
                </a:solidFill>
                <a:latin typeface="Times New Roman" pitchFamily="18" charset="0"/>
                <a:cs typeface="Times New Roman" pitchFamily="18" charset="0"/>
              </a:rPr>
              <a:t> </a:t>
            </a:r>
            <a:r>
              <a:rPr lang="en-US" sz="2800" b="1" u="sng" dirty="0" err="1">
                <a:solidFill>
                  <a:srgbClr val="000099"/>
                </a:solidFill>
                <a:latin typeface="Times New Roman" pitchFamily="18" charset="0"/>
                <a:cs typeface="Times New Roman" pitchFamily="18" charset="0"/>
              </a:rPr>
              <a:t>đọc</a:t>
            </a:r>
            <a:endParaRPr lang="en-US" sz="2800" b="1" u="sng" dirty="0">
              <a:solidFill>
                <a:srgbClr val="000099"/>
              </a:solidFill>
              <a:latin typeface="Times New Roman" pitchFamily="18" charset="0"/>
              <a:cs typeface="Times New Roman" pitchFamily="18" charset="0"/>
            </a:endParaRPr>
          </a:p>
          <a:p>
            <a:pPr algn="ctr"/>
            <a:r>
              <a:rPr lang="en-US" sz="2400" b="1" dirty="0">
                <a:solidFill>
                  <a:srgbClr val="000099"/>
                </a:solidFill>
                <a:latin typeface="Times New Roman" pitchFamily="18" charset="0"/>
                <a:cs typeface="Times New Roman" pitchFamily="18" charset="0"/>
              </a:rPr>
              <a:t>Tiết 25: </a:t>
            </a:r>
            <a:r>
              <a:rPr lang="en-US" sz="3200" b="1" dirty="0" err="1">
                <a:solidFill>
                  <a:srgbClr val="000099"/>
                </a:solidFill>
                <a:latin typeface="Times New Roman" pitchFamily="18" charset="0"/>
                <a:cs typeface="Times New Roman" pitchFamily="18" charset="0"/>
              </a:rPr>
              <a:t>Người</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gác</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rừng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tí</a:t>
            </a:r>
            <a:r>
              <a:rPr lang="en-US" sz="3200" b="1" dirty="0">
                <a:solidFill>
                  <a:srgbClr val="000099"/>
                </a:solidFill>
                <a:latin typeface="Times New Roman" pitchFamily="18" charset="0"/>
                <a:cs typeface="Times New Roman" pitchFamily="18" charset="0"/>
              </a:rPr>
              <a:t> hon </a:t>
            </a:r>
            <a:r>
              <a:rPr lang="en-US" sz="2400" b="1" i="1" dirty="0">
                <a:solidFill>
                  <a:srgbClr val="000099"/>
                </a:solidFill>
                <a:latin typeface="Times New Roman" pitchFamily="18" charset="0"/>
                <a:cs typeface="Times New Roman" pitchFamily="18" charset="0"/>
              </a:rPr>
              <a:t>(</a:t>
            </a:r>
            <a:r>
              <a:rPr lang="en-US" sz="2400" b="1" i="1" dirty="0" err="1">
                <a:solidFill>
                  <a:srgbClr val="000099"/>
                </a:solidFill>
                <a:latin typeface="Times New Roman" pitchFamily="18" charset="0"/>
                <a:cs typeface="Times New Roman" pitchFamily="18" charset="0"/>
              </a:rPr>
              <a:t>trang</a:t>
            </a:r>
            <a:r>
              <a:rPr lang="en-US" sz="2400" b="1" i="1" dirty="0">
                <a:solidFill>
                  <a:srgbClr val="000099"/>
                </a:solidFill>
                <a:latin typeface="Times New Roman" pitchFamily="18" charset="0"/>
                <a:cs typeface="Times New Roman" pitchFamily="18" charset="0"/>
              </a:rPr>
              <a:t> 124)</a:t>
            </a:r>
          </a:p>
        </p:txBody>
      </p:sp>
      <p:grpSp>
        <p:nvGrpSpPr>
          <p:cNvPr id="31" name="Group 47"/>
          <p:cNvGrpSpPr>
            <a:grpSpLocks/>
          </p:cNvGrpSpPr>
          <p:nvPr/>
        </p:nvGrpSpPr>
        <p:grpSpPr bwMode="auto">
          <a:xfrm>
            <a:off x="25400" y="32657"/>
            <a:ext cx="12192000" cy="6858000"/>
            <a:chOff x="0" y="0"/>
            <a:chExt cx="5760" cy="4320"/>
          </a:xfrm>
        </p:grpSpPr>
        <p:sp>
          <p:nvSpPr>
            <p:cNvPr id="32"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33" name="Picture 12"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3"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2"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2"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3362013D-9E27-470D-A942-DABA2486ECFD}" type="slidenum">
              <a:rPr lang="en-US" smtClean="0"/>
              <a:pPr/>
              <a:t>6</a:t>
            </a:fld>
            <a:endParaRPr lang="en-US"/>
          </a:p>
        </p:txBody>
      </p:sp>
      <p:sp>
        <p:nvSpPr>
          <p:cNvPr id="39" name="Text Box 20"/>
          <p:cNvSpPr txBox="1">
            <a:spLocks noChangeArrowheads="1"/>
          </p:cNvSpPr>
          <p:nvPr/>
        </p:nvSpPr>
        <p:spPr bwMode="auto">
          <a:xfrm>
            <a:off x="8610600" y="2133600"/>
            <a:ext cx="2298700" cy="461665"/>
          </a:xfrm>
          <a:prstGeom prst="rect">
            <a:avLst/>
          </a:prstGeom>
          <a:noFill/>
          <a:ln w="9525">
            <a:noFill/>
            <a:miter lim="800000"/>
            <a:headEnd/>
            <a:tailEnd/>
          </a:ln>
          <a:effectLst/>
        </p:spPr>
        <p:txBody>
          <a:bodyPr wrap="square">
            <a:spAutoFit/>
          </a:bodyPr>
          <a:lstStyle/>
          <a:p>
            <a:pPr algn="just" eaLnBrk="1" hangingPunct="1"/>
            <a:r>
              <a:rPr lang="en-US" sz="2400" b="1" dirty="0" err="1" smtClean="0">
                <a:solidFill>
                  <a:srgbClr val="0000FF"/>
                </a:solidFill>
                <a:latin typeface="Times New Roman" pitchFamily="18" charset="0"/>
              </a:rPr>
              <a:t>Sợi</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dây</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chão</a:t>
            </a:r>
            <a:endParaRPr lang="en-US" sz="2400" b="1" u="sng" dirty="0">
              <a:solidFill>
                <a:srgbClr val="0000FF"/>
              </a:solidFill>
              <a:latin typeface="Times New Roman" pitchFamily="18" charset="0"/>
            </a:endParaRPr>
          </a:p>
        </p:txBody>
      </p:sp>
      <p:pic>
        <p:nvPicPr>
          <p:cNvPr id="40" name="Picture 4" descr="images1488552_kaoxuongvaodao[1]">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4871" y="2198607"/>
            <a:ext cx="5029200" cy="4413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13"/>
                                        </p:tgtEl>
                                        <p:attrNameLst>
                                          <p:attrName>ppt_x</p:attrName>
                                        </p:attrNameLst>
                                      </p:cBhvr>
                                      <p:tavLst>
                                        <p:tav tm="0">
                                          <p:val>
                                            <p:strVal val="ppt_x"/>
                                          </p:val>
                                        </p:tav>
                                        <p:tav tm="100000">
                                          <p:val>
                                            <p:strVal val="ppt_x"/>
                                          </p:val>
                                        </p:tav>
                                      </p:tavLst>
                                    </p:anim>
                                    <p:anim calcmode="lin" valueType="num">
                                      <p:cBhvr additive="base">
                                        <p:cTn id="12" dur="500"/>
                                        <p:tgtEl>
                                          <p:spTgt spid="13"/>
                                        </p:tgtEl>
                                        <p:attrNameLst>
                                          <p:attrName>ppt_y</p:attrName>
                                        </p:attrNameLst>
                                      </p:cBhvr>
                                      <p:tavLst>
                                        <p:tav tm="0">
                                          <p:val>
                                            <p:strVal val="ppt_y"/>
                                          </p:val>
                                        </p:tav>
                                        <p:tav tm="100000">
                                          <p:val>
                                            <p:strVal val="1+ppt_h/2"/>
                                          </p:val>
                                        </p:tav>
                                      </p:tavLst>
                                    </p:anim>
                                    <p:set>
                                      <p:cBhvr>
                                        <p:cTn id="13" dur="1" fill="hold">
                                          <p:stCondLst>
                                            <p:cond delay="499"/>
                                          </p:stCondLst>
                                        </p:cTn>
                                        <p:tgtEl>
                                          <p:spTgt spid="1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ox(in)">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1000" fill="hold"/>
                                        <p:tgtEl>
                                          <p:spTgt spid="18"/>
                                        </p:tgtEl>
                                        <p:attrNameLst>
                                          <p:attrName>ppt_w</p:attrName>
                                        </p:attrNameLst>
                                      </p:cBhvr>
                                      <p:tavLst>
                                        <p:tav tm="0">
                                          <p:val>
                                            <p:fltVal val="0"/>
                                          </p:val>
                                        </p:tav>
                                        <p:tav tm="100000">
                                          <p:val>
                                            <p:strVal val="#ppt_w"/>
                                          </p:val>
                                        </p:tav>
                                      </p:tavLst>
                                    </p:anim>
                                    <p:anim calcmode="lin" valueType="num">
                                      <p:cBhvr>
                                        <p:cTn id="29" dur="1000" fill="hold"/>
                                        <p:tgtEl>
                                          <p:spTgt spid="18"/>
                                        </p:tgtEl>
                                        <p:attrNameLst>
                                          <p:attrName>ppt_h</p:attrName>
                                        </p:attrNameLst>
                                      </p:cBhvr>
                                      <p:tavLst>
                                        <p:tav tm="0">
                                          <p:val>
                                            <p:fltVal val="0"/>
                                          </p:val>
                                        </p:tav>
                                        <p:tav tm="100000">
                                          <p:val>
                                            <p:strVal val="#ppt_h"/>
                                          </p:val>
                                        </p:tav>
                                      </p:tavLst>
                                    </p:anim>
                                    <p:anim calcmode="lin" valueType="num">
                                      <p:cBhvr>
                                        <p:cTn id="30"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nodeType="clickEffect">
                                  <p:stCondLst>
                                    <p:cond delay="0"/>
                                  </p:stCondLst>
                                  <p:childTnLst>
                                    <p:anim calcmode="lin" valueType="num">
                                      <p:cBhvr additive="base">
                                        <p:cTn id="35" dur="500"/>
                                        <p:tgtEl>
                                          <p:spTgt spid="18"/>
                                        </p:tgtEl>
                                        <p:attrNameLst>
                                          <p:attrName>ppt_x</p:attrName>
                                        </p:attrNameLst>
                                      </p:cBhvr>
                                      <p:tavLst>
                                        <p:tav tm="0">
                                          <p:val>
                                            <p:strVal val="ppt_x"/>
                                          </p:val>
                                        </p:tav>
                                        <p:tav tm="100000">
                                          <p:val>
                                            <p:strVal val="ppt_x"/>
                                          </p:val>
                                        </p:tav>
                                      </p:tavLst>
                                    </p:anim>
                                    <p:anim calcmode="lin" valueType="num">
                                      <p:cBhvr additive="base">
                                        <p:cTn id="36" dur="500"/>
                                        <p:tgtEl>
                                          <p:spTgt spid="18"/>
                                        </p:tgtEl>
                                        <p:attrNameLst>
                                          <p:attrName>ppt_y</p:attrName>
                                        </p:attrNameLst>
                                      </p:cBhvr>
                                      <p:tavLst>
                                        <p:tav tm="0">
                                          <p:val>
                                            <p:strVal val="ppt_y"/>
                                          </p:val>
                                        </p:tav>
                                        <p:tav tm="100000">
                                          <p:val>
                                            <p:strVal val="1+ppt_h/2"/>
                                          </p:val>
                                        </p:tav>
                                      </p:tavLst>
                                    </p:anim>
                                    <p:set>
                                      <p:cBhvr>
                                        <p:cTn id="37" dur="1" fill="hold">
                                          <p:stCondLst>
                                            <p:cond delay="499"/>
                                          </p:stCondLst>
                                        </p:cTn>
                                        <p:tgtEl>
                                          <p:spTgt spid="1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checkerboard(across)">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nodeType="clickEffect">
                                  <p:stCondLst>
                                    <p:cond delay="0"/>
                                  </p:stCondLst>
                                  <p:childTnLst>
                                    <p:anim calcmode="lin" valueType="num">
                                      <p:cBhvr additive="base">
                                        <p:cTn id="46" dur="500"/>
                                        <p:tgtEl>
                                          <p:spTgt spid="26"/>
                                        </p:tgtEl>
                                        <p:attrNameLst>
                                          <p:attrName>ppt_x</p:attrName>
                                        </p:attrNameLst>
                                      </p:cBhvr>
                                      <p:tavLst>
                                        <p:tav tm="0">
                                          <p:val>
                                            <p:strVal val="ppt_x"/>
                                          </p:val>
                                        </p:tav>
                                        <p:tav tm="100000">
                                          <p:val>
                                            <p:strVal val="ppt_x"/>
                                          </p:val>
                                        </p:tav>
                                      </p:tavLst>
                                    </p:anim>
                                    <p:anim calcmode="lin" valueType="num">
                                      <p:cBhvr additive="base">
                                        <p:cTn id="47" dur="500"/>
                                        <p:tgtEl>
                                          <p:spTgt spid="26"/>
                                        </p:tgtEl>
                                        <p:attrNameLst>
                                          <p:attrName>ppt_y</p:attrName>
                                        </p:attrNameLst>
                                      </p:cBhvr>
                                      <p:tavLst>
                                        <p:tav tm="0">
                                          <p:val>
                                            <p:strVal val="ppt_y"/>
                                          </p:val>
                                        </p:tav>
                                        <p:tav tm="100000">
                                          <p:val>
                                            <p:strVal val="1+ppt_h/2"/>
                                          </p:val>
                                        </p:tav>
                                      </p:tavLst>
                                    </p:anim>
                                    <p:set>
                                      <p:cBhvr>
                                        <p:cTn id="48" dur="1" fill="hold">
                                          <p:stCondLst>
                                            <p:cond delay="499"/>
                                          </p:stCondLst>
                                        </p:cTn>
                                        <p:tgtEl>
                                          <p:spTgt spid="2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ox(in)">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linds(horizontal)">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8" presetClass="exit" presetSubtype="16" fill="hold" nodeType="clickEffect">
                                  <p:stCondLst>
                                    <p:cond delay="0"/>
                                  </p:stCondLst>
                                  <p:childTnLst>
                                    <p:animEffect transition="out" filter="diamond(in)">
                                      <p:cBhvr>
                                        <p:cTn id="62" dur="2000"/>
                                        <p:tgtEl>
                                          <p:spTgt spid="24"/>
                                        </p:tgtEl>
                                      </p:cBhvr>
                                    </p:animEffect>
                                    <p:set>
                                      <p:cBhvr>
                                        <p:cTn id="63" dur="1" fill="hold">
                                          <p:stCondLst>
                                            <p:cond delay="1999"/>
                                          </p:stCondLst>
                                        </p:cTn>
                                        <p:tgtEl>
                                          <p:spTgt spid="24"/>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box(in)">
                                      <p:cBhvr>
                                        <p:cTn id="68" dur="500"/>
                                        <p:tgtEl>
                                          <p:spTgt spid="39"/>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additive="base">
                                        <p:cTn id="73" dur="500" fill="hold"/>
                                        <p:tgtEl>
                                          <p:spTgt spid="40"/>
                                        </p:tgtEl>
                                        <p:attrNameLst>
                                          <p:attrName>ppt_x</p:attrName>
                                        </p:attrNameLst>
                                      </p:cBhvr>
                                      <p:tavLst>
                                        <p:tav tm="0">
                                          <p:val>
                                            <p:strVal val="#ppt_x"/>
                                          </p:val>
                                        </p:tav>
                                        <p:tav tm="100000">
                                          <p:val>
                                            <p:strVal val="#ppt_x"/>
                                          </p:val>
                                        </p:tav>
                                      </p:tavLst>
                                    </p:anim>
                                    <p:anim calcmode="lin" valueType="num">
                                      <p:cBhvr additive="base">
                                        <p:cTn id="7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9" grpId="0"/>
      <p:bldP spid="27" grpId="0"/>
      <p:bldP spid="2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Line 3"/>
          <p:cNvSpPr>
            <a:spLocks noChangeShapeType="1"/>
          </p:cNvSpPr>
          <p:nvPr/>
        </p:nvSpPr>
        <p:spPr bwMode="auto">
          <a:xfrm>
            <a:off x="6096000" y="2133600"/>
            <a:ext cx="0" cy="2895600"/>
          </a:xfrm>
          <a:prstGeom prst="line">
            <a:avLst/>
          </a:prstGeom>
          <a:noFill/>
          <a:ln w="38100">
            <a:solidFill>
              <a:srgbClr val="FF0000"/>
            </a:solidFill>
            <a:round/>
            <a:headEnd/>
            <a:tailEnd/>
          </a:ln>
          <a:effectLst/>
        </p:spPr>
        <p:txBody>
          <a:bodyPr/>
          <a:lstStyle/>
          <a:p>
            <a:endParaRPr lang="en-US"/>
          </a:p>
        </p:txBody>
      </p:sp>
      <p:sp>
        <p:nvSpPr>
          <p:cNvPr id="36868" name="Line 4"/>
          <p:cNvSpPr>
            <a:spLocks noChangeShapeType="1"/>
          </p:cNvSpPr>
          <p:nvPr/>
        </p:nvSpPr>
        <p:spPr bwMode="auto">
          <a:xfrm>
            <a:off x="4648200" y="2133600"/>
            <a:ext cx="2438400" cy="0"/>
          </a:xfrm>
          <a:prstGeom prst="line">
            <a:avLst/>
          </a:prstGeom>
          <a:noFill/>
          <a:ln w="38100">
            <a:solidFill>
              <a:srgbClr val="FF0000"/>
            </a:solidFill>
            <a:round/>
            <a:headEnd/>
            <a:tailEnd/>
          </a:ln>
          <a:effectLst/>
        </p:spPr>
        <p:txBody>
          <a:bodyPr/>
          <a:lstStyle/>
          <a:p>
            <a:endParaRPr lang="en-US"/>
          </a:p>
        </p:txBody>
      </p:sp>
      <p:sp>
        <p:nvSpPr>
          <p:cNvPr id="36869" name="Text Box 5"/>
          <p:cNvSpPr txBox="1">
            <a:spLocks noChangeArrowheads="1"/>
          </p:cNvSpPr>
          <p:nvPr/>
        </p:nvSpPr>
        <p:spPr bwMode="auto">
          <a:xfrm>
            <a:off x="2743200" y="1676400"/>
            <a:ext cx="1828800" cy="523220"/>
          </a:xfrm>
          <a:prstGeom prst="rect">
            <a:avLst/>
          </a:prstGeom>
          <a:noFill/>
          <a:ln w="9525">
            <a:noFill/>
            <a:miter lim="800000"/>
            <a:headEnd/>
            <a:tailEnd/>
          </a:ln>
          <a:effectLst/>
        </p:spPr>
        <p:txBody>
          <a:bodyPr>
            <a:spAutoFit/>
          </a:bodyPr>
          <a:lstStyle/>
          <a:p>
            <a:pPr algn="ctr">
              <a:spcBef>
                <a:spcPct val="50000"/>
              </a:spcBef>
            </a:pPr>
            <a:r>
              <a:rPr lang="en-US" sz="2800" b="1" u="sng">
                <a:latin typeface="Times New Roman" pitchFamily="18" charset="0"/>
              </a:rPr>
              <a:t>Luy</a:t>
            </a:r>
            <a:r>
              <a:rPr lang="vi-VN" sz="2800" b="1" u="sng">
                <a:latin typeface="Times New Roman" pitchFamily="18" charset="0"/>
              </a:rPr>
              <a:t>ện</a:t>
            </a:r>
            <a:r>
              <a:rPr lang="en-US" sz="2800" b="1" u="sng">
                <a:latin typeface="Times New Roman" pitchFamily="18" charset="0"/>
              </a:rPr>
              <a:t> </a:t>
            </a:r>
            <a:r>
              <a:rPr lang="vi-VN" sz="2800" b="1" u="sng">
                <a:latin typeface="Times New Roman" pitchFamily="18" charset="0"/>
              </a:rPr>
              <a:t>đọc</a:t>
            </a:r>
          </a:p>
        </p:txBody>
      </p:sp>
      <p:sp>
        <p:nvSpPr>
          <p:cNvPr id="36870" name="Text Box 6"/>
          <p:cNvSpPr txBox="1">
            <a:spLocks noChangeArrowheads="1"/>
          </p:cNvSpPr>
          <p:nvPr/>
        </p:nvSpPr>
        <p:spPr bwMode="auto">
          <a:xfrm>
            <a:off x="7239000" y="1676400"/>
            <a:ext cx="2362200" cy="523220"/>
          </a:xfrm>
          <a:prstGeom prst="rect">
            <a:avLst/>
          </a:prstGeom>
          <a:noFill/>
          <a:ln w="9525">
            <a:noFill/>
            <a:miter lim="800000"/>
            <a:headEnd/>
            <a:tailEnd/>
          </a:ln>
          <a:effectLst/>
        </p:spPr>
        <p:txBody>
          <a:bodyPr wrap="square">
            <a:spAutoFit/>
          </a:bodyPr>
          <a:lstStyle/>
          <a:p>
            <a:pPr>
              <a:spcBef>
                <a:spcPct val="50000"/>
              </a:spcBef>
            </a:pPr>
            <a:r>
              <a:rPr lang="en-US" sz="2800" b="1" u="sng">
                <a:latin typeface="Times New Roman" pitchFamily="18" charset="0"/>
              </a:rPr>
              <a:t>T</a:t>
            </a:r>
            <a:r>
              <a:rPr lang="vi-VN" sz="2800" b="1" u="sng">
                <a:latin typeface="Times New Roman" pitchFamily="18" charset="0"/>
              </a:rPr>
              <a:t>ìm</a:t>
            </a:r>
            <a:r>
              <a:rPr lang="en-US" sz="2800" b="1" u="sng">
                <a:latin typeface="Times New Roman" pitchFamily="18" charset="0"/>
              </a:rPr>
              <a:t> hi</a:t>
            </a:r>
            <a:r>
              <a:rPr lang="vi-VN" sz="2800" b="1" u="sng">
                <a:latin typeface="Times New Roman" pitchFamily="18" charset="0"/>
              </a:rPr>
              <a:t>ểu</a:t>
            </a:r>
            <a:r>
              <a:rPr lang="en-US" sz="2800" b="1" u="sng">
                <a:latin typeface="Times New Roman" pitchFamily="18" charset="0"/>
              </a:rPr>
              <a:t> b</a:t>
            </a:r>
            <a:r>
              <a:rPr lang="vi-VN" sz="2800" b="1" u="sng">
                <a:latin typeface="Times New Roman" pitchFamily="18" charset="0"/>
              </a:rPr>
              <a:t>ài</a:t>
            </a:r>
          </a:p>
        </p:txBody>
      </p:sp>
      <p:sp>
        <p:nvSpPr>
          <p:cNvPr id="19" name="Text Box 5"/>
          <p:cNvSpPr txBox="1">
            <a:spLocks noChangeArrowheads="1"/>
          </p:cNvSpPr>
          <p:nvPr/>
        </p:nvSpPr>
        <p:spPr bwMode="auto">
          <a:xfrm>
            <a:off x="1905000" y="2286000"/>
            <a:ext cx="4038600" cy="1569660"/>
          </a:xfrm>
          <a:prstGeom prst="rect">
            <a:avLst/>
          </a:prstGeom>
          <a:noFill/>
          <a:ln w="9525">
            <a:noFill/>
            <a:miter lim="800000"/>
            <a:headEnd/>
            <a:tailEnd/>
          </a:ln>
          <a:effectLst/>
        </p:spPr>
        <p:txBody>
          <a:bodyPr wrap="square">
            <a:spAutoFit/>
          </a:bodyPr>
          <a:lstStyle/>
          <a:p>
            <a:pPr algn="just">
              <a:spcBef>
                <a:spcPts val="600"/>
              </a:spcBef>
            </a:pPr>
            <a:r>
              <a:rPr lang="en-US" sz="3200" b="1">
                <a:latin typeface="Times New Roman" pitchFamily="18" charset="0"/>
              </a:rPr>
              <a:t>loanh quanh, rắn rỏi, dây chão, loay hoay, rô-bốt,  còng tay…</a:t>
            </a:r>
            <a:endParaRPr lang="vi-VN" sz="3200" b="1">
              <a:latin typeface="Times New Roman" pitchFamily="18" charset="0"/>
            </a:endParaRPr>
          </a:p>
        </p:txBody>
      </p:sp>
      <p:sp>
        <p:nvSpPr>
          <p:cNvPr id="21" name="Text Box 5"/>
          <p:cNvSpPr txBox="1">
            <a:spLocks noChangeArrowheads="1"/>
          </p:cNvSpPr>
          <p:nvPr/>
        </p:nvSpPr>
        <p:spPr bwMode="auto">
          <a:xfrm>
            <a:off x="1752600" y="4953000"/>
            <a:ext cx="8686800" cy="1754326"/>
          </a:xfrm>
          <a:prstGeom prst="rect">
            <a:avLst/>
          </a:prstGeom>
          <a:noFill/>
          <a:ln w="9525">
            <a:noFill/>
            <a:miter lim="800000"/>
            <a:headEnd/>
            <a:tailEnd/>
          </a:ln>
          <a:effectLst/>
        </p:spPr>
        <p:txBody>
          <a:bodyPr wrap="square">
            <a:spAutoFit/>
          </a:bodyPr>
          <a:lstStyle/>
          <a:p>
            <a:pPr algn="just"/>
            <a:r>
              <a:rPr lang="en-US" sz="3600" b="1">
                <a:latin typeface="Times New Roman" pitchFamily="18" charset="0"/>
              </a:rPr>
              <a:t>Bọn trộm đang </a:t>
            </a:r>
            <a:r>
              <a:rPr lang="en-US" sz="3600" b="1">
                <a:solidFill>
                  <a:srgbClr val="FF0000"/>
                </a:solidFill>
                <a:latin typeface="Times New Roman" pitchFamily="18" charset="0"/>
              </a:rPr>
              <a:t>loay hoay </a:t>
            </a:r>
            <a:r>
              <a:rPr lang="en-US" sz="3600" b="1">
                <a:latin typeface="Times New Roman" pitchFamily="18" charset="0"/>
              </a:rPr>
              <a:t>lượm lại gỗ</a:t>
            </a:r>
            <a:r>
              <a:rPr lang="en-US" sz="3600" b="1">
                <a:solidFill>
                  <a:srgbClr val="FF0000"/>
                </a:solidFill>
                <a:latin typeface="Times New Roman" pitchFamily="18" charset="0"/>
              </a:rPr>
              <a:t>/</a:t>
            </a:r>
            <a:r>
              <a:rPr lang="en-US" sz="3600" b="1">
                <a:latin typeface="Times New Roman" pitchFamily="18" charset="0"/>
              </a:rPr>
              <a:t> thì xe công an </a:t>
            </a:r>
            <a:r>
              <a:rPr lang="en-US" sz="3600" b="1">
                <a:solidFill>
                  <a:srgbClr val="FF0000"/>
                </a:solidFill>
                <a:latin typeface="Times New Roman" pitchFamily="18" charset="0"/>
              </a:rPr>
              <a:t>lao tới</a:t>
            </a:r>
            <a:r>
              <a:rPr lang="en-US" sz="3600" b="1">
                <a:latin typeface="Times New Roman" pitchFamily="18" charset="0"/>
              </a:rPr>
              <a:t>.</a:t>
            </a:r>
          </a:p>
          <a:p>
            <a:pPr algn="just"/>
            <a:r>
              <a:rPr lang="en-US" sz="3600" b="1">
                <a:latin typeface="Times New Roman" pitchFamily="18" charset="0"/>
              </a:rPr>
              <a:t>- Cháu </a:t>
            </a:r>
            <a:r>
              <a:rPr lang="en-US" sz="3600" b="1">
                <a:solidFill>
                  <a:srgbClr val="FF0000"/>
                </a:solidFill>
                <a:latin typeface="Times New Roman" pitchFamily="18" charset="0"/>
              </a:rPr>
              <a:t>quả là </a:t>
            </a:r>
            <a:r>
              <a:rPr lang="en-US" sz="3600" b="1">
                <a:latin typeface="Times New Roman" pitchFamily="18" charset="0"/>
              </a:rPr>
              <a:t>chàng gác rừng </a:t>
            </a:r>
            <a:r>
              <a:rPr lang="en-US" sz="3600" b="1">
                <a:solidFill>
                  <a:srgbClr val="FF0000"/>
                </a:solidFill>
                <a:latin typeface="Times New Roman" pitchFamily="18" charset="0"/>
              </a:rPr>
              <a:t>dũng cảm</a:t>
            </a:r>
            <a:r>
              <a:rPr lang="en-US" sz="3600" b="1">
                <a:latin typeface="Times New Roman" pitchFamily="18" charset="0"/>
              </a:rPr>
              <a:t>!</a:t>
            </a:r>
            <a:endParaRPr lang="vi-VN" sz="3600" b="1">
              <a:latin typeface="Times New Roman" pitchFamily="18" charset="0"/>
            </a:endParaRPr>
          </a:p>
        </p:txBody>
      </p:sp>
      <p:sp>
        <p:nvSpPr>
          <p:cNvPr id="22" name="Text Box 5"/>
          <p:cNvSpPr txBox="1">
            <a:spLocks noChangeArrowheads="1"/>
          </p:cNvSpPr>
          <p:nvPr/>
        </p:nvSpPr>
        <p:spPr bwMode="auto">
          <a:xfrm>
            <a:off x="1752600" y="3810001"/>
            <a:ext cx="4038600" cy="646331"/>
          </a:xfrm>
          <a:prstGeom prst="rect">
            <a:avLst/>
          </a:prstGeom>
          <a:noFill/>
          <a:ln w="9525">
            <a:noFill/>
            <a:miter lim="800000"/>
            <a:headEnd/>
            <a:tailEnd/>
          </a:ln>
          <a:effectLst/>
        </p:spPr>
        <p:txBody>
          <a:bodyPr wrap="square">
            <a:spAutoFit/>
          </a:bodyPr>
          <a:lstStyle/>
          <a:p>
            <a:pPr algn="just">
              <a:spcBef>
                <a:spcPts val="600"/>
              </a:spcBef>
            </a:pPr>
            <a:r>
              <a:rPr lang="en-US" sz="3600" b="1">
                <a:solidFill>
                  <a:srgbClr val="FF0000"/>
                </a:solidFill>
                <a:latin typeface="Times New Roman" pitchFamily="18" charset="0"/>
              </a:rPr>
              <a:t>Đọc thầm (1 phút)</a:t>
            </a:r>
            <a:endParaRPr lang="vi-VN" sz="3600" b="1">
              <a:solidFill>
                <a:srgbClr val="FF0000"/>
              </a:solidFill>
              <a:latin typeface="Times New Roman" pitchFamily="18" charset="0"/>
            </a:endParaRPr>
          </a:p>
        </p:txBody>
      </p:sp>
      <p:sp>
        <p:nvSpPr>
          <p:cNvPr id="23" name="Text Box 5"/>
          <p:cNvSpPr txBox="1">
            <a:spLocks noChangeArrowheads="1"/>
          </p:cNvSpPr>
          <p:nvPr/>
        </p:nvSpPr>
        <p:spPr bwMode="auto">
          <a:xfrm>
            <a:off x="1752600" y="3886201"/>
            <a:ext cx="4572000" cy="646331"/>
          </a:xfrm>
          <a:prstGeom prst="rect">
            <a:avLst/>
          </a:prstGeom>
          <a:noFill/>
          <a:ln w="9525">
            <a:noFill/>
            <a:miter lim="800000"/>
            <a:headEnd/>
            <a:tailEnd/>
          </a:ln>
          <a:effectLst/>
        </p:spPr>
        <p:txBody>
          <a:bodyPr wrap="square">
            <a:spAutoFit/>
          </a:bodyPr>
          <a:lstStyle/>
          <a:p>
            <a:pPr algn="ctr">
              <a:spcBef>
                <a:spcPts val="600"/>
              </a:spcBef>
            </a:pPr>
            <a:r>
              <a:rPr lang="en-US" sz="3600" b="1">
                <a:solidFill>
                  <a:srgbClr val="FF0000"/>
                </a:solidFill>
                <a:latin typeface="Times New Roman" pitchFamily="18" charset="0"/>
              </a:rPr>
              <a:t>Thi đọc theo cặp</a:t>
            </a:r>
            <a:endParaRPr lang="vi-VN" sz="3600" b="1">
              <a:solidFill>
                <a:srgbClr val="FF0000"/>
              </a:solidFill>
              <a:latin typeface="Times New Roman" pitchFamily="18" charset="0"/>
            </a:endParaRPr>
          </a:p>
        </p:txBody>
      </p:sp>
      <p:sp>
        <p:nvSpPr>
          <p:cNvPr id="16" name="Text Box 20"/>
          <p:cNvSpPr txBox="1">
            <a:spLocks noChangeArrowheads="1"/>
          </p:cNvSpPr>
          <p:nvPr/>
        </p:nvSpPr>
        <p:spPr bwMode="auto">
          <a:xfrm>
            <a:off x="6248400" y="2209801"/>
            <a:ext cx="1295400" cy="461665"/>
          </a:xfrm>
          <a:prstGeom prst="rect">
            <a:avLst/>
          </a:prstGeom>
          <a:noFill/>
          <a:ln w="9525">
            <a:noFill/>
            <a:miter lim="800000"/>
            <a:headEnd/>
            <a:tailEnd/>
          </a:ln>
          <a:effectLst/>
        </p:spPr>
        <p:txBody>
          <a:bodyPr wrap="square">
            <a:spAutoFit/>
          </a:bodyPr>
          <a:lstStyle/>
          <a:p>
            <a:pPr algn="just" eaLnBrk="1" hangingPunct="1"/>
            <a:r>
              <a:rPr lang="en-US" sz="2400" b="1">
                <a:solidFill>
                  <a:srgbClr val="0000FF"/>
                </a:solidFill>
                <a:latin typeface="Times New Roman" pitchFamily="18" charset="0"/>
              </a:rPr>
              <a:t>Rô bốt, </a:t>
            </a:r>
            <a:endParaRPr lang="en-US" sz="2400" b="1" u="sng">
              <a:solidFill>
                <a:srgbClr val="0000FF"/>
              </a:solidFill>
              <a:latin typeface="Times New Roman" pitchFamily="18" charset="0"/>
            </a:endParaRPr>
          </a:p>
        </p:txBody>
      </p:sp>
      <p:sp>
        <p:nvSpPr>
          <p:cNvPr id="17" name="Text Box 20"/>
          <p:cNvSpPr txBox="1">
            <a:spLocks noChangeArrowheads="1"/>
          </p:cNvSpPr>
          <p:nvPr/>
        </p:nvSpPr>
        <p:spPr bwMode="auto">
          <a:xfrm>
            <a:off x="7391400" y="2209801"/>
            <a:ext cx="1600200" cy="461665"/>
          </a:xfrm>
          <a:prstGeom prst="rect">
            <a:avLst/>
          </a:prstGeom>
          <a:noFill/>
          <a:ln w="9525">
            <a:noFill/>
            <a:miter lim="800000"/>
            <a:headEnd/>
            <a:tailEnd/>
          </a:ln>
          <a:effectLst/>
        </p:spPr>
        <p:txBody>
          <a:bodyPr wrap="square">
            <a:spAutoFit/>
          </a:bodyPr>
          <a:lstStyle/>
          <a:p>
            <a:pPr algn="just" eaLnBrk="1" hangingPunct="1"/>
            <a:r>
              <a:rPr lang="en-US" sz="2400" b="1" dirty="0" err="1">
                <a:solidFill>
                  <a:srgbClr val="0000FF"/>
                </a:solidFill>
                <a:latin typeface="Times New Roman" pitchFamily="18" charset="0"/>
              </a:rPr>
              <a:t>còng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tay</a:t>
            </a:r>
            <a:endParaRPr lang="en-US" sz="2400" b="1" u="sng" dirty="0">
              <a:solidFill>
                <a:srgbClr val="0000FF"/>
              </a:solidFill>
              <a:latin typeface="Times New Roman" pitchFamily="18" charset="0"/>
            </a:endParaRPr>
          </a:p>
        </p:txBody>
      </p:sp>
      <p:sp>
        <p:nvSpPr>
          <p:cNvPr id="27" name="Text Box 11"/>
          <p:cNvSpPr txBox="1">
            <a:spLocks noChangeArrowheads="1"/>
          </p:cNvSpPr>
          <p:nvPr/>
        </p:nvSpPr>
        <p:spPr bwMode="auto">
          <a:xfrm>
            <a:off x="1752600" y="0"/>
            <a:ext cx="10058400" cy="1446550"/>
          </a:xfrm>
          <a:prstGeom prst="rect">
            <a:avLst/>
          </a:prstGeom>
          <a:noFill/>
          <a:ln w="9525">
            <a:noFill/>
            <a:miter lim="800000"/>
            <a:headEnd/>
            <a:tailEnd/>
          </a:ln>
          <a:effectLst/>
        </p:spPr>
        <p:txBody>
          <a:bodyPr wrap="square">
            <a:spAutoFit/>
          </a:bodyPr>
          <a:lstStyle/>
          <a:p>
            <a:pPr algn="ctr"/>
            <a:r>
              <a:rPr lang="en-US" sz="2800" b="1">
                <a:solidFill>
                  <a:srgbClr val="000099"/>
                </a:solidFill>
                <a:latin typeface="Times New Roman" pitchFamily="18" charset="0"/>
                <a:cs typeface="Times New Roman" pitchFamily="18" charset="0"/>
              </a:rPr>
              <a:t>      </a:t>
            </a:r>
            <a:endParaRPr lang="en-US" sz="2800" b="1" i="1" dirty="0">
              <a:solidFill>
                <a:srgbClr val="000099"/>
              </a:solidFill>
              <a:latin typeface="Times New Roman" pitchFamily="18" charset="0"/>
              <a:cs typeface="Times New Roman" pitchFamily="18" charset="0"/>
            </a:endParaRPr>
          </a:p>
          <a:p>
            <a:pPr algn="ctr"/>
            <a:r>
              <a:rPr lang="en-US" sz="2800" b="1" u="sng" dirty="0" err="1">
                <a:solidFill>
                  <a:srgbClr val="000099"/>
                </a:solidFill>
                <a:latin typeface="Times New Roman" pitchFamily="18" charset="0"/>
                <a:cs typeface="Times New Roman" pitchFamily="18" charset="0"/>
              </a:rPr>
              <a:t>Tập</a:t>
            </a:r>
            <a:r>
              <a:rPr lang="en-US" sz="2800" b="1" u="sng" dirty="0">
                <a:solidFill>
                  <a:srgbClr val="000099"/>
                </a:solidFill>
                <a:latin typeface="Times New Roman" pitchFamily="18" charset="0"/>
                <a:cs typeface="Times New Roman" pitchFamily="18" charset="0"/>
              </a:rPr>
              <a:t> </a:t>
            </a:r>
            <a:r>
              <a:rPr lang="en-US" sz="2800" b="1" u="sng" dirty="0" err="1">
                <a:solidFill>
                  <a:srgbClr val="000099"/>
                </a:solidFill>
                <a:latin typeface="Times New Roman" pitchFamily="18" charset="0"/>
                <a:cs typeface="Times New Roman" pitchFamily="18" charset="0"/>
              </a:rPr>
              <a:t>đọc</a:t>
            </a:r>
            <a:endParaRPr lang="en-US" sz="2800" b="1" u="sng" dirty="0">
              <a:solidFill>
                <a:srgbClr val="000099"/>
              </a:solidFill>
              <a:latin typeface="Times New Roman" pitchFamily="18" charset="0"/>
              <a:cs typeface="Times New Roman" pitchFamily="18" charset="0"/>
            </a:endParaRPr>
          </a:p>
          <a:p>
            <a:pPr algn="ctr"/>
            <a:r>
              <a:rPr lang="en-US" sz="2400" b="1" dirty="0">
                <a:solidFill>
                  <a:srgbClr val="000099"/>
                </a:solidFill>
                <a:latin typeface="Times New Roman" pitchFamily="18" charset="0"/>
                <a:cs typeface="Times New Roman" pitchFamily="18" charset="0"/>
              </a:rPr>
              <a:t>Tiết 25: </a:t>
            </a:r>
            <a:r>
              <a:rPr lang="en-US" sz="3200" b="1" dirty="0" err="1">
                <a:solidFill>
                  <a:srgbClr val="000099"/>
                </a:solidFill>
                <a:latin typeface="Times New Roman" pitchFamily="18" charset="0"/>
                <a:cs typeface="Times New Roman" pitchFamily="18" charset="0"/>
              </a:rPr>
              <a:t>Người</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gác</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rừng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tí</a:t>
            </a:r>
            <a:r>
              <a:rPr lang="en-US" sz="3200" b="1" dirty="0">
                <a:solidFill>
                  <a:srgbClr val="000099"/>
                </a:solidFill>
                <a:latin typeface="Times New Roman" pitchFamily="18" charset="0"/>
                <a:cs typeface="Times New Roman" pitchFamily="18" charset="0"/>
              </a:rPr>
              <a:t> hon </a:t>
            </a:r>
            <a:r>
              <a:rPr lang="en-US" sz="2400" b="1" i="1" dirty="0">
                <a:solidFill>
                  <a:srgbClr val="000099"/>
                </a:solidFill>
                <a:latin typeface="Times New Roman" pitchFamily="18" charset="0"/>
                <a:cs typeface="Times New Roman" pitchFamily="18" charset="0"/>
              </a:rPr>
              <a:t>(</a:t>
            </a:r>
            <a:r>
              <a:rPr lang="en-US" sz="2400" b="1" i="1" dirty="0" err="1">
                <a:solidFill>
                  <a:srgbClr val="000099"/>
                </a:solidFill>
                <a:latin typeface="Times New Roman" pitchFamily="18" charset="0"/>
                <a:cs typeface="Times New Roman" pitchFamily="18" charset="0"/>
              </a:rPr>
              <a:t>trang</a:t>
            </a:r>
            <a:r>
              <a:rPr lang="en-US" sz="2400" b="1" i="1" dirty="0">
                <a:solidFill>
                  <a:srgbClr val="000099"/>
                </a:solidFill>
                <a:latin typeface="Times New Roman" pitchFamily="18" charset="0"/>
                <a:cs typeface="Times New Roman" pitchFamily="18" charset="0"/>
              </a:rPr>
              <a:t> 124)</a:t>
            </a:r>
          </a:p>
        </p:txBody>
      </p:sp>
      <p:grpSp>
        <p:nvGrpSpPr>
          <p:cNvPr id="30" name="Group 47"/>
          <p:cNvGrpSpPr>
            <a:grpSpLocks/>
          </p:cNvGrpSpPr>
          <p:nvPr/>
        </p:nvGrpSpPr>
        <p:grpSpPr bwMode="auto">
          <a:xfrm>
            <a:off x="25400" y="32657"/>
            <a:ext cx="12192000" cy="6858000"/>
            <a:chOff x="0" y="0"/>
            <a:chExt cx="5760" cy="4320"/>
          </a:xfrm>
        </p:grpSpPr>
        <p:sp>
          <p:nvSpPr>
            <p:cNvPr id="31"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32"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3362013D-9E27-470D-A942-DABA2486ECFD}"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23"/>
                                        </p:tgtEl>
                                      </p:cBhvr>
                                    </p:animEffect>
                                    <p:set>
                                      <p:cBhvr>
                                        <p:cTn id="22" dur="1" fill="hold">
                                          <p:stCondLst>
                                            <p:cond delay="499"/>
                                          </p:stCondLst>
                                        </p:cTn>
                                        <p:tgtEl>
                                          <p:spTgt spid="2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2" grpId="1"/>
      <p:bldP spid="23" grpId="0"/>
      <p:bldP spid="2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Line 3"/>
          <p:cNvSpPr>
            <a:spLocks noChangeShapeType="1"/>
          </p:cNvSpPr>
          <p:nvPr/>
        </p:nvSpPr>
        <p:spPr bwMode="auto">
          <a:xfrm>
            <a:off x="5912285" y="1623030"/>
            <a:ext cx="0" cy="2895600"/>
          </a:xfrm>
          <a:prstGeom prst="line">
            <a:avLst/>
          </a:prstGeom>
          <a:noFill/>
          <a:ln w="38100">
            <a:solidFill>
              <a:srgbClr val="FF0000"/>
            </a:solidFill>
            <a:round/>
            <a:headEnd/>
            <a:tailEnd/>
          </a:ln>
          <a:effectLst/>
        </p:spPr>
        <p:txBody>
          <a:bodyPr/>
          <a:lstStyle/>
          <a:p>
            <a:endParaRPr lang="en-US"/>
          </a:p>
        </p:txBody>
      </p:sp>
      <p:sp>
        <p:nvSpPr>
          <p:cNvPr id="36868" name="Line 4"/>
          <p:cNvSpPr>
            <a:spLocks noChangeShapeType="1"/>
          </p:cNvSpPr>
          <p:nvPr/>
        </p:nvSpPr>
        <p:spPr bwMode="auto">
          <a:xfrm>
            <a:off x="4724400" y="1668049"/>
            <a:ext cx="2438400" cy="0"/>
          </a:xfrm>
          <a:prstGeom prst="line">
            <a:avLst/>
          </a:prstGeom>
          <a:noFill/>
          <a:ln w="38100">
            <a:solidFill>
              <a:srgbClr val="FF0000"/>
            </a:solidFill>
            <a:round/>
            <a:headEnd/>
            <a:tailEnd/>
          </a:ln>
          <a:effectLst/>
        </p:spPr>
        <p:txBody>
          <a:bodyPr/>
          <a:lstStyle/>
          <a:p>
            <a:endParaRPr lang="en-US"/>
          </a:p>
        </p:txBody>
      </p:sp>
      <p:sp>
        <p:nvSpPr>
          <p:cNvPr id="36869" name="Text Box 5"/>
          <p:cNvSpPr txBox="1">
            <a:spLocks noChangeArrowheads="1"/>
          </p:cNvSpPr>
          <p:nvPr/>
        </p:nvSpPr>
        <p:spPr bwMode="auto">
          <a:xfrm>
            <a:off x="2743200" y="1676400"/>
            <a:ext cx="1828800" cy="523220"/>
          </a:xfrm>
          <a:prstGeom prst="rect">
            <a:avLst/>
          </a:prstGeom>
          <a:noFill/>
          <a:ln w="9525">
            <a:noFill/>
            <a:miter lim="800000"/>
            <a:headEnd/>
            <a:tailEnd/>
          </a:ln>
          <a:effectLst/>
        </p:spPr>
        <p:txBody>
          <a:bodyPr>
            <a:spAutoFit/>
          </a:bodyPr>
          <a:lstStyle/>
          <a:p>
            <a:pPr algn="ctr">
              <a:spcBef>
                <a:spcPct val="50000"/>
              </a:spcBef>
            </a:pPr>
            <a:r>
              <a:rPr lang="en-US" sz="2800" b="1" u="sng">
                <a:latin typeface="Times New Roman" pitchFamily="18" charset="0"/>
              </a:rPr>
              <a:t>Luy</a:t>
            </a:r>
            <a:r>
              <a:rPr lang="vi-VN" sz="2800" b="1" u="sng">
                <a:latin typeface="Times New Roman" pitchFamily="18" charset="0"/>
              </a:rPr>
              <a:t>ện</a:t>
            </a:r>
            <a:r>
              <a:rPr lang="en-US" sz="2800" b="1" u="sng">
                <a:latin typeface="Times New Roman" pitchFamily="18" charset="0"/>
              </a:rPr>
              <a:t> </a:t>
            </a:r>
            <a:r>
              <a:rPr lang="vi-VN" sz="2800" b="1" u="sng">
                <a:latin typeface="Times New Roman" pitchFamily="18" charset="0"/>
              </a:rPr>
              <a:t>đọc</a:t>
            </a:r>
          </a:p>
        </p:txBody>
      </p:sp>
      <p:sp>
        <p:nvSpPr>
          <p:cNvPr id="36870" name="Text Box 6"/>
          <p:cNvSpPr txBox="1">
            <a:spLocks noChangeArrowheads="1"/>
          </p:cNvSpPr>
          <p:nvPr/>
        </p:nvSpPr>
        <p:spPr bwMode="auto">
          <a:xfrm>
            <a:off x="7239000" y="1676400"/>
            <a:ext cx="2362200" cy="523220"/>
          </a:xfrm>
          <a:prstGeom prst="rect">
            <a:avLst/>
          </a:prstGeom>
          <a:noFill/>
          <a:ln w="9525">
            <a:noFill/>
            <a:miter lim="800000"/>
            <a:headEnd/>
            <a:tailEnd/>
          </a:ln>
          <a:effectLst/>
        </p:spPr>
        <p:txBody>
          <a:bodyPr wrap="square">
            <a:spAutoFit/>
          </a:bodyPr>
          <a:lstStyle/>
          <a:p>
            <a:pPr>
              <a:spcBef>
                <a:spcPct val="50000"/>
              </a:spcBef>
            </a:pPr>
            <a:r>
              <a:rPr lang="en-US" sz="2800" b="1" u="sng">
                <a:latin typeface="Times New Roman" pitchFamily="18" charset="0"/>
              </a:rPr>
              <a:t>T</a:t>
            </a:r>
            <a:r>
              <a:rPr lang="vi-VN" sz="2800" b="1" u="sng">
                <a:latin typeface="Times New Roman" pitchFamily="18" charset="0"/>
              </a:rPr>
              <a:t>ìm</a:t>
            </a:r>
            <a:r>
              <a:rPr lang="en-US" sz="2800" b="1" u="sng">
                <a:latin typeface="Times New Roman" pitchFamily="18" charset="0"/>
              </a:rPr>
              <a:t> hi</a:t>
            </a:r>
            <a:r>
              <a:rPr lang="vi-VN" sz="2800" b="1" u="sng">
                <a:latin typeface="Times New Roman" pitchFamily="18" charset="0"/>
              </a:rPr>
              <a:t>ểu</a:t>
            </a:r>
            <a:r>
              <a:rPr lang="en-US" sz="2800" b="1" u="sng">
                <a:latin typeface="Times New Roman" pitchFamily="18" charset="0"/>
              </a:rPr>
              <a:t> b</a:t>
            </a:r>
            <a:r>
              <a:rPr lang="vi-VN" sz="2800" b="1" u="sng">
                <a:latin typeface="Times New Roman" pitchFamily="18" charset="0"/>
              </a:rPr>
              <a:t>ài</a:t>
            </a:r>
          </a:p>
        </p:txBody>
      </p:sp>
      <p:sp>
        <p:nvSpPr>
          <p:cNvPr id="19" name="Text Box 5"/>
          <p:cNvSpPr txBox="1">
            <a:spLocks noChangeArrowheads="1"/>
          </p:cNvSpPr>
          <p:nvPr/>
        </p:nvSpPr>
        <p:spPr bwMode="auto">
          <a:xfrm>
            <a:off x="1828800" y="2286000"/>
            <a:ext cx="4038600" cy="1569660"/>
          </a:xfrm>
          <a:prstGeom prst="rect">
            <a:avLst/>
          </a:prstGeom>
          <a:noFill/>
          <a:ln w="9525">
            <a:noFill/>
            <a:miter lim="800000"/>
            <a:headEnd/>
            <a:tailEnd/>
          </a:ln>
          <a:effectLst/>
        </p:spPr>
        <p:txBody>
          <a:bodyPr wrap="square">
            <a:spAutoFit/>
          </a:bodyPr>
          <a:lstStyle/>
          <a:p>
            <a:pPr algn="just">
              <a:spcBef>
                <a:spcPts val="600"/>
              </a:spcBef>
            </a:pPr>
            <a:r>
              <a:rPr lang="en-US" sz="3200" b="1">
                <a:solidFill>
                  <a:srgbClr val="002060"/>
                </a:solidFill>
                <a:latin typeface="Times New Roman" pitchFamily="18" charset="0"/>
              </a:rPr>
              <a:t>loanh quanh, rắn rỏi, dây chão, loay hoay, rô-bốt, còng tay, …</a:t>
            </a:r>
            <a:endParaRPr lang="vi-VN" sz="3200" b="1">
              <a:solidFill>
                <a:srgbClr val="002060"/>
              </a:solidFill>
              <a:latin typeface="Times New Roman" pitchFamily="18" charset="0"/>
            </a:endParaRPr>
          </a:p>
        </p:txBody>
      </p:sp>
      <p:sp>
        <p:nvSpPr>
          <p:cNvPr id="20" name="Text Box 20"/>
          <p:cNvSpPr txBox="1">
            <a:spLocks noChangeArrowheads="1"/>
          </p:cNvSpPr>
          <p:nvPr/>
        </p:nvSpPr>
        <p:spPr bwMode="auto">
          <a:xfrm>
            <a:off x="6096000" y="2133601"/>
            <a:ext cx="1295400" cy="461665"/>
          </a:xfrm>
          <a:prstGeom prst="rect">
            <a:avLst/>
          </a:prstGeom>
          <a:noFill/>
          <a:ln w="9525">
            <a:noFill/>
            <a:miter lim="800000"/>
            <a:headEnd/>
            <a:tailEnd/>
          </a:ln>
          <a:effectLst/>
        </p:spPr>
        <p:txBody>
          <a:bodyPr wrap="square">
            <a:spAutoFit/>
          </a:bodyPr>
          <a:lstStyle/>
          <a:p>
            <a:pPr algn="just" eaLnBrk="1" hangingPunct="1"/>
            <a:r>
              <a:rPr lang="en-US" sz="2400" b="1">
                <a:solidFill>
                  <a:srgbClr val="0000FF"/>
                </a:solidFill>
                <a:latin typeface="Times New Roman" pitchFamily="18" charset="0"/>
              </a:rPr>
              <a:t>Rô bốt, </a:t>
            </a:r>
            <a:endParaRPr lang="en-US" sz="2400" b="1" u="sng">
              <a:solidFill>
                <a:srgbClr val="0000FF"/>
              </a:solidFill>
              <a:latin typeface="Times New Roman" pitchFamily="18" charset="0"/>
            </a:endParaRPr>
          </a:p>
        </p:txBody>
      </p:sp>
      <p:sp>
        <p:nvSpPr>
          <p:cNvPr id="26" name="Text Box 20"/>
          <p:cNvSpPr txBox="1">
            <a:spLocks noChangeArrowheads="1"/>
          </p:cNvSpPr>
          <p:nvPr/>
        </p:nvSpPr>
        <p:spPr bwMode="auto">
          <a:xfrm>
            <a:off x="7239000" y="2133601"/>
            <a:ext cx="1600200" cy="461665"/>
          </a:xfrm>
          <a:prstGeom prst="rect">
            <a:avLst/>
          </a:prstGeom>
          <a:noFill/>
          <a:ln w="9525">
            <a:noFill/>
            <a:miter lim="800000"/>
            <a:headEnd/>
            <a:tailEnd/>
          </a:ln>
          <a:effectLst/>
        </p:spPr>
        <p:txBody>
          <a:bodyPr wrap="square">
            <a:spAutoFit/>
          </a:bodyPr>
          <a:lstStyle/>
          <a:p>
            <a:pPr algn="just" eaLnBrk="1" hangingPunct="1"/>
            <a:r>
              <a:rPr lang="en-US" sz="2400" b="1">
                <a:solidFill>
                  <a:srgbClr val="0000FF"/>
                </a:solidFill>
                <a:latin typeface="Times New Roman" pitchFamily="18" charset="0"/>
              </a:rPr>
              <a:t>còng tay</a:t>
            </a:r>
            <a:endParaRPr lang="en-US" sz="2400" b="1" u="sng">
              <a:solidFill>
                <a:srgbClr val="0000FF"/>
              </a:solidFill>
              <a:latin typeface="Times New Roman" pitchFamily="18" charset="0"/>
            </a:endParaRPr>
          </a:p>
        </p:txBody>
      </p:sp>
      <p:sp>
        <p:nvSpPr>
          <p:cNvPr id="27" name="Text Box 11"/>
          <p:cNvSpPr txBox="1">
            <a:spLocks noChangeArrowheads="1"/>
          </p:cNvSpPr>
          <p:nvPr/>
        </p:nvSpPr>
        <p:spPr bwMode="auto">
          <a:xfrm>
            <a:off x="3352800" y="0"/>
            <a:ext cx="8458200" cy="1015663"/>
          </a:xfrm>
          <a:prstGeom prst="rect">
            <a:avLst/>
          </a:prstGeom>
          <a:noFill/>
          <a:ln w="9525">
            <a:noFill/>
            <a:miter lim="800000"/>
            <a:headEnd/>
            <a:tailEnd/>
          </a:ln>
          <a:effectLst/>
        </p:spPr>
        <p:txBody>
          <a:bodyPr wrap="square">
            <a:spAutoFit/>
          </a:bodyPr>
          <a:lstStyle/>
          <a:p>
            <a:pPr algn="ctr"/>
            <a:r>
              <a:rPr lang="en-US" sz="2800" b="1" u="sng" smtClean="0">
                <a:solidFill>
                  <a:srgbClr val="000099"/>
                </a:solidFill>
                <a:latin typeface="Times New Roman" pitchFamily="18" charset="0"/>
                <a:cs typeface="Times New Roman" pitchFamily="18" charset="0"/>
              </a:rPr>
              <a:t>Tập </a:t>
            </a:r>
            <a:r>
              <a:rPr lang="en-US" sz="2800" b="1" u="sng" dirty="0" err="1">
                <a:solidFill>
                  <a:srgbClr val="000099"/>
                </a:solidFill>
                <a:latin typeface="Times New Roman" pitchFamily="18" charset="0"/>
                <a:cs typeface="Times New Roman" pitchFamily="18" charset="0"/>
              </a:rPr>
              <a:t>đọc</a:t>
            </a:r>
            <a:endParaRPr lang="en-US" sz="2800" b="1" u="sng" dirty="0">
              <a:solidFill>
                <a:srgbClr val="000099"/>
              </a:solidFill>
              <a:latin typeface="Times New Roman" pitchFamily="18" charset="0"/>
              <a:cs typeface="Times New Roman" pitchFamily="18" charset="0"/>
            </a:endParaRPr>
          </a:p>
          <a:p>
            <a:pPr algn="ctr"/>
            <a:r>
              <a:rPr lang="en-US" sz="2400" b="1" dirty="0">
                <a:solidFill>
                  <a:srgbClr val="000099"/>
                </a:solidFill>
                <a:latin typeface="Times New Roman" pitchFamily="18" charset="0"/>
                <a:cs typeface="Times New Roman" pitchFamily="18" charset="0"/>
              </a:rPr>
              <a:t>Tiết 25: </a:t>
            </a:r>
            <a:r>
              <a:rPr lang="en-US" sz="3200" b="1" dirty="0" err="1">
                <a:solidFill>
                  <a:srgbClr val="000099"/>
                </a:solidFill>
                <a:latin typeface="Times New Roman" pitchFamily="18" charset="0"/>
                <a:cs typeface="Times New Roman" pitchFamily="18" charset="0"/>
              </a:rPr>
              <a:t>Người</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gác</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rừng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tí</a:t>
            </a:r>
            <a:r>
              <a:rPr lang="en-US" sz="3200" b="1" dirty="0">
                <a:solidFill>
                  <a:srgbClr val="000099"/>
                </a:solidFill>
                <a:latin typeface="Times New Roman" pitchFamily="18" charset="0"/>
                <a:cs typeface="Times New Roman" pitchFamily="18" charset="0"/>
              </a:rPr>
              <a:t> hon </a:t>
            </a:r>
            <a:r>
              <a:rPr lang="en-US" sz="2400" b="1" i="1" dirty="0">
                <a:solidFill>
                  <a:srgbClr val="000099"/>
                </a:solidFill>
                <a:latin typeface="Times New Roman" pitchFamily="18" charset="0"/>
                <a:cs typeface="Times New Roman" pitchFamily="18" charset="0"/>
              </a:rPr>
              <a:t>(</a:t>
            </a:r>
            <a:r>
              <a:rPr lang="en-US" sz="2400" b="1" i="1" dirty="0" err="1">
                <a:solidFill>
                  <a:srgbClr val="000099"/>
                </a:solidFill>
                <a:latin typeface="Times New Roman" pitchFamily="18" charset="0"/>
                <a:cs typeface="Times New Roman" pitchFamily="18" charset="0"/>
              </a:rPr>
              <a:t>trang</a:t>
            </a:r>
            <a:r>
              <a:rPr lang="en-US" sz="2400" b="1" i="1" dirty="0">
                <a:solidFill>
                  <a:srgbClr val="000099"/>
                </a:solidFill>
                <a:latin typeface="Times New Roman" pitchFamily="18" charset="0"/>
                <a:cs typeface="Times New Roman" pitchFamily="18" charset="0"/>
              </a:rPr>
              <a:t> 124)</a:t>
            </a:r>
          </a:p>
        </p:txBody>
      </p:sp>
      <p:grpSp>
        <p:nvGrpSpPr>
          <p:cNvPr id="28" name="Group 47"/>
          <p:cNvGrpSpPr>
            <a:grpSpLocks/>
          </p:cNvGrpSpPr>
          <p:nvPr/>
        </p:nvGrpSpPr>
        <p:grpSpPr bwMode="auto">
          <a:xfrm>
            <a:off x="25400" y="32657"/>
            <a:ext cx="12192000" cy="6858000"/>
            <a:chOff x="0" y="0"/>
            <a:chExt cx="5760" cy="4320"/>
          </a:xfrm>
        </p:grpSpPr>
        <p:sp>
          <p:nvSpPr>
            <p:cNvPr id="29"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30"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3362013D-9E27-470D-A942-DABA2486ECFD}"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Line 3"/>
          <p:cNvSpPr>
            <a:spLocks noChangeShapeType="1"/>
          </p:cNvSpPr>
          <p:nvPr/>
        </p:nvSpPr>
        <p:spPr bwMode="auto">
          <a:xfrm>
            <a:off x="6019800" y="2133600"/>
            <a:ext cx="45719" cy="2057400"/>
          </a:xfrm>
          <a:prstGeom prst="line">
            <a:avLst/>
          </a:prstGeom>
          <a:noFill/>
          <a:ln w="38100">
            <a:solidFill>
              <a:srgbClr val="FF0000"/>
            </a:solidFill>
            <a:round/>
            <a:headEnd/>
            <a:tailEnd/>
          </a:ln>
          <a:effectLst/>
        </p:spPr>
        <p:txBody>
          <a:bodyPr/>
          <a:lstStyle/>
          <a:p>
            <a:endParaRPr lang="en-US"/>
          </a:p>
        </p:txBody>
      </p:sp>
      <p:sp>
        <p:nvSpPr>
          <p:cNvPr id="36868" name="Line 4"/>
          <p:cNvSpPr>
            <a:spLocks noChangeShapeType="1"/>
          </p:cNvSpPr>
          <p:nvPr/>
        </p:nvSpPr>
        <p:spPr bwMode="auto">
          <a:xfrm>
            <a:off x="4648200" y="2133600"/>
            <a:ext cx="2438400" cy="0"/>
          </a:xfrm>
          <a:prstGeom prst="line">
            <a:avLst/>
          </a:prstGeom>
          <a:noFill/>
          <a:ln w="38100">
            <a:solidFill>
              <a:srgbClr val="FF0000"/>
            </a:solidFill>
            <a:round/>
            <a:headEnd/>
            <a:tailEnd/>
          </a:ln>
          <a:effectLst/>
        </p:spPr>
        <p:txBody>
          <a:bodyPr/>
          <a:lstStyle/>
          <a:p>
            <a:endParaRPr lang="en-US"/>
          </a:p>
        </p:txBody>
      </p:sp>
      <p:sp>
        <p:nvSpPr>
          <p:cNvPr id="36869" name="Text Box 5"/>
          <p:cNvSpPr txBox="1">
            <a:spLocks noChangeArrowheads="1"/>
          </p:cNvSpPr>
          <p:nvPr/>
        </p:nvSpPr>
        <p:spPr bwMode="auto">
          <a:xfrm>
            <a:off x="2971800" y="1752600"/>
            <a:ext cx="1828800" cy="457200"/>
          </a:xfrm>
          <a:prstGeom prst="rect">
            <a:avLst/>
          </a:prstGeom>
          <a:noFill/>
          <a:ln w="9525">
            <a:noFill/>
            <a:miter lim="800000"/>
            <a:headEnd/>
            <a:tailEnd/>
          </a:ln>
          <a:effectLst/>
        </p:spPr>
        <p:txBody>
          <a:bodyPr>
            <a:spAutoFit/>
          </a:bodyPr>
          <a:lstStyle/>
          <a:p>
            <a:pPr>
              <a:spcBef>
                <a:spcPct val="50000"/>
              </a:spcBef>
            </a:pPr>
            <a:r>
              <a:rPr lang="en-US" sz="2400" b="1" u="sng">
                <a:latin typeface="Times New Roman" pitchFamily="18" charset="0"/>
              </a:rPr>
              <a:t>Luy</a:t>
            </a:r>
            <a:r>
              <a:rPr lang="vi-VN" sz="2400" b="1" u="sng">
                <a:latin typeface="Times New Roman" pitchFamily="18" charset="0"/>
              </a:rPr>
              <a:t>ện</a:t>
            </a:r>
            <a:r>
              <a:rPr lang="en-US" sz="2400" b="1" u="sng">
                <a:latin typeface="Times New Roman" pitchFamily="18" charset="0"/>
              </a:rPr>
              <a:t> </a:t>
            </a:r>
            <a:r>
              <a:rPr lang="vi-VN" sz="2400" b="1" u="sng">
                <a:latin typeface="Times New Roman" pitchFamily="18" charset="0"/>
              </a:rPr>
              <a:t>đọc</a:t>
            </a:r>
          </a:p>
        </p:txBody>
      </p:sp>
      <p:sp>
        <p:nvSpPr>
          <p:cNvPr id="36870" name="Text Box 6"/>
          <p:cNvSpPr txBox="1">
            <a:spLocks noChangeArrowheads="1"/>
          </p:cNvSpPr>
          <p:nvPr/>
        </p:nvSpPr>
        <p:spPr bwMode="auto">
          <a:xfrm>
            <a:off x="7239000" y="1752600"/>
            <a:ext cx="1905000" cy="457200"/>
          </a:xfrm>
          <a:prstGeom prst="rect">
            <a:avLst/>
          </a:prstGeom>
          <a:noFill/>
          <a:ln w="9525">
            <a:noFill/>
            <a:miter lim="800000"/>
            <a:headEnd/>
            <a:tailEnd/>
          </a:ln>
          <a:effectLst/>
        </p:spPr>
        <p:txBody>
          <a:bodyPr>
            <a:spAutoFit/>
          </a:bodyPr>
          <a:lstStyle/>
          <a:p>
            <a:pPr>
              <a:spcBef>
                <a:spcPct val="50000"/>
              </a:spcBef>
            </a:pPr>
            <a:r>
              <a:rPr lang="en-US" sz="2400" b="1" u="sng">
                <a:latin typeface="Times New Roman" pitchFamily="18" charset="0"/>
              </a:rPr>
              <a:t>T</a:t>
            </a:r>
            <a:r>
              <a:rPr lang="vi-VN" sz="2400" b="1" u="sng">
                <a:latin typeface="Times New Roman" pitchFamily="18" charset="0"/>
              </a:rPr>
              <a:t>ìm</a:t>
            </a:r>
            <a:r>
              <a:rPr lang="en-US" sz="2400" b="1" u="sng">
                <a:latin typeface="Times New Roman" pitchFamily="18" charset="0"/>
              </a:rPr>
              <a:t> hi</a:t>
            </a:r>
            <a:r>
              <a:rPr lang="vi-VN" sz="2400" b="1" u="sng">
                <a:latin typeface="Times New Roman" pitchFamily="18" charset="0"/>
              </a:rPr>
              <a:t>ểu</a:t>
            </a:r>
            <a:r>
              <a:rPr lang="en-US" sz="2400" b="1" u="sng">
                <a:latin typeface="Times New Roman" pitchFamily="18" charset="0"/>
              </a:rPr>
              <a:t> b</a:t>
            </a:r>
            <a:r>
              <a:rPr lang="vi-VN" sz="2400" b="1" u="sng">
                <a:latin typeface="Times New Roman" pitchFamily="18" charset="0"/>
              </a:rPr>
              <a:t>ài</a:t>
            </a:r>
          </a:p>
        </p:txBody>
      </p:sp>
      <p:sp>
        <p:nvSpPr>
          <p:cNvPr id="22" name="Text Box 5"/>
          <p:cNvSpPr txBox="1">
            <a:spLocks noChangeArrowheads="1"/>
          </p:cNvSpPr>
          <p:nvPr/>
        </p:nvSpPr>
        <p:spPr bwMode="auto">
          <a:xfrm>
            <a:off x="1752600" y="2286000"/>
            <a:ext cx="4038600" cy="1569660"/>
          </a:xfrm>
          <a:prstGeom prst="rect">
            <a:avLst/>
          </a:prstGeom>
          <a:noFill/>
          <a:ln w="9525">
            <a:noFill/>
            <a:miter lim="800000"/>
            <a:headEnd/>
            <a:tailEnd/>
          </a:ln>
          <a:effectLst/>
        </p:spPr>
        <p:txBody>
          <a:bodyPr wrap="square">
            <a:spAutoFit/>
          </a:bodyPr>
          <a:lstStyle/>
          <a:p>
            <a:pPr algn="just">
              <a:spcBef>
                <a:spcPts val="600"/>
              </a:spcBef>
            </a:pPr>
            <a:r>
              <a:rPr lang="en-US" sz="3200" b="1">
                <a:solidFill>
                  <a:srgbClr val="002060"/>
                </a:solidFill>
                <a:latin typeface="Times New Roman" pitchFamily="18" charset="0"/>
              </a:rPr>
              <a:t>loanh quanh, rắn rỏi, dây chão, loay hoay, rô-bốt,  còng tay…</a:t>
            </a:r>
            <a:endParaRPr lang="vi-VN" sz="3200" b="1">
              <a:solidFill>
                <a:srgbClr val="002060"/>
              </a:solidFill>
              <a:latin typeface="Times New Roman" pitchFamily="18" charset="0"/>
            </a:endParaRPr>
          </a:p>
        </p:txBody>
      </p:sp>
      <p:sp>
        <p:nvSpPr>
          <p:cNvPr id="24" name="Text Box 10"/>
          <p:cNvSpPr txBox="1">
            <a:spLocks noChangeArrowheads="1"/>
          </p:cNvSpPr>
          <p:nvPr/>
        </p:nvSpPr>
        <p:spPr bwMode="auto">
          <a:xfrm>
            <a:off x="1752600" y="4419601"/>
            <a:ext cx="8763000" cy="584775"/>
          </a:xfrm>
          <a:prstGeom prst="rect">
            <a:avLst/>
          </a:prstGeom>
          <a:noFill/>
          <a:ln w="9525">
            <a:noFill/>
            <a:miter lim="800000"/>
            <a:headEnd/>
            <a:tailEnd/>
          </a:ln>
          <a:effectLst/>
        </p:spPr>
        <p:txBody>
          <a:bodyPr wrap="square">
            <a:spAutoFit/>
          </a:bodyPr>
          <a:lstStyle/>
          <a:p>
            <a:pPr algn="ctr"/>
            <a:r>
              <a:rPr lang="en-US" sz="3200" b="1">
                <a:latin typeface="Times New Roman" pitchFamily="18" charset="0"/>
                <a:cs typeface="Times New Roman" pitchFamily="18" charset="0"/>
              </a:rPr>
              <a:t>Ba của bạn nhỏ làm nghề gì?</a:t>
            </a:r>
          </a:p>
        </p:txBody>
      </p:sp>
      <p:sp>
        <p:nvSpPr>
          <p:cNvPr id="25" name="Text Box 10"/>
          <p:cNvSpPr txBox="1">
            <a:spLocks noChangeArrowheads="1"/>
          </p:cNvSpPr>
          <p:nvPr/>
        </p:nvSpPr>
        <p:spPr bwMode="auto">
          <a:xfrm>
            <a:off x="2133600" y="4419601"/>
            <a:ext cx="8534400" cy="584775"/>
          </a:xfrm>
          <a:prstGeom prst="rect">
            <a:avLst/>
          </a:prstGeom>
          <a:noFill/>
          <a:ln w="9525">
            <a:noFill/>
            <a:miter lim="800000"/>
            <a:headEnd/>
            <a:tailEnd/>
          </a:ln>
          <a:effectLst/>
        </p:spPr>
        <p:txBody>
          <a:bodyPr wrap="square">
            <a:spAutoFit/>
          </a:bodyPr>
          <a:lstStyle/>
          <a:p>
            <a:r>
              <a:rPr lang="en-US" sz="3200" b="1">
                <a:solidFill>
                  <a:srgbClr val="FF0000"/>
                </a:solidFill>
                <a:latin typeface="Times New Roman" pitchFamily="18" charset="0"/>
                <a:cs typeface="Times New Roman" pitchFamily="18" charset="0"/>
              </a:rPr>
              <a:t>Ba của bạn nhỏ làm nghề gác rừng.</a:t>
            </a:r>
          </a:p>
        </p:txBody>
      </p:sp>
      <p:sp>
        <p:nvSpPr>
          <p:cNvPr id="26" name="Text Box 20"/>
          <p:cNvSpPr txBox="1">
            <a:spLocks noChangeArrowheads="1"/>
          </p:cNvSpPr>
          <p:nvPr/>
        </p:nvSpPr>
        <p:spPr bwMode="auto">
          <a:xfrm>
            <a:off x="6096000" y="2133601"/>
            <a:ext cx="1295400" cy="461665"/>
          </a:xfrm>
          <a:prstGeom prst="rect">
            <a:avLst/>
          </a:prstGeom>
          <a:noFill/>
          <a:ln w="9525">
            <a:noFill/>
            <a:miter lim="800000"/>
            <a:headEnd/>
            <a:tailEnd/>
          </a:ln>
          <a:effectLst/>
        </p:spPr>
        <p:txBody>
          <a:bodyPr wrap="square">
            <a:spAutoFit/>
          </a:bodyPr>
          <a:lstStyle/>
          <a:p>
            <a:pPr algn="just" eaLnBrk="1" hangingPunct="1"/>
            <a:r>
              <a:rPr lang="en-US" sz="2400" b="1">
                <a:solidFill>
                  <a:srgbClr val="0000FF"/>
                </a:solidFill>
                <a:latin typeface="Times New Roman" pitchFamily="18" charset="0"/>
              </a:rPr>
              <a:t>Rô bốt, </a:t>
            </a:r>
            <a:endParaRPr lang="en-US" sz="2400" b="1" u="sng">
              <a:solidFill>
                <a:srgbClr val="0000FF"/>
              </a:solidFill>
              <a:latin typeface="Times New Roman" pitchFamily="18" charset="0"/>
            </a:endParaRPr>
          </a:p>
        </p:txBody>
      </p:sp>
      <p:sp>
        <p:nvSpPr>
          <p:cNvPr id="27" name="Text Box 20"/>
          <p:cNvSpPr txBox="1">
            <a:spLocks noChangeArrowheads="1"/>
          </p:cNvSpPr>
          <p:nvPr/>
        </p:nvSpPr>
        <p:spPr bwMode="auto">
          <a:xfrm>
            <a:off x="7086600" y="2133601"/>
            <a:ext cx="1600200" cy="461665"/>
          </a:xfrm>
          <a:prstGeom prst="rect">
            <a:avLst/>
          </a:prstGeom>
          <a:noFill/>
          <a:ln w="9525">
            <a:noFill/>
            <a:miter lim="800000"/>
            <a:headEnd/>
            <a:tailEnd/>
          </a:ln>
          <a:effectLst/>
        </p:spPr>
        <p:txBody>
          <a:bodyPr wrap="square">
            <a:spAutoFit/>
          </a:bodyPr>
          <a:lstStyle/>
          <a:p>
            <a:pPr algn="just" eaLnBrk="1" hangingPunct="1"/>
            <a:r>
              <a:rPr lang="en-US" sz="2400" b="1">
                <a:solidFill>
                  <a:srgbClr val="0000FF"/>
                </a:solidFill>
                <a:latin typeface="Times New Roman" pitchFamily="18" charset="0"/>
              </a:rPr>
              <a:t>còng tay,</a:t>
            </a:r>
            <a:endParaRPr lang="en-US" sz="2400" b="1" u="sng">
              <a:solidFill>
                <a:srgbClr val="0000FF"/>
              </a:solidFill>
              <a:latin typeface="Times New Roman" pitchFamily="18" charset="0"/>
            </a:endParaRPr>
          </a:p>
        </p:txBody>
      </p:sp>
      <p:sp>
        <p:nvSpPr>
          <p:cNvPr id="21" name="Text Box 10"/>
          <p:cNvSpPr txBox="1">
            <a:spLocks noChangeArrowheads="1"/>
          </p:cNvSpPr>
          <p:nvPr/>
        </p:nvSpPr>
        <p:spPr bwMode="auto">
          <a:xfrm>
            <a:off x="8305800" y="2133601"/>
            <a:ext cx="2133600" cy="461665"/>
          </a:xfrm>
          <a:prstGeom prst="rect">
            <a:avLst/>
          </a:prstGeom>
          <a:noFill/>
          <a:ln w="9525">
            <a:noFill/>
            <a:miter lim="800000"/>
            <a:headEnd/>
            <a:tailEnd/>
          </a:ln>
          <a:effectLst/>
        </p:spPr>
        <p:txBody>
          <a:bodyPr wrap="square">
            <a:spAutoFit/>
          </a:bodyPr>
          <a:lstStyle/>
          <a:p>
            <a:pPr algn="ctr"/>
            <a:r>
              <a:rPr lang="en-US" sz="2400" b="1">
                <a:solidFill>
                  <a:srgbClr val="0070C0"/>
                </a:solidFill>
                <a:latin typeface="Times New Roman" pitchFamily="18" charset="0"/>
                <a:cs typeface="Times New Roman" pitchFamily="18" charset="0"/>
              </a:rPr>
              <a:t>nghề gác rừng</a:t>
            </a:r>
          </a:p>
        </p:txBody>
      </p:sp>
      <p:sp>
        <p:nvSpPr>
          <p:cNvPr id="31" name="Text Box 10"/>
          <p:cNvSpPr txBox="1">
            <a:spLocks noChangeArrowheads="1"/>
          </p:cNvSpPr>
          <p:nvPr/>
        </p:nvSpPr>
        <p:spPr bwMode="auto">
          <a:xfrm>
            <a:off x="2286000" y="4572001"/>
            <a:ext cx="7772400" cy="584775"/>
          </a:xfrm>
          <a:prstGeom prst="rect">
            <a:avLst/>
          </a:prstGeom>
          <a:noFill/>
          <a:ln w="9525">
            <a:noFill/>
            <a:miter lim="800000"/>
            <a:headEnd/>
            <a:tailEnd/>
          </a:ln>
          <a:effectLst/>
        </p:spPr>
        <p:txBody>
          <a:bodyPr wrap="square">
            <a:spAutoFit/>
          </a:bodyPr>
          <a:lstStyle/>
          <a:p>
            <a:r>
              <a:rPr lang="en-US" sz="3200" b="1">
                <a:latin typeface="Times New Roman" pitchFamily="18" charset="0"/>
                <a:cs typeface="Times New Roman" pitchFamily="18" charset="0"/>
              </a:rPr>
              <a:t>Em hiểu nghề gác rừng là nghề làm việc gì? </a:t>
            </a:r>
          </a:p>
        </p:txBody>
      </p:sp>
      <p:sp>
        <p:nvSpPr>
          <p:cNvPr id="32" name="Text Box 10"/>
          <p:cNvSpPr txBox="1">
            <a:spLocks noChangeArrowheads="1"/>
          </p:cNvSpPr>
          <p:nvPr/>
        </p:nvSpPr>
        <p:spPr bwMode="auto">
          <a:xfrm>
            <a:off x="2209800" y="4648201"/>
            <a:ext cx="7772400" cy="584775"/>
          </a:xfrm>
          <a:prstGeom prst="rect">
            <a:avLst/>
          </a:prstGeom>
          <a:noFill/>
          <a:ln w="9525">
            <a:noFill/>
            <a:miter lim="800000"/>
            <a:headEnd/>
            <a:tailEnd/>
          </a:ln>
          <a:effectLst/>
        </p:spPr>
        <p:txBody>
          <a:bodyPr wrap="square">
            <a:spAutoFit/>
          </a:bodyPr>
          <a:lstStyle/>
          <a:p>
            <a:pPr algn="ctr"/>
            <a:r>
              <a:rPr lang="en-US" sz="3200" b="1">
                <a:solidFill>
                  <a:srgbClr val="FF0000"/>
                </a:solidFill>
                <a:latin typeface="Times New Roman" pitchFamily="18" charset="0"/>
                <a:cs typeface="Times New Roman" pitchFamily="18" charset="0"/>
              </a:rPr>
              <a:t>Nghề trông coi, canh gác rừng.</a:t>
            </a:r>
          </a:p>
        </p:txBody>
      </p:sp>
      <p:sp>
        <p:nvSpPr>
          <p:cNvPr id="30" name="Text Box 11"/>
          <p:cNvSpPr txBox="1">
            <a:spLocks noChangeArrowheads="1"/>
          </p:cNvSpPr>
          <p:nvPr/>
        </p:nvSpPr>
        <p:spPr bwMode="auto">
          <a:xfrm>
            <a:off x="3352800" y="0"/>
            <a:ext cx="8458200" cy="1446550"/>
          </a:xfrm>
          <a:prstGeom prst="rect">
            <a:avLst/>
          </a:prstGeom>
          <a:noFill/>
          <a:ln w="9525">
            <a:noFill/>
            <a:miter lim="800000"/>
            <a:headEnd/>
            <a:tailEnd/>
          </a:ln>
          <a:effectLst/>
        </p:spPr>
        <p:txBody>
          <a:bodyPr wrap="square">
            <a:spAutoFit/>
          </a:bodyPr>
          <a:lstStyle/>
          <a:p>
            <a:pPr algn="ctr"/>
            <a:r>
              <a:rPr lang="en-US" sz="2800" b="1">
                <a:solidFill>
                  <a:srgbClr val="000099"/>
                </a:solidFill>
                <a:latin typeface="Times New Roman" pitchFamily="18" charset="0"/>
                <a:cs typeface="Times New Roman" pitchFamily="18" charset="0"/>
              </a:rPr>
              <a:t>      </a:t>
            </a:r>
            <a:endParaRPr lang="en-US" sz="2800" b="1" i="1" dirty="0">
              <a:solidFill>
                <a:srgbClr val="000099"/>
              </a:solidFill>
              <a:latin typeface="Times New Roman" pitchFamily="18" charset="0"/>
              <a:cs typeface="Times New Roman" pitchFamily="18" charset="0"/>
            </a:endParaRPr>
          </a:p>
          <a:p>
            <a:pPr algn="ctr"/>
            <a:r>
              <a:rPr lang="en-US" sz="2800" b="1" u="sng" dirty="0" err="1">
                <a:solidFill>
                  <a:srgbClr val="000099"/>
                </a:solidFill>
                <a:latin typeface="Times New Roman" pitchFamily="18" charset="0"/>
                <a:cs typeface="Times New Roman" pitchFamily="18" charset="0"/>
              </a:rPr>
              <a:t>Tập</a:t>
            </a:r>
            <a:r>
              <a:rPr lang="en-US" sz="2800" b="1" u="sng" dirty="0">
                <a:solidFill>
                  <a:srgbClr val="000099"/>
                </a:solidFill>
                <a:latin typeface="Times New Roman" pitchFamily="18" charset="0"/>
                <a:cs typeface="Times New Roman" pitchFamily="18" charset="0"/>
              </a:rPr>
              <a:t> </a:t>
            </a:r>
            <a:r>
              <a:rPr lang="en-US" sz="2800" b="1" u="sng" dirty="0" err="1">
                <a:solidFill>
                  <a:srgbClr val="000099"/>
                </a:solidFill>
                <a:latin typeface="Times New Roman" pitchFamily="18" charset="0"/>
                <a:cs typeface="Times New Roman" pitchFamily="18" charset="0"/>
              </a:rPr>
              <a:t>đọc</a:t>
            </a:r>
            <a:endParaRPr lang="en-US" sz="2800" b="1" u="sng" dirty="0">
              <a:solidFill>
                <a:srgbClr val="000099"/>
              </a:solidFill>
              <a:latin typeface="Times New Roman" pitchFamily="18" charset="0"/>
              <a:cs typeface="Times New Roman" pitchFamily="18" charset="0"/>
            </a:endParaRPr>
          </a:p>
          <a:p>
            <a:pPr algn="ctr"/>
            <a:r>
              <a:rPr lang="en-US" sz="2400" b="1" dirty="0">
                <a:solidFill>
                  <a:srgbClr val="000099"/>
                </a:solidFill>
                <a:latin typeface="Times New Roman" pitchFamily="18" charset="0"/>
                <a:cs typeface="Times New Roman" pitchFamily="18" charset="0"/>
              </a:rPr>
              <a:t>Tiết 25: </a:t>
            </a:r>
            <a:r>
              <a:rPr lang="en-US" sz="3200" b="1" dirty="0" err="1">
                <a:solidFill>
                  <a:srgbClr val="000099"/>
                </a:solidFill>
                <a:latin typeface="Times New Roman" pitchFamily="18" charset="0"/>
                <a:cs typeface="Times New Roman" pitchFamily="18" charset="0"/>
              </a:rPr>
              <a:t>Người</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gác</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rừng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tí</a:t>
            </a:r>
            <a:r>
              <a:rPr lang="en-US" sz="3200" b="1" dirty="0">
                <a:solidFill>
                  <a:srgbClr val="000099"/>
                </a:solidFill>
                <a:latin typeface="Times New Roman" pitchFamily="18" charset="0"/>
                <a:cs typeface="Times New Roman" pitchFamily="18" charset="0"/>
              </a:rPr>
              <a:t> hon </a:t>
            </a:r>
            <a:r>
              <a:rPr lang="en-US" sz="2400" b="1" i="1" dirty="0">
                <a:solidFill>
                  <a:srgbClr val="000099"/>
                </a:solidFill>
                <a:latin typeface="Times New Roman" pitchFamily="18" charset="0"/>
                <a:cs typeface="Times New Roman" pitchFamily="18" charset="0"/>
              </a:rPr>
              <a:t>(</a:t>
            </a:r>
            <a:r>
              <a:rPr lang="en-US" sz="2400" b="1" i="1" dirty="0" err="1">
                <a:solidFill>
                  <a:srgbClr val="000099"/>
                </a:solidFill>
                <a:latin typeface="Times New Roman" pitchFamily="18" charset="0"/>
                <a:cs typeface="Times New Roman" pitchFamily="18" charset="0"/>
              </a:rPr>
              <a:t>trang</a:t>
            </a:r>
            <a:r>
              <a:rPr lang="en-US" sz="2400" b="1" i="1" dirty="0">
                <a:solidFill>
                  <a:srgbClr val="000099"/>
                </a:solidFill>
                <a:latin typeface="Times New Roman" pitchFamily="18" charset="0"/>
                <a:cs typeface="Times New Roman" pitchFamily="18" charset="0"/>
              </a:rPr>
              <a:t> 124)</a:t>
            </a:r>
          </a:p>
        </p:txBody>
      </p:sp>
      <p:grpSp>
        <p:nvGrpSpPr>
          <p:cNvPr id="34" name="Group 47"/>
          <p:cNvGrpSpPr>
            <a:grpSpLocks/>
          </p:cNvGrpSpPr>
          <p:nvPr/>
        </p:nvGrpSpPr>
        <p:grpSpPr bwMode="auto">
          <a:xfrm>
            <a:off x="25400" y="32657"/>
            <a:ext cx="12192000" cy="6858000"/>
            <a:chOff x="0" y="0"/>
            <a:chExt cx="5760" cy="4320"/>
          </a:xfrm>
        </p:grpSpPr>
        <p:sp>
          <p:nvSpPr>
            <p:cNvPr id="35"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36"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3362013D-9E27-470D-A942-DABA2486ECFD}"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24"/>
                                        </p:tgtEl>
                                        <p:attrNameLst>
                                          <p:attrName>ppt_x</p:attrName>
                                        </p:attrNameLst>
                                      </p:cBhvr>
                                      <p:tavLst>
                                        <p:tav tm="0">
                                          <p:val>
                                            <p:strVal val="ppt_x"/>
                                          </p:val>
                                        </p:tav>
                                        <p:tav tm="100000">
                                          <p:val>
                                            <p:strVal val="ppt_x"/>
                                          </p:val>
                                        </p:tav>
                                      </p:tavLst>
                                    </p:anim>
                                    <p:anim calcmode="lin" valueType="num">
                                      <p:cBhvr additive="base">
                                        <p:cTn id="15" dur="500"/>
                                        <p:tgtEl>
                                          <p:spTgt spid="24"/>
                                        </p:tgtEl>
                                        <p:attrNameLst>
                                          <p:attrName>ppt_y</p:attrName>
                                        </p:attrNameLst>
                                      </p:cBhvr>
                                      <p:tavLst>
                                        <p:tav tm="0">
                                          <p:val>
                                            <p:strVal val="ppt_y"/>
                                          </p:val>
                                        </p:tav>
                                        <p:tav tm="100000">
                                          <p:val>
                                            <p:strVal val="1+ppt_h/2"/>
                                          </p:val>
                                        </p:tav>
                                      </p:tavLst>
                                    </p:anim>
                                    <p:set>
                                      <p:cBhvr>
                                        <p:cTn id="16" dur="1" fill="hold">
                                          <p:stCondLst>
                                            <p:cond delay="499"/>
                                          </p:stCondLst>
                                        </p:cTn>
                                        <p:tgtEl>
                                          <p:spTgt spid="2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1000" fill="hold"/>
                                        <p:tgtEl>
                                          <p:spTgt spid="25"/>
                                        </p:tgtEl>
                                        <p:attrNameLst>
                                          <p:attrName>ppt_w</p:attrName>
                                        </p:attrNameLst>
                                      </p:cBhvr>
                                      <p:tavLst>
                                        <p:tav tm="0">
                                          <p:val>
                                            <p:fltVal val="0"/>
                                          </p:val>
                                        </p:tav>
                                        <p:tav tm="100000">
                                          <p:val>
                                            <p:strVal val="#ppt_w"/>
                                          </p:val>
                                        </p:tav>
                                      </p:tavLst>
                                    </p:anim>
                                    <p:anim calcmode="lin" valueType="num">
                                      <p:cBhvr>
                                        <p:cTn id="22" dur="1000" fill="hold"/>
                                        <p:tgtEl>
                                          <p:spTgt spid="25"/>
                                        </p:tgtEl>
                                        <p:attrNameLst>
                                          <p:attrName>ppt_h</p:attrName>
                                        </p:attrNameLst>
                                      </p:cBhvr>
                                      <p:tavLst>
                                        <p:tav tm="0">
                                          <p:val>
                                            <p:fltVal val="0"/>
                                          </p:val>
                                        </p:tav>
                                        <p:tav tm="100000">
                                          <p:val>
                                            <p:strVal val="#ppt_h"/>
                                          </p:val>
                                        </p:tav>
                                      </p:tavLst>
                                    </p:anim>
                                    <p:anim calcmode="lin" valueType="num">
                                      <p:cBhvr>
                                        <p:cTn id="23"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1" nodeType="clickEffect">
                                  <p:stCondLst>
                                    <p:cond delay="0"/>
                                  </p:stCondLst>
                                  <p:childTnLst>
                                    <p:animEffect transition="out" filter="dissolve">
                                      <p:cBhvr>
                                        <p:cTn id="28" dur="500"/>
                                        <p:tgtEl>
                                          <p:spTgt spid="25"/>
                                        </p:tgtEl>
                                      </p:cBhvr>
                                    </p:animEffect>
                                    <p:set>
                                      <p:cBhvr>
                                        <p:cTn id="29" dur="1" fill="hold">
                                          <p:stCondLst>
                                            <p:cond delay="499"/>
                                          </p:stCondLst>
                                        </p:cTn>
                                        <p:tgtEl>
                                          <p:spTgt spid="2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5"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8" fill="hold">
                      <p:stCondLst>
                        <p:cond delay="indefinite"/>
                      </p:stCondLst>
                      <p:childTnLst>
                        <p:par>
                          <p:cTn id="39" fill="hold">
                            <p:stCondLst>
                              <p:cond delay="0"/>
                            </p:stCondLst>
                            <p:childTnLst>
                              <p:par>
                                <p:cTn id="40" presetID="15"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1000" fill="hold"/>
                                        <p:tgtEl>
                                          <p:spTgt spid="31"/>
                                        </p:tgtEl>
                                        <p:attrNameLst>
                                          <p:attrName>ppt_w</p:attrName>
                                        </p:attrNameLst>
                                      </p:cBhvr>
                                      <p:tavLst>
                                        <p:tav tm="0">
                                          <p:val>
                                            <p:fltVal val="0"/>
                                          </p:val>
                                        </p:tav>
                                        <p:tav tm="100000">
                                          <p:val>
                                            <p:strVal val="#ppt_w"/>
                                          </p:val>
                                        </p:tav>
                                      </p:tavLst>
                                    </p:anim>
                                    <p:anim calcmode="lin" valueType="num">
                                      <p:cBhvr>
                                        <p:cTn id="43" dur="1000" fill="hold"/>
                                        <p:tgtEl>
                                          <p:spTgt spid="31"/>
                                        </p:tgtEl>
                                        <p:attrNameLst>
                                          <p:attrName>ppt_h</p:attrName>
                                        </p:attrNameLst>
                                      </p:cBhvr>
                                      <p:tavLst>
                                        <p:tav tm="0">
                                          <p:val>
                                            <p:fltVal val="0"/>
                                          </p:val>
                                        </p:tav>
                                        <p:tav tm="100000">
                                          <p:val>
                                            <p:strVal val="#ppt_h"/>
                                          </p:val>
                                        </p:tav>
                                      </p:tavLst>
                                    </p:anim>
                                    <p:anim calcmode="lin" valueType="num">
                                      <p:cBhvr>
                                        <p:cTn id="44"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6" fill="hold">
                      <p:stCondLst>
                        <p:cond delay="indefinite"/>
                      </p:stCondLst>
                      <p:childTnLst>
                        <p:par>
                          <p:cTn id="47" fill="hold">
                            <p:stCondLst>
                              <p:cond delay="0"/>
                            </p:stCondLst>
                            <p:childTnLst>
                              <p:par>
                                <p:cTn id="48" presetID="9" presetClass="exit" presetSubtype="0" fill="hold" grpId="1" nodeType="clickEffect">
                                  <p:stCondLst>
                                    <p:cond delay="0"/>
                                  </p:stCondLst>
                                  <p:childTnLst>
                                    <p:animEffect transition="out" filter="dissolve">
                                      <p:cBhvr>
                                        <p:cTn id="49" dur="500"/>
                                        <p:tgtEl>
                                          <p:spTgt spid="31"/>
                                        </p:tgtEl>
                                      </p:cBhvr>
                                    </p:animEffect>
                                    <p:set>
                                      <p:cBhvr>
                                        <p:cTn id="50" dur="1" fill="hold">
                                          <p:stCondLst>
                                            <p:cond delay="499"/>
                                          </p:stCondLst>
                                        </p:cTn>
                                        <p:tgtEl>
                                          <p:spTgt spid="3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1000" fill="hold"/>
                                        <p:tgtEl>
                                          <p:spTgt spid="32"/>
                                        </p:tgtEl>
                                        <p:attrNameLst>
                                          <p:attrName>ppt_w</p:attrName>
                                        </p:attrNameLst>
                                      </p:cBhvr>
                                      <p:tavLst>
                                        <p:tav tm="0">
                                          <p:val>
                                            <p:fltVal val="0"/>
                                          </p:val>
                                        </p:tav>
                                        <p:tav tm="100000">
                                          <p:val>
                                            <p:strVal val="#ppt_w"/>
                                          </p:val>
                                        </p:tav>
                                      </p:tavLst>
                                    </p:anim>
                                    <p:anim calcmode="lin" valueType="num">
                                      <p:cBhvr>
                                        <p:cTn id="56" dur="1000" fill="hold"/>
                                        <p:tgtEl>
                                          <p:spTgt spid="32"/>
                                        </p:tgtEl>
                                        <p:attrNameLst>
                                          <p:attrName>ppt_h</p:attrName>
                                        </p:attrNameLst>
                                      </p:cBhvr>
                                      <p:tavLst>
                                        <p:tav tm="0">
                                          <p:val>
                                            <p:fltVal val="0"/>
                                          </p:val>
                                        </p:tav>
                                        <p:tav tm="100000">
                                          <p:val>
                                            <p:strVal val="#ppt_h"/>
                                          </p:val>
                                        </p:tav>
                                      </p:tavLst>
                                    </p:anim>
                                    <p:anim calcmode="lin" valueType="num">
                                      <p:cBhvr>
                                        <p:cTn id="57"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3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9" presetClass="exit" presetSubtype="0" fill="hold" grpId="1" nodeType="clickEffect">
                                  <p:stCondLst>
                                    <p:cond delay="0"/>
                                  </p:stCondLst>
                                  <p:childTnLst>
                                    <p:animEffect transition="out" filter="dissolve">
                                      <p:cBhvr>
                                        <p:cTn id="62" dur="500"/>
                                        <p:tgtEl>
                                          <p:spTgt spid="32"/>
                                        </p:tgtEl>
                                      </p:cBhvr>
                                    </p:animEffect>
                                    <p:set>
                                      <p:cBhvr>
                                        <p:cTn id="63"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p:bldP spid="25" grpId="1"/>
      <p:bldP spid="21" grpId="0"/>
      <p:bldP spid="31" grpId="0"/>
      <p:bldP spid="31" grpId="1"/>
      <p:bldP spid="32" grpId="0"/>
      <p:bldP spid="32" grpId="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83&quot;/&gt;&lt;/object&gt;&lt;object type=&quot;3&quot; unique_id=&quot;10006&quot;&gt;&lt;property id=&quot;20148&quot; value=&quot;5&quot;/&gt;&lt;property id=&quot;20300&quot; value=&quot;Slide 4&quot;/&gt;&lt;property id=&quot;20307&quot; value=&quot;270&quot;/&gt;&lt;/object&gt;&lt;object type=&quot;3&quot; unique_id=&quot;10007&quot;&gt;&lt;property id=&quot;20148&quot; value=&quot;5&quot;/&gt;&lt;property id=&quot;20300&quot; value=&quot;Slide 5&quot;/&gt;&lt;property id=&quot;20307&quot; value=&quot;271&quot;/&gt;&lt;/object&gt;&lt;object type=&quot;3&quot; unique_id=&quot;10008&quot;&gt;&lt;property id=&quot;20148&quot; value=&quot;5&quot;/&gt;&lt;property id=&quot;20300&quot; value=&quot;Slide 6&quot;/&gt;&lt;property id=&quot;20307&quot; value=&quot;285&quot;/&gt;&lt;/object&gt;&lt;object type=&quot;3&quot; unique_id=&quot;10009&quot;&gt;&lt;property id=&quot;20148&quot; value=&quot;5&quot;/&gt;&lt;property id=&quot;20300&quot; value=&quot;Slide 7&quot;/&gt;&lt;property id=&quot;20307&quot; value=&quot;272&quot;/&gt;&lt;/object&gt;&lt;object type=&quot;3&quot; unique_id=&quot;10010&quot;&gt;&lt;property id=&quot;20148&quot; value=&quot;5&quot;/&gt;&lt;property id=&quot;20300&quot; value=&quot;Slide 8&quot;/&gt;&lt;property id=&quot;20307&quot; value=&quot;268&quot;/&gt;&lt;/object&gt;&lt;object type=&quot;3&quot; unique_id=&quot;10011&quot;&gt;&lt;property id=&quot;20148&quot; value=&quot;5&quot;/&gt;&lt;property id=&quot;20300&quot; value=&quot;Slide 9&quot;/&gt;&lt;property id=&quot;20307&quot; value=&quot;278&quot;/&gt;&lt;/object&gt;&lt;object type=&quot;3&quot; unique_id=&quot;10012&quot;&gt;&lt;property id=&quot;20148&quot; value=&quot;5&quot;/&gt;&lt;property id=&quot;20300&quot; value=&quot;Slide 10&quot;/&gt;&lt;property id=&quot;20307&quot; value=&quot;260&quot;/&gt;&lt;/object&gt;&lt;object type=&quot;3&quot; unique_id=&quot;10013&quot;&gt;&lt;property id=&quot;20148&quot; value=&quot;5&quot;/&gt;&lt;property id=&quot;20300&quot; value=&quot;Slide 11&quot;/&gt;&lt;property id=&quot;20307&quot; value=&quot;286&quot;/&gt;&lt;/object&gt;&lt;object type=&quot;3&quot; unique_id=&quot;10014&quot;&gt;&lt;property id=&quot;20148&quot; value=&quot;5&quot;/&gt;&lt;property id=&quot;20300&quot; value=&quot;Slide 12&quot;/&gt;&lt;property id=&quot;20307&quot; value=&quot;274&quot;/&gt;&lt;/object&gt;&lt;object type=&quot;3&quot; unique_id=&quot;10015&quot;&gt;&lt;property id=&quot;20148&quot; value=&quot;5&quot;/&gt;&lt;property id=&quot;20300&quot; value=&quot;Slide 13&quot;/&gt;&lt;property id=&quot;20307&quot; value=&quot;282&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87&quot;/&gt;&lt;/object&gt;&lt;object type=&quot;3&quot; unique_id=&quot;10018&quot;&gt;&lt;property id=&quot;20148&quot; value=&quot;5&quot;/&gt;&lt;property id=&quot;20300&quot; value=&quot;Slide 16&quot;/&gt;&lt;property id=&quot;20307&quot; value=&quot;262&quot;/&gt;&lt;/object&gt;&lt;object type=&quot;3&quot; unique_id=&quot;10019&quot;&gt;&lt;property id=&quot;20148&quot; value=&quot;5&quot;/&gt;&lt;property id=&quot;20300&quot; value=&quot;Slide 17&quot;/&gt;&lt;property id=&quot;20307&quot; value=&quot;284&quot;/&gt;&lt;/object&gt;&lt;object type=&quot;3&quot; unique_id=&quot;10020&quot;&gt;&lt;property id=&quot;20148&quot; value=&quot;5&quot;/&gt;&lt;property id=&quot;20300&quot; value=&quot;Slide 18&quot;/&gt;&lt;property id=&quot;20307&quot; value=&quot;277&quot;/&gt;&lt;/object&gt;&lt;object type=&quot;3&quot; unique_id=&quot;10021&quot;&gt;&lt;property id=&quot;20148&quot; value=&quot;5&quot;/&gt;&lt;property id=&quot;20300&quot; value=&quot;Slide 19&quot;/&gt;&lt;property id=&quot;20307&quot; value=&quot;288&quot;/&gt;&lt;/object&gt;&lt;object type=&quot;3&quot; unique_id=&quot;10022&quot;&gt;&lt;property id=&quot;20148&quot; value=&quot;5&quot;/&gt;&lt;property id=&quot;20300&quot; value=&quot;Slide 20&quot;/&gt;&lt;property id=&quot;20307&quot; value=&quot;289&quot;/&gt;&lt;/object&gt;&lt;object type=&quot;3&quot; unique_id=&quot;10023&quot;&gt;&lt;property id=&quot;20148&quot; value=&quot;5&quot;/&gt;&lt;property id=&quot;20300&quot; value=&quot;Slide 21&quot;/&gt;&lt;property id=&quot;20307&quot; value=&quot;263&quot;/&gt;&lt;/object&gt;&lt;object type=&quot;3&quot; unique_id=&quot;10024&quot;&gt;&lt;property id=&quot;20148&quot; value=&quot;5&quot;/&gt;&lt;property id=&quot;20300&quot; value=&quot;Slide 22&quot;/&gt;&lt;property id=&quot;20307&quot; value=&quot;264&quot;/&gt;&lt;/object&gt;&lt;object type=&quot;3&quot; unique_id=&quot;10025&quot;&gt;&lt;property id=&quot;20148&quot; value=&quot;5&quot;/&gt;&lt;property id=&quot;20300&quot; value=&quot;Slide 23&quot;/&gt;&lt;property id=&quot;20307&quot; value=&quot;265&quot;/&gt;&lt;/object&gt;&lt;object type=&quot;3&quot; unique_id=&quot;10026&quot;&gt;&lt;property id=&quot;20148&quot; value=&quot;5&quot;/&gt;&lt;property id=&quot;20300&quot; value=&quot;Slide 24&quot;/&gt;&lt;property id=&quot;20307&quot; value=&quot;279&quot;/&gt;&lt;/object&gt;&lt;object type=&quot;3&quot; unique_id=&quot;10027&quot;&gt;&lt;property id=&quot;20148&quot; value=&quot;5&quot;/&gt;&lt;property id=&quot;20300&quot; value=&quot;Slide 25&quot;/&gt;&lt;property id=&quot;20307&quot; value=&quot;281&quot;/&gt;&lt;/object&gt;&lt;object type=&quot;3&quot; unique_id=&quot;10028&quot;&gt;&lt;property id=&quot;20148&quot; value=&quot;5&quot;/&gt;&lt;property id=&quot;20300&quot; value=&quot;Slide 26&quot;/&gt;&lt;property id=&quot;20307&quot; value=&quot;280&quot;/&gt;&lt;/object&gt;&lt;object type=&quot;3&quot; unique_id=&quot;10029&quot;&gt;&lt;property id=&quot;20148&quot; value=&quot;5&quot;/&gt;&lt;property id=&quot;20300&quot; value=&quot;Slide 27&quot;/&gt;&lt;property id=&quot;20307&quot; value=&quot;266&quot;/&gt;&lt;/object&gt;&lt;object type=&quot;3&quot; unique_id=&quot;10030&quot;&gt;&lt;property id=&quot;20148&quot; value=&quot;5&quot;/&gt;&lt;property id=&quot;20300&quot; value=&quot;Slide 28&quot;/&gt;&lt;property id=&quot;20307&quot; value=&quot;267&quot;/&gt;&lt;/object&gt;&lt;/object&gt;&lt;object type=&quot;8&quot; unique_id=&quot;10060&quot;&gt;&lt;/object&gt;&lt;/object&gt;&lt;/database&gt;"/>
  <p:tag name="MMPROD_NEXTUNIQUEID" val="10009"/>
  <p:tag name="SECTOMILLISECCONVERTED" val="1"/>
  <p:tag name="INKNOELEADERBOARD" val="902684917"/>
</p:tagLst>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1133</TotalTime>
  <Words>2210</Words>
  <Application>Microsoft Office PowerPoint</Application>
  <PresentationFormat>Custom</PresentationFormat>
  <Paragraphs>256</Paragraphs>
  <Slides>25</Slides>
  <Notes>0</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chiếu 1</dc:title>
  <dc:creator>Nam_anh</dc:creator>
  <cp:lastModifiedBy>Admin</cp:lastModifiedBy>
  <cp:revision>103</cp:revision>
  <dcterms:created xsi:type="dcterms:W3CDTF">2014-06-02T02:48:21Z</dcterms:created>
  <dcterms:modified xsi:type="dcterms:W3CDTF">2024-04-25T09:41:59Z</dcterms:modified>
</cp:coreProperties>
</file>