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3"/>
  </p:notesMasterIdLst>
  <p:sldIdLst>
    <p:sldId id="496" r:id="rId5"/>
    <p:sldId id="2642" r:id="rId6"/>
    <p:sldId id="614" r:id="rId7"/>
    <p:sldId id="271" r:id="rId8"/>
    <p:sldId id="395" r:id="rId9"/>
    <p:sldId id="615" r:id="rId10"/>
    <p:sldId id="616" r:id="rId11"/>
    <p:sldId id="511" r:id="rId12"/>
    <p:sldId id="620" r:id="rId13"/>
    <p:sldId id="515" r:id="rId14"/>
    <p:sldId id="617" r:id="rId15"/>
    <p:sldId id="618" r:id="rId16"/>
    <p:sldId id="607" r:id="rId17"/>
    <p:sldId id="619" r:id="rId18"/>
    <p:sldId id="486" r:id="rId19"/>
    <p:sldId id="621" r:id="rId20"/>
    <p:sldId id="622" r:id="rId21"/>
    <p:sldId id="623" r:id="rId22"/>
    <p:sldId id="624" r:id="rId23"/>
    <p:sldId id="625" r:id="rId24"/>
    <p:sldId id="520" r:id="rId25"/>
    <p:sldId id="609" r:id="rId26"/>
    <p:sldId id="626" r:id="rId27"/>
    <p:sldId id="627" r:id="rId28"/>
    <p:sldId id="561" r:id="rId29"/>
    <p:sldId id="562" r:id="rId30"/>
    <p:sldId id="2641" r:id="rId31"/>
    <p:sldId id="30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23/8/2024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23/8/2024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23/08/2024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23/08/2024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23/08/2024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23/08/2024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23/08/2024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23/8/2024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23/8/2024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23/8/2024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6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0.svg"/><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4.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2.png"/><Relationship Id="rId12"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15.png"/><Relationship Id="rId5" Type="http://schemas.openxmlformats.org/officeDocument/2006/relationships/image" Target="../media/image61.png"/><Relationship Id="rId15" Type="http://schemas.openxmlformats.org/officeDocument/2006/relationships/image" Target="../media/image6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63.png"/><Relationship Id="rId14" Type="http://schemas.openxmlformats.org/officeDocument/2006/relationships/image" Target="../media/image82.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1.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id="{533AC5FA-AD38-392C-46D5-B3F3466B3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id="{9EBA398C-9DB7-F1AE-BAF1-ECD455F22A36}"/>
              </a:ext>
            </a:extLst>
          </p:cNvPr>
          <p:cNvPicPr>
            <a:picLocks noChangeAspect="1"/>
          </p:cNvPicPr>
          <p:nvPr/>
        </p:nvPicPr>
        <p:blipFill>
          <a:blip r:embed="rId7"/>
          <a:stretch>
            <a:fillRect/>
          </a:stretch>
        </p:blipFill>
        <p:spPr>
          <a:xfrm>
            <a:off x="4176057" y="635019"/>
            <a:ext cx="3438442" cy="1841152"/>
          </a:xfrm>
          <a:prstGeom prst="rect">
            <a:avLst/>
          </a:prstGeom>
        </p:spPr>
      </p:pic>
      <p:pic>
        <p:nvPicPr>
          <p:cNvPr id="12" name="Picture 11">
            <a:extLst>
              <a:ext uri="{FF2B5EF4-FFF2-40B4-BE49-F238E27FC236}">
                <a16:creationId xmlns:a16="http://schemas.microsoft.com/office/drawing/2014/main"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671915"/>
              <a:gd name="connsiteY0" fmla="*/ 321835 h 1930974"/>
              <a:gd name="connsiteX1" fmla="*/ 321835 w 10671915"/>
              <a:gd name="connsiteY1" fmla="*/ 0 h 1930974"/>
              <a:gd name="connsiteX2" fmla="*/ 1012014 w 10671915"/>
              <a:gd name="connsiteY2" fmla="*/ 0 h 1930974"/>
              <a:gd name="connsiteX3" fmla="*/ 1401346 w 10671915"/>
              <a:gd name="connsiteY3" fmla="*/ 0 h 1930974"/>
              <a:gd name="connsiteX4" fmla="*/ 1690395 w 10671915"/>
              <a:gd name="connsiteY4" fmla="*/ 0 h 1930974"/>
              <a:gd name="connsiteX5" fmla="*/ 2280292 w 10671915"/>
              <a:gd name="connsiteY5" fmla="*/ 0 h 1930974"/>
              <a:gd name="connsiteX6" fmla="*/ 2669624 w 10671915"/>
              <a:gd name="connsiteY6" fmla="*/ 0 h 1930974"/>
              <a:gd name="connsiteX7" fmla="*/ 3359803 w 10671915"/>
              <a:gd name="connsiteY7" fmla="*/ 0 h 1930974"/>
              <a:gd name="connsiteX8" fmla="*/ 3648853 w 10671915"/>
              <a:gd name="connsiteY8" fmla="*/ 0 h 1930974"/>
              <a:gd name="connsiteX9" fmla="*/ 4038185 w 10671915"/>
              <a:gd name="connsiteY9" fmla="*/ 0 h 1930974"/>
              <a:gd name="connsiteX10" fmla="*/ 4728364 w 10671915"/>
              <a:gd name="connsiteY10" fmla="*/ 0 h 1930974"/>
              <a:gd name="connsiteX11" fmla="*/ 5318261 w 10671915"/>
              <a:gd name="connsiteY11" fmla="*/ 0 h 1930974"/>
              <a:gd name="connsiteX12" fmla="*/ 6108722 w 10671915"/>
              <a:gd name="connsiteY12" fmla="*/ 0 h 1930974"/>
              <a:gd name="connsiteX13" fmla="*/ 6899184 w 10671915"/>
              <a:gd name="connsiteY13" fmla="*/ 0 h 1930974"/>
              <a:gd name="connsiteX14" fmla="*/ 7288516 w 10671915"/>
              <a:gd name="connsiteY14" fmla="*/ 0 h 1930974"/>
              <a:gd name="connsiteX15" fmla="*/ 7778130 w 10671915"/>
              <a:gd name="connsiteY15" fmla="*/ 0 h 1930974"/>
              <a:gd name="connsiteX16" fmla="*/ 8468309 w 10671915"/>
              <a:gd name="connsiteY16" fmla="*/ 0 h 1930974"/>
              <a:gd name="connsiteX17" fmla="*/ 8757359 w 10671915"/>
              <a:gd name="connsiteY17" fmla="*/ 0 h 1930974"/>
              <a:gd name="connsiteX18" fmla="*/ 9246973 w 10671915"/>
              <a:gd name="connsiteY18" fmla="*/ 0 h 1930974"/>
              <a:gd name="connsiteX19" fmla="*/ 9736587 w 10671915"/>
              <a:gd name="connsiteY19" fmla="*/ 0 h 1930974"/>
              <a:gd name="connsiteX20" fmla="*/ 10350080 w 10671915"/>
              <a:gd name="connsiteY20" fmla="*/ 0 h 1930974"/>
              <a:gd name="connsiteX21" fmla="*/ 10671915 w 10671915"/>
              <a:gd name="connsiteY21" fmla="*/ 321835 h 1930974"/>
              <a:gd name="connsiteX22" fmla="*/ 10671915 w 10671915"/>
              <a:gd name="connsiteY22" fmla="*/ 763809 h 1930974"/>
              <a:gd name="connsiteX23" fmla="*/ 10671915 w 10671915"/>
              <a:gd name="connsiteY23" fmla="*/ 1205784 h 1930974"/>
              <a:gd name="connsiteX24" fmla="*/ 10671915 w 10671915"/>
              <a:gd name="connsiteY24" fmla="*/ 1609139 h 1930974"/>
              <a:gd name="connsiteX25" fmla="*/ 10350080 w 10671915"/>
              <a:gd name="connsiteY25" fmla="*/ 1930974 h 1930974"/>
              <a:gd name="connsiteX26" fmla="*/ 9659901 w 10671915"/>
              <a:gd name="connsiteY26" fmla="*/ 1930974 h 1930974"/>
              <a:gd name="connsiteX27" fmla="*/ 9170286 w 10671915"/>
              <a:gd name="connsiteY27" fmla="*/ 1930974 h 1930974"/>
              <a:gd name="connsiteX28" fmla="*/ 8881237 w 10671915"/>
              <a:gd name="connsiteY28" fmla="*/ 1930974 h 1930974"/>
              <a:gd name="connsiteX29" fmla="*/ 8491905 w 10671915"/>
              <a:gd name="connsiteY29" fmla="*/ 1930974 h 1930974"/>
              <a:gd name="connsiteX30" fmla="*/ 7902008 w 10671915"/>
              <a:gd name="connsiteY30" fmla="*/ 1930974 h 1930974"/>
              <a:gd name="connsiteX31" fmla="*/ 7312112 w 10671915"/>
              <a:gd name="connsiteY31" fmla="*/ 1930974 h 1930974"/>
              <a:gd name="connsiteX32" fmla="*/ 6822497 w 10671915"/>
              <a:gd name="connsiteY32" fmla="*/ 1930974 h 1930974"/>
              <a:gd name="connsiteX33" fmla="*/ 6132318 w 10671915"/>
              <a:gd name="connsiteY33" fmla="*/ 1930974 h 1930974"/>
              <a:gd name="connsiteX34" fmla="*/ 5843269 w 10671915"/>
              <a:gd name="connsiteY34" fmla="*/ 1930974 h 1930974"/>
              <a:gd name="connsiteX35" fmla="*/ 5253372 w 10671915"/>
              <a:gd name="connsiteY35" fmla="*/ 1930974 h 1930974"/>
              <a:gd name="connsiteX36" fmla="*/ 4763758 w 10671915"/>
              <a:gd name="connsiteY36" fmla="*/ 1930974 h 1930974"/>
              <a:gd name="connsiteX37" fmla="*/ 4173861 w 10671915"/>
              <a:gd name="connsiteY37" fmla="*/ 1930974 h 1930974"/>
              <a:gd name="connsiteX38" fmla="*/ 3784529 w 10671915"/>
              <a:gd name="connsiteY38" fmla="*/ 1930974 h 1930974"/>
              <a:gd name="connsiteX39" fmla="*/ 3395197 w 10671915"/>
              <a:gd name="connsiteY39" fmla="*/ 1930974 h 1930974"/>
              <a:gd name="connsiteX40" fmla="*/ 2705018 w 10671915"/>
              <a:gd name="connsiteY40" fmla="*/ 1930974 h 1930974"/>
              <a:gd name="connsiteX41" fmla="*/ 2315686 w 10671915"/>
              <a:gd name="connsiteY41" fmla="*/ 1930974 h 1930974"/>
              <a:gd name="connsiteX42" fmla="*/ 1725789 w 10671915"/>
              <a:gd name="connsiteY42" fmla="*/ 1930974 h 1930974"/>
              <a:gd name="connsiteX43" fmla="*/ 1135893 w 10671915"/>
              <a:gd name="connsiteY43" fmla="*/ 1930974 h 1930974"/>
              <a:gd name="connsiteX44" fmla="*/ 846843 w 10671915"/>
              <a:gd name="connsiteY44" fmla="*/ 1930974 h 1930974"/>
              <a:gd name="connsiteX45" fmla="*/ 321835 w 10671915"/>
              <a:gd name="connsiteY45" fmla="*/ 1930974 h 1930974"/>
              <a:gd name="connsiteX46" fmla="*/ 0 w 10671915"/>
              <a:gd name="connsiteY46" fmla="*/ 1609139 h 1930974"/>
              <a:gd name="connsiteX47" fmla="*/ 0 w 10671915"/>
              <a:gd name="connsiteY47" fmla="*/ 1167165 h 1930974"/>
              <a:gd name="connsiteX48" fmla="*/ 0 w 10671915"/>
              <a:gd name="connsiteY48" fmla="*/ 712317 h 1930974"/>
              <a:gd name="connsiteX49" fmla="*/ 0 w 10671915"/>
              <a:gd name="connsiteY49" fmla="*/ 321835 h 193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71915" h="1930974" fill="none" extrusionOk="0">
                <a:moveTo>
                  <a:pt x="0" y="321835"/>
                </a:moveTo>
                <a:cubicBezTo>
                  <a:pt x="5191" y="152819"/>
                  <a:pt x="135612" y="-33699"/>
                  <a:pt x="321835" y="0"/>
                </a:cubicBezTo>
                <a:cubicBezTo>
                  <a:pt x="573170" y="-81034"/>
                  <a:pt x="668087" y="57719"/>
                  <a:pt x="1012014" y="0"/>
                </a:cubicBezTo>
                <a:cubicBezTo>
                  <a:pt x="1355941" y="-57719"/>
                  <a:pt x="1322912" y="39908"/>
                  <a:pt x="1401346" y="0"/>
                </a:cubicBezTo>
                <a:cubicBezTo>
                  <a:pt x="1479780" y="-39908"/>
                  <a:pt x="1607151" y="5064"/>
                  <a:pt x="1690395" y="0"/>
                </a:cubicBezTo>
                <a:cubicBezTo>
                  <a:pt x="1773639" y="-5064"/>
                  <a:pt x="2056855" y="47139"/>
                  <a:pt x="2280292" y="0"/>
                </a:cubicBezTo>
                <a:cubicBezTo>
                  <a:pt x="2503729" y="-47139"/>
                  <a:pt x="2488453" y="29311"/>
                  <a:pt x="2669624" y="0"/>
                </a:cubicBezTo>
                <a:cubicBezTo>
                  <a:pt x="2850795" y="-29311"/>
                  <a:pt x="3025118" y="34467"/>
                  <a:pt x="3359803" y="0"/>
                </a:cubicBezTo>
                <a:cubicBezTo>
                  <a:pt x="3694488" y="-34467"/>
                  <a:pt x="3588189" y="29333"/>
                  <a:pt x="3648853" y="0"/>
                </a:cubicBezTo>
                <a:cubicBezTo>
                  <a:pt x="3709517" y="-29333"/>
                  <a:pt x="3931359" y="20690"/>
                  <a:pt x="4038185" y="0"/>
                </a:cubicBezTo>
                <a:cubicBezTo>
                  <a:pt x="4145011" y="-20690"/>
                  <a:pt x="4509746" y="64340"/>
                  <a:pt x="4728364" y="0"/>
                </a:cubicBezTo>
                <a:cubicBezTo>
                  <a:pt x="4946982" y="-64340"/>
                  <a:pt x="5111948" y="15957"/>
                  <a:pt x="5318261" y="0"/>
                </a:cubicBezTo>
                <a:cubicBezTo>
                  <a:pt x="5524574" y="-15957"/>
                  <a:pt x="5745648" y="5831"/>
                  <a:pt x="6108722" y="0"/>
                </a:cubicBezTo>
                <a:cubicBezTo>
                  <a:pt x="6471796" y="-5831"/>
                  <a:pt x="6516117" y="87118"/>
                  <a:pt x="6899184" y="0"/>
                </a:cubicBezTo>
                <a:cubicBezTo>
                  <a:pt x="7282251" y="-87118"/>
                  <a:pt x="7106520" y="19462"/>
                  <a:pt x="7288516" y="0"/>
                </a:cubicBezTo>
                <a:cubicBezTo>
                  <a:pt x="7470512" y="-19462"/>
                  <a:pt x="7676954" y="54139"/>
                  <a:pt x="7778130" y="0"/>
                </a:cubicBezTo>
                <a:cubicBezTo>
                  <a:pt x="7879306" y="-54139"/>
                  <a:pt x="8163108" y="54042"/>
                  <a:pt x="8468309" y="0"/>
                </a:cubicBezTo>
                <a:cubicBezTo>
                  <a:pt x="8773510" y="-54042"/>
                  <a:pt x="8627340" y="31165"/>
                  <a:pt x="8757359" y="0"/>
                </a:cubicBezTo>
                <a:cubicBezTo>
                  <a:pt x="8887378" y="-31165"/>
                  <a:pt x="9015579" y="44883"/>
                  <a:pt x="9246973" y="0"/>
                </a:cubicBezTo>
                <a:cubicBezTo>
                  <a:pt x="9478367" y="-44883"/>
                  <a:pt x="9499012" y="38642"/>
                  <a:pt x="9736587" y="0"/>
                </a:cubicBezTo>
                <a:cubicBezTo>
                  <a:pt x="9974162" y="-38642"/>
                  <a:pt x="10124560" y="49501"/>
                  <a:pt x="10350080" y="0"/>
                </a:cubicBezTo>
                <a:cubicBezTo>
                  <a:pt x="10504908" y="27312"/>
                  <a:pt x="10664930" y="195859"/>
                  <a:pt x="10671915" y="321835"/>
                </a:cubicBezTo>
                <a:cubicBezTo>
                  <a:pt x="10702063" y="525770"/>
                  <a:pt x="10630833" y="575085"/>
                  <a:pt x="10671915" y="763809"/>
                </a:cubicBezTo>
                <a:cubicBezTo>
                  <a:pt x="10712997" y="952533"/>
                  <a:pt x="10664335" y="1110857"/>
                  <a:pt x="10671915" y="1205784"/>
                </a:cubicBezTo>
                <a:cubicBezTo>
                  <a:pt x="10679495" y="1300712"/>
                  <a:pt x="10650583" y="1527846"/>
                  <a:pt x="10671915" y="1609139"/>
                </a:cubicBezTo>
                <a:cubicBezTo>
                  <a:pt x="10676067" y="1796061"/>
                  <a:pt x="10530930" y="1937955"/>
                  <a:pt x="10350080" y="1930974"/>
                </a:cubicBezTo>
                <a:cubicBezTo>
                  <a:pt x="10137190" y="1981519"/>
                  <a:pt x="9812347" y="1864859"/>
                  <a:pt x="9659901" y="1930974"/>
                </a:cubicBezTo>
                <a:cubicBezTo>
                  <a:pt x="9507455" y="1997089"/>
                  <a:pt x="9315150" y="1924871"/>
                  <a:pt x="9170286" y="1930974"/>
                </a:cubicBezTo>
                <a:cubicBezTo>
                  <a:pt x="9025423" y="1937077"/>
                  <a:pt x="9003938" y="1913324"/>
                  <a:pt x="8881237" y="1930974"/>
                </a:cubicBezTo>
                <a:cubicBezTo>
                  <a:pt x="8758536" y="1948624"/>
                  <a:pt x="8645056" y="1889074"/>
                  <a:pt x="8491905" y="1930974"/>
                </a:cubicBezTo>
                <a:cubicBezTo>
                  <a:pt x="8338754" y="1972874"/>
                  <a:pt x="8149575" y="1890304"/>
                  <a:pt x="7902008" y="1930974"/>
                </a:cubicBezTo>
                <a:cubicBezTo>
                  <a:pt x="7654441" y="1971644"/>
                  <a:pt x="7445090" y="1885006"/>
                  <a:pt x="7312112" y="1930974"/>
                </a:cubicBezTo>
                <a:cubicBezTo>
                  <a:pt x="7179134" y="1976942"/>
                  <a:pt x="7056928" y="1909133"/>
                  <a:pt x="6822497" y="1930974"/>
                </a:cubicBezTo>
                <a:cubicBezTo>
                  <a:pt x="6588067" y="1952815"/>
                  <a:pt x="6421944" y="1868824"/>
                  <a:pt x="6132318" y="1930974"/>
                </a:cubicBezTo>
                <a:cubicBezTo>
                  <a:pt x="5842692" y="1993124"/>
                  <a:pt x="5950392" y="1915215"/>
                  <a:pt x="5843269" y="1930974"/>
                </a:cubicBezTo>
                <a:cubicBezTo>
                  <a:pt x="5736146" y="1946733"/>
                  <a:pt x="5475706" y="1895024"/>
                  <a:pt x="5253372" y="1930974"/>
                </a:cubicBezTo>
                <a:cubicBezTo>
                  <a:pt x="5031038" y="1966924"/>
                  <a:pt x="4932485" y="1883599"/>
                  <a:pt x="4763758" y="1930974"/>
                </a:cubicBezTo>
                <a:cubicBezTo>
                  <a:pt x="4595031" y="1978349"/>
                  <a:pt x="4419646" y="1873777"/>
                  <a:pt x="4173861" y="1930974"/>
                </a:cubicBezTo>
                <a:cubicBezTo>
                  <a:pt x="3928076" y="1988171"/>
                  <a:pt x="3897702" y="1912885"/>
                  <a:pt x="3784529" y="1930974"/>
                </a:cubicBezTo>
                <a:cubicBezTo>
                  <a:pt x="3671356" y="1949063"/>
                  <a:pt x="3569222" y="1894090"/>
                  <a:pt x="3395197" y="1930974"/>
                </a:cubicBezTo>
                <a:cubicBezTo>
                  <a:pt x="3221172" y="1967858"/>
                  <a:pt x="2953081" y="1872641"/>
                  <a:pt x="2705018" y="1930974"/>
                </a:cubicBezTo>
                <a:cubicBezTo>
                  <a:pt x="2456955" y="1989307"/>
                  <a:pt x="2430315" y="1924994"/>
                  <a:pt x="2315686" y="1930974"/>
                </a:cubicBezTo>
                <a:cubicBezTo>
                  <a:pt x="2201057" y="1936954"/>
                  <a:pt x="1988493" y="1915305"/>
                  <a:pt x="1725789" y="1930974"/>
                </a:cubicBezTo>
                <a:cubicBezTo>
                  <a:pt x="1463085" y="1946643"/>
                  <a:pt x="1381303" y="1906759"/>
                  <a:pt x="1135893" y="1930974"/>
                </a:cubicBezTo>
                <a:cubicBezTo>
                  <a:pt x="890483" y="1955189"/>
                  <a:pt x="985961" y="1898170"/>
                  <a:pt x="846843" y="1930974"/>
                </a:cubicBezTo>
                <a:cubicBezTo>
                  <a:pt x="707725" y="1963778"/>
                  <a:pt x="443222" y="1875590"/>
                  <a:pt x="321835" y="1930974"/>
                </a:cubicBezTo>
                <a:cubicBezTo>
                  <a:pt x="143664" y="1926131"/>
                  <a:pt x="-7017" y="1810427"/>
                  <a:pt x="0" y="1609139"/>
                </a:cubicBezTo>
                <a:cubicBezTo>
                  <a:pt x="-10815" y="1473868"/>
                  <a:pt x="25726" y="1307185"/>
                  <a:pt x="0" y="1167165"/>
                </a:cubicBezTo>
                <a:cubicBezTo>
                  <a:pt x="-25726" y="1027145"/>
                  <a:pt x="13439" y="860968"/>
                  <a:pt x="0" y="712317"/>
                </a:cubicBezTo>
                <a:cubicBezTo>
                  <a:pt x="-13439" y="563666"/>
                  <a:pt x="39555" y="412371"/>
                  <a:pt x="0" y="321835"/>
                </a:cubicBezTo>
                <a:close/>
              </a:path>
              <a:path w="10671915" h="1930974" stroke="0" extrusionOk="0">
                <a:moveTo>
                  <a:pt x="0" y="321835"/>
                </a:moveTo>
                <a:cubicBezTo>
                  <a:pt x="21996" y="151968"/>
                  <a:pt x="163717" y="44996"/>
                  <a:pt x="321835" y="0"/>
                </a:cubicBezTo>
                <a:cubicBezTo>
                  <a:pt x="433763" y="-17301"/>
                  <a:pt x="533177" y="23372"/>
                  <a:pt x="610884" y="0"/>
                </a:cubicBezTo>
                <a:cubicBezTo>
                  <a:pt x="688591" y="-23372"/>
                  <a:pt x="1074355" y="58306"/>
                  <a:pt x="1301064" y="0"/>
                </a:cubicBezTo>
                <a:cubicBezTo>
                  <a:pt x="1527773" y="-58306"/>
                  <a:pt x="1650288" y="50357"/>
                  <a:pt x="1890960" y="0"/>
                </a:cubicBezTo>
                <a:cubicBezTo>
                  <a:pt x="2131632" y="-50357"/>
                  <a:pt x="2066915" y="30955"/>
                  <a:pt x="2180010" y="0"/>
                </a:cubicBezTo>
                <a:cubicBezTo>
                  <a:pt x="2293105" y="-30955"/>
                  <a:pt x="2401837" y="21564"/>
                  <a:pt x="2469059" y="0"/>
                </a:cubicBezTo>
                <a:cubicBezTo>
                  <a:pt x="2536281" y="-21564"/>
                  <a:pt x="2631507" y="23989"/>
                  <a:pt x="2758109" y="0"/>
                </a:cubicBezTo>
                <a:cubicBezTo>
                  <a:pt x="2884711" y="-23989"/>
                  <a:pt x="3212826" y="19271"/>
                  <a:pt x="3348005" y="0"/>
                </a:cubicBezTo>
                <a:cubicBezTo>
                  <a:pt x="3483184" y="-19271"/>
                  <a:pt x="3607834" y="2574"/>
                  <a:pt x="3737337" y="0"/>
                </a:cubicBezTo>
                <a:cubicBezTo>
                  <a:pt x="3866840" y="-2574"/>
                  <a:pt x="4318733" y="93886"/>
                  <a:pt x="4527799" y="0"/>
                </a:cubicBezTo>
                <a:cubicBezTo>
                  <a:pt x="4736865" y="-93886"/>
                  <a:pt x="5086803" y="56466"/>
                  <a:pt x="5318261" y="0"/>
                </a:cubicBezTo>
                <a:cubicBezTo>
                  <a:pt x="5549719" y="-56466"/>
                  <a:pt x="5834543" y="10455"/>
                  <a:pt x="6008440" y="0"/>
                </a:cubicBezTo>
                <a:cubicBezTo>
                  <a:pt x="6182337" y="-10455"/>
                  <a:pt x="6393412" y="18358"/>
                  <a:pt x="6498054" y="0"/>
                </a:cubicBezTo>
                <a:cubicBezTo>
                  <a:pt x="6602696" y="-18358"/>
                  <a:pt x="6878945" y="47724"/>
                  <a:pt x="6987668" y="0"/>
                </a:cubicBezTo>
                <a:cubicBezTo>
                  <a:pt x="7096391" y="-47724"/>
                  <a:pt x="7398207" y="50508"/>
                  <a:pt x="7778130" y="0"/>
                </a:cubicBezTo>
                <a:cubicBezTo>
                  <a:pt x="8158053" y="-50508"/>
                  <a:pt x="8166398" y="44021"/>
                  <a:pt x="8368027" y="0"/>
                </a:cubicBezTo>
                <a:cubicBezTo>
                  <a:pt x="8569656" y="-44021"/>
                  <a:pt x="8858233" y="16137"/>
                  <a:pt x="9058206" y="0"/>
                </a:cubicBezTo>
                <a:cubicBezTo>
                  <a:pt x="9258179" y="-16137"/>
                  <a:pt x="9873260" y="22342"/>
                  <a:pt x="10350080" y="0"/>
                </a:cubicBezTo>
                <a:cubicBezTo>
                  <a:pt x="10556067" y="17603"/>
                  <a:pt x="10683256" y="162372"/>
                  <a:pt x="10671915" y="321835"/>
                </a:cubicBezTo>
                <a:cubicBezTo>
                  <a:pt x="10724651" y="493009"/>
                  <a:pt x="10632456" y="606070"/>
                  <a:pt x="10671915" y="776682"/>
                </a:cubicBezTo>
                <a:cubicBezTo>
                  <a:pt x="10711374" y="947294"/>
                  <a:pt x="10662635" y="973731"/>
                  <a:pt x="10671915" y="1167165"/>
                </a:cubicBezTo>
                <a:cubicBezTo>
                  <a:pt x="10681195" y="1360599"/>
                  <a:pt x="10621071" y="1490229"/>
                  <a:pt x="10671915" y="1609139"/>
                </a:cubicBezTo>
                <a:cubicBezTo>
                  <a:pt x="10688873" y="1801591"/>
                  <a:pt x="10560082" y="1905627"/>
                  <a:pt x="10350080" y="1930974"/>
                </a:cubicBezTo>
                <a:cubicBezTo>
                  <a:pt x="10070873" y="1963072"/>
                  <a:pt x="10041868" y="1873138"/>
                  <a:pt x="9760183" y="1930974"/>
                </a:cubicBezTo>
                <a:cubicBezTo>
                  <a:pt x="9478498" y="1988810"/>
                  <a:pt x="9363411" y="1914165"/>
                  <a:pt x="9070004" y="1930974"/>
                </a:cubicBezTo>
                <a:cubicBezTo>
                  <a:pt x="8776597" y="1947783"/>
                  <a:pt x="8690890" y="1870928"/>
                  <a:pt x="8480107" y="1930974"/>
                </a:cubicBezTo>
                <a:cubicBezTo>
                  <a:pt x="8269324" y="1991020"/>
                  <a:pt x="8013827" y="1888639"/>
                  <a:pt x="7789928" y="1930974"/>
                </a:cubicBezTo>
                <a:cubicBezTo>
                  <a:pt x="7566029" y="1973309"/>
                  <a:pt x="7563126" y="1926880"/>
                  <a:pt x="7500879" y="1930974"/>
                </a:cubicBezTo>
                <a:cubicBezTo>
                  <a:pt x="7438632" y="1935068"/>
                  <a:pt x="7244307" y="1884324"/>
                  <a:pt x="7111547" y="1930974"/>
                </a:cubicBezTo>
                <a:cubicBezTo>
                  <a:pt x="6978787" y="1977624"/>
                  <a:pt x="6828372" y="1898203"/>
                  <a:pt x="6722215" y="1930974"/>
                </a:cubicBezTo>
                <a:cubicBezTo>
                  <a:pt x="6616058" y="1963745"/>
                  <a:pt x="6193601" y="1856784"/>
                  <a:pt x="6032036" y="1930974"/>
                </a:cubicBezTo>
                <a:cubicBezTo>
                  <a:pt x="5870471" y="2005164"/>
                  <a:pt x="5857896" y="1908128"/>
                  <a:pt x="5742986" y="1930974"/>
                </a:cubicBezTo>
                <a:cubicBezTo>
                  <a:pt x="5628076" y="1953820"/>
                  <a:pt x="5232753" y="1874852"/>
                  <a:pt x="5052807" y="1930974"/>
                </a:cubicBezTo>
                <a:cubicBezTo>
                  <a:pt x="4872861" y="1987096"/>
                  <a:pt x="4658549" y="1900826"/>
                  <a:pt x="4362628" y="1930974"/>
                </a:cubicBezTo>
                <a:cubicBezTo>
                  <a:pt x="4066707" y="1961122"/>
                  <a:pt x="3749614" y="1918263"/>
                  <a:pt x="3572166" y="1930974"/>
                </a:cubicBezTo>
                <a:cubicBezTo>
                  <a:pt x="3394718" y="1943685"/>
                  <a:pt x="3394054" y="1900789"/>
                  <a:pt x="3283117" y="1930974"/>
                </a:cubicBezTo>
                <a:cubicBezTo>
                  <a:pt x="3172180" y="1961159"/>
                  <a:pt x="2831656" y="1849724"/>
                  <a:pt x="2592938" y="1930974"/>
                </a:cubicBezTo>
                <a:cubicBezTo>
                  <a:pt x="2354220" y="2012224"/>
                  <a:pt x="2381001" y="1913460"/>
                  <a:pt x="2303888" y="1930974"/>
                </a:cubicBezTo>
                <a:cubicBezTo>
                  <a:pt x="2226775" y="1948488"/>
                  <a:pt x="2052406" y="1898373"/>
                  <a:pt x="1814274" y="1930974"/>
                </a:cubicBezTo>
                <a:cubicBezTo>
                  <a:pt x="1576142" y="1963575"/>
                  <a:pt x="1562195" y="1899628"/>
                  <a:pt x="1324659" y="1930974"/>
                </a:cubicBezTo>
                <a:cubicBezTo>
                  <a:pt x="1087124" y="1962320"/>
                  <a:pt x="1053800" y="1915066"/>
                  <a:pt x="935328" y="1930974"/>
                </a:cubicBezTo>
                <a:cubicBezTo>
                  <a:pt x="816856" y="1946882"/>
                  <a:pt x="537380" y="1866720"/>
                  <a:pt x="321835" y="1930974"/>
                </a:cubicBezTo>
                <a:cubicBezTo>
                  <a:pt x="113155" y="1921561"/>
                  <a:pt x="-2700" y="1784296"/>
                  <a:pt x="0" y="1609139"/>
                </a:cubicBezTo>
                <a:cubicBezTo>
                  <a:pt x="-27463" y="1438975"/>
                  <a:pt x="25866" y="1368932"/>
                  <a:pt x="0" y="1205784"/>
                </a:cubicBezTo>
                <a:cubicBezTo>
                  <a:pt x="-25866" y="1042636"/>
                  <a:pt x="15248" y="941488"/>
                  <a:pt x="0" y="789555"/>
                </a:cubicBezTo>
                <a:cubicBezTo>
                  <a:pt x="-15248" y="637622"/>
                  <a:pt x="50253" y="513347"/>
                  <a:pt x="0" y="321835"/>
                </a:cubicBezTo>
                <a:close/>
              </a:path>
            </a:pathLst>
          </a:custGeom>
          <a:solidFill>
            <a:schemeClr val="accent4">
              <a:lumMod val="20000"/>
              <a:lumOff val="80000"/>
            </a:schemeClr>
          </a:solidFill>
          <a:ln w="38100">
            <a:extLst>
              <a:ext uri="{C807C97D-BFC1-408E-A445-0C87EB9F89A2}">
                <ask:lineSketchStyleProps xmln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671915"/>
              <a:gd name="connsiteY0" fmla="*/ 321835 h 1930974"/>
              <a:gd name="connsiteX1" fmla="*/ 321835 w 10671915"/>
              <a:gd name="connsiteY1" fmla="*/ 0 h 1930974"/>
              <a:gd name="connsiteX2" fmla="*/ 1012014 w 10671915"/>
              <a:gd name="connsiteY2" fmla="*/ 0 h 1930974"/>
              <a:gd name="connsiteX3" fmla="*/ 1401346 w 10671915"/>
              <a:gd name="connsiteY3" fmla="*/ 0 h 1930974"/>
              <a:gd name="connsiteX4" fmla="*/ 1690395 w 10671915"/>
              <a:gd name="connsiteY4" fmla="*/ 0 h 1930974"/>
              <a:gd name="connsiteX5" fmla="*/ 2280292 w 10671915"/>
              <a:gd name="connsiteY5" fmla="*/ 0 h 1930974"/>
              <a:gd name="connsiteX6" fmla="*/ 2669624 w 10671915"/>
              <a:gd name="connsiteY6" fmla="*/ 0 h 1930974"/>
              <a:gd name="connsiteX7" fmla="*/ 3359803 w 10671915"/>
              <a:gd name="connsiteY7" fmla="*/ 0 h 1930974"/>
              <a:gd name="connsiteX8" fmla="*/ 3648853 w 10671915"/>
              <a:gd name="connsiteY8" fmla="*/ 0 h 1930974"/>
              <a:gd name="connsiteX9" fmla="*/ 4038185 w 10671915"/>
              <a:gd name="connsiteY9" fmla="*/ 0 h 1930974"/>
              <a:gd name="connsiteX10" fmla="*/ 4728364 w 10671915"/>
              <a:gd name="connsiteY10" fmla="*/ 0 h 1930974"/>
              <a:gd name="connsiteX11" fmla="*/ 5318261 w 10671915"/>
              <a:gd name="connsiteY11" fmla="*/ 0 h 1930974"/>
              <a:gd name="connsiteX12" fmla="*/ 6108722 w 10671915"/>
              <a:gd name="connsiteY12" fmla="*/ 0 h 1930974"/>
              <a:gd name="connsiteX13" fmla="*/ 6899184 w 10671915"/>
              <a:gd name="connsiteY13" fmla="*/ 0 h 1930974"/>
              <a:gd name="connsiteX14" fmla="*/ 7288516 w 10671915"/>
              <a:gd name="connsiteY14" fmla="*/ 0 h 1930974"/>
              <a:gd name="connsiteX15" fmla="*/ 7778130 w 10671915"/>
              <a:gd name="connsiteY15" fmla="*/ 0 h 1930974"/>
              <a:gd name="connsiteX16" fmla="*/ 8468309 w 10671915"/>
              <a:gd name="connsiteY16" fmla="*/ 0 h 1930974"/>
              <a:gd name="connsiteX17" fmla="*/ 8757359 w 10671915"/>
              <a:gd name="connsiteY17" fmla="*/ 0 h 1930974"/>
              <a:gd name="connsiteX18" fmla="*/ 9246973 w 10671915"/>
              <a:gd name="connsiteY18" fmla="*/ 0 h 1930974"/>
              <a:gd name="connsiteX19" fmla="*/ 9736587 w 10671915"/>
              <a:gd name="connsiteY19" fmla="*/ 0 h 1930974"/>
              <a:gd name="connsiteX20" fmla="*/ 10350080 w 10671915"/>
              <a:gd name="connsiteY20" fmla="*/ 0 h 1930974"/>
              <a:gd name="connsiteX21" fmla="*/ 10671915 w 10671915"/>
              <a:gd name="connsiteY21" fmla="*/ 321835 h 1930974"/>
              <a:gd name="connsiteX22" fmla="*/ 10671915 w 10671915"/>
              <a:gd name="connsiteY22" fmla="*/ 763809 h 1930974"/>
              <a:gd name="connsiteX23" fmla="*/ 10671915 w 10671915"/>
              <a:gd name="connsiteY23" fmla="*/ 1205784 h 1930974"/>
              <a:gd name="connsiteX24" fmla="*/ 10671915 w 10671915"/>
              <a:gd name="connsiteY24" fmla="*/ 1609139 h 1930974"/>
              <a:gd name="connsiteX25" fmla="*/ 10350080 w 10671915"/>
              <a:gd name="connsiteY25" fmla="*/ 1930974 h 1930974"/>
              <a:gd name="connsiteX26" fmla="*/ 9659901 w 10671915"/>
              <a:gd name="connsiteY26" fmla="*/ 1930974 h 1930974"/>
              <a:gd name="connsiteX27" fmla="*/ 9170286 w 10671915"/>
              <a:gd name="connsiteY27" fmla="*/ 1930974 h 1930974"/>
              <a:gd name="connsiteX28" fmla="*/ 8881237 w 10671915"/>
              <a:gd name="connsiteY28" fmla="*/ 1930974 h 1930974"/>
              <a:gd name="connsiteX29" fmla="*/ 8491905 w 10671915"/>
              <a:gd name="connsiteY29" fmla="*/ 1930974 h 1930974"/>
              <a:gd name="connsiteX30" fmla="*/ 7902008 w 10671915"/>
              <a:gd name="connsiteY30" fmla="*/ 1930974 h 1930974"/>
              <a:gd name="connsiteX31" fmla="*/ 7312112 w 10671915"/>
              <a:gd name="connsiteY31" fmla="*/ 1930974 h 1930974"/>
              <a:gd name="connsiteX32" fmla="*/ 6822497 w 10671915"/>
              <a:gd name="connsiteY32" fmla="*/ 1930974 h 1930974"/>
              <a:gd name="connsiteX33" fmla="*/ 6132318 w 10671915"/>
              <a:gd name="connsiteY33" fmla="*/ 1930974 h 1930974"/>
              <a:gd name="connsiteX34" fmla="*/ 5843269 w 10671915"/>
              <a:gd name="connsiteY34" fmla="*/ 1930974 h 1930974"/>
              <a:gd name="connsiteX35" fmla="*/ 5253372 w 10671915"/>
              <a:gd name="connsiteY35" fmla="*/ 1930974 h 1930974"/>
              <a:gd name="connsiteX36" fmla="*/ 4763758 w 10671915"/>
              <a:gd name="connsiteY36" fmla="*/ 1930974 h 1930974"/>
              <a:gd name="connsiteX37" fmla="*/ 4173861 w 10671915"/>
              <a:gd name="connsiteY37" fmla="*/ 1930974 h 1930974"/>
              <a:gd name="connsiteX38" fmla="*/ 3784529 w 10671915"/>
              <a:gd name="connsiteY38" fmla="*/ 1930974 h 1930974"/>
              <a:gd name="connsiteX39" fmla="*/ 3395197 w 10671915"/>
              <a:gd name="connsiteY39" fmla="*/ 1930974 h 1930974"/>
              <a:gd name="connsiteX40" fmla="*/ 2705018 w 10671915"/>
              <a:gd name="connsiteY40" fmla="*/ 1930974 h 1930974"/>
              <a:gd name="connsiteX41" fmla="*/ 2315686 w 10671915"/>
              <a:gd name="connsiteY41" fmla="*/ 1930974 h 1930974"/>
              <a:gd name="connsiteX42" fmla="*/ 1725789 w 10671915"/>
              <a:gd name="connsiteY42" fmla="*/ 1930974 h 1930974"/>
              <a:gd name="connsiteX43" fmla="*/ 1135893 w 10671915"/>
              <a:gd name="connsiteY43" fmla="*/ 1930974 h 1930974"/>
              <a:gd name="connsiteX44" fmla="*/ 846843 w 10671915"/>
              <a:gd name="connsiteY44" fmla="*/ 1930974 h 1930974"/>
              <a:gd name="connsiteX45" fmla="*/ 321835 w 10671915"/>
              <a:gd name="connsiteY45" fmla="*/ 1930974 h 1930974"/>
              <a:gd name="connsiteX46" fmla="*/ 0 w 10671915"/>
              <a:gd name="connsiteY46" fmla="*/ 1609139 h 1930974"/>
              <a:gd name="connsiteX47" fmla="*/ 0 w 10671915"/>
              <a:gd name="connsiteY47" fmla="*/ 1167165 h 1930974"/>
              <a:gd name="connsiteX48" fmla="*/ 0 w 10671915"/>
              <a:gd name="connsiteY48" fmla="*/ 712317 h 1930974"/>
              <a:gd name="connsiteX49" fmla="*/ 0 w 10671915"/>
              <a:gd name="connsiteY49" fmla="*/ 321835 h 193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71915" h="1930974" fill="none" extrusionOk="0">
                <a:moveTo>
                  <a:pt x="0" y="321835"/>
                </a:moveTo>
                <a:cubicBezTo>
                  <a:pt x="5191" y="152819"/>
                  <a:pt x="135612" y="-33699"/>
                  <a:pt x="321835" y="0"/>
                </a:cubicBezTo>
                <a:cubicBezTo>
                  <a:pt x="573170" y="-81034"/>
                  <a:pt x="668087" y="57719"/>
                  <a:pt x="1012014" y="0"/>
                </a:cubicBezTo>
                <a:cubicBezTo>
                  <a:pt x="1355941" y="-57719"/>
                  <a:pt x="1322912" y="39908"/>
                  <a:pt x="1401346" y="0"/>
                </a:cubicBezTo>
                <a:cubicBezTo>
                  <a:pt x="1479780" y="-39908"/>
                  <a:pt x="1607151" y="5064"/>
                  <a:pt x="1690395" y="0"/>
                </a:cubicBezTo>
                <a:cubicBezTo>
                  <a:pt x="1773639" y="-5064"/>
                  <a:pt x="2056855" y="47139"/>
                  <a:pt x="2280292" y="0"/>
                </a:cubicBezTo>
                <a:cubicBezTo>
                  <a:pt x="2503729" y="-47139"/>
                  <a:pt x="2488453" y="29311"/>
                  <a:pt x="2669624" y="0"/>
                </a:cubicBezTo>
                <a:cubicBezTo>
                  <a:pt x="2850795" y="-29311"/>
                  <a:pt x="3025118" y="34467"/>
                  <a:pt x="3359803" y="0"/>
                </a:cubicBezTo>
                <a:cubicBezTo>
                  <a:pt x="3694488" y="-34467"/>
                  <a:pt x="3588189" y="29333"/>
                  <a:pt x="3648853" y="0"/>
                </a:cubicBezTo>
                <a:cubicBezTo>
                  <a:pt x="3709517" y="-29333"/>
                  <a:pt x="3931359" y="20690"/>
                  <a:pt x="4038185" y="0"/>
                </a:cubicBezTo>
                <a:cubicBezTo>
                  <a:pt x="4145011" y="-20690"/>
                  <a:pt x="4509746" y="64340"/>
                  <a:pt x="4728364" y="0"/>
                </a:cubicBezTo>
                <a:cubicBezTo>
                  <a:pt x="4946982" y="-64340"/>
                  <a:pt x="5111948" y="15957"/>
                  <a:pt x="5318261" y="0"/>
                </a:cubicBezTo>
                <a:cubicBezTo>
                  <a:pt x="5524574" y="-15957"/>
                  <a:pt x="5745648" y="5831"/>
                  <a:pt x="6108722" y="0"/>
                </a:cubicBezTo>
                <a:cubicBezTo>
                  <a:pt x="6471796" y="-5831"/>
                  <a:pt x="6516117" y="87118"/>
                  <a:pt x="6899184" y="0"/>
                </a:cubicBezTo>
                <a:cubicBezTo>
                  <a:pt x="7282251" y="-87118"/>
                  <a:pt x="7106520" y="19462"/>
                  <a:pt x="7288516" y="0"/>
                </a:cubicBezTo>
                <a:cubicBezTo>
                  <a:pt x="7470512" y="-19462"/>
                  <a:pt x="7676954" y="54139"/>
                  <a:pt x="7778130" y="0"/>
                </a:cubicBezTo>
                <a:cubicBezTo>
                  <a:pt x="7879306" y="-54139"/>
                  <a:pt x="8163108" y="54042"/>
                  <a:pt x="8468309" y="0"/>
                </a:cubicBezTo>
                <a:cubicBezTo>
                  <a:pt x="8773510" y="-54042"/>
                  <a:pt x="8627340" y="31165"/>
                  <a:pt x="8757359" y="0"/>
                </a:cubicBezTo>
                <a:cubicBezTo>
                  <a:pt x="8887378" y="-31165"/>
                  <a:pt x="9015579" y="44883"/>
                  <a:pt x="9246973" y="0"/>
                </a:cubicBezTo>
                <a:cubicBezTo>
                  <a:pt x="9478367" y="-44883"/>
                  <a:pt x="9499012" y="38642"/>
                  <a:pt x="9736587" y="0"/>
                </a:cubicBezTo>
                <a:cubicBezTo>
                  <a:pt x="9974162" y="-38642"/>
                  <a:pt x="10124560" y="49501"/>
                  <a:pt x="10350080" y="0"/>
                </a:cubicBezTo>
                <a:cubicBezTo>
                  <a:pt x="10504908" y="27312"/>
                  <a:pt x="10664930" y="195859"/>
                  <a:pt x="10671915" y="321835"/>
                </a:cubicBezTo>
                <a:cubicBezTo>
                  <a:pt x="10702063" y="525770"/>
                  <a:pt x="10630833" y="575085"/>
                  <a:pt x="10671915" y="763809"/>
                </a:cubicBezTo>
                <a:cubicBezTo>
                  <a:pt x="10712997" y="952533"/>
                  <a:pt x="10664335" y="1110857"/>
                  <a:pt x="10671915" y="1205784"/>
                </a:cubicBezTo>
                <a:cubicBezTo>
                  <a:pt x="10679495" y="1300712"/>
                  <a:pt x="10650583" y="1527846"/>
                  <a:pt x="10671915" y="1609139"/>
                </a:cubicBezTo>
                <a:cubicBezTo>
                  <a:pt x="10676067" y="1796061"/>
                  <a:pt x="10530930" y="1937955"/>
                  <a:pt x="10350080" y="1930974"/>
                </a:cubicBezTo>
                <a:cubicBezTo>
                  <a:pt x="10137190" y="1981519"/>
                  <a:pt x="9812347" y="1864859"/>
                  <a:pt x="9659901" y="1930974"/>
                </a:cubicBezTo>
                <a:cubicBezTo>
                  <a:pt x="9507455" y="1997089"/>
                  <a:pt x="9315150" y="1924871"/>
                  <a:pt x="9170286" y="1930974"/>
                </a:cubicBezTo>
                <a:cubicBezTo>
                  <a:pt x="9025423" y="1937077"/>
                  <a:pt x="9003938" y="1913324"/>
                  <a:pt x="8881237" y="1930974"/>
                </a:cubicBezTo>
                <a:cubicBezTo>
                  <a:pt x="8758536" y="1948624"/>
                  <a:pt x="8645056" y="1889074"/>
                  <a:pt x="8491905" y="1930974"/>
                </a:cubicBezTo>
                <a:cubicBezTo>
                  <a:pt x="8338754" y="1972874"/>
                  <a:pt x="8149575" y="1890304"/>
                  <a:pt x="7902008" y="1930974"/>
                </a:cubicBezTo>
                <a:cubicBezTo>
                  <a:pt x="7654441" y="1971644"/>
                  <a:pt x="7445090" y="1885006"/>
                  <a:pt x="7312112" y="1930974"/>
                </a:cubicBezTo>
                <a:cubicBezTo>
                  <a:pt x="7179134" y="1976942"/>
                  <a:pt x="7056928" y="1909133"/>
                  <a:pt x="6822497" y="1930974"/>
                </a:cubicBezTo>
                <a:cubicBezTo>
                  <a:pt x="6588067" y="1952815"/>
                  <a:pt x="6421944" y="1868824"/>
                  <a:pt x="6132318" y="1930974"/>
                </a:cubicBezTo>
                <a:cubicBezTo>
                  <a:pt x="5842692" y="1993124"/>
                  <a:pt x="5950392" y="1915215"/>
                  <a:pt x="5843269" y="1930974"/>
                </a:cubicBezTo>
                <a:cubicBezTo>
                  <a:pt x="5736146" y="1946733"/>
                  <a:pt x="5475706" y="1895024"/>
                  <a:pt x="5253372" y="1930974"/>
                </a:cubicBezTo>
                <a:cubicBezTo>
                  <a:pt x="5031038" y="1966924"/>
                  <a:pt x="4932485" y="1883599"/>
                  <a:pt x="4763758" y="1930974"/>
                </a:cubicBezTo>
                <a:cubicBezTo>
                  <a:pt x="4595031" y="1978349"/>
                  <a:pt x="4419646" y="1873777"/>
                  <a:pt x="4173861" y="1930974"/>
                </a:cubicBezTo>
                <a:cubicBezTo>
                  <a:pt x="3928076" y="1988171"/>
                  <a:pt x="3897702" y="1912885"/>
                  <a:pt x="3784529" y="1930974"/>
                </a:cubicBezTo>
                <a:cubicBezTo>
                  <a:pt x="3671356" y="1949063"/>
                  <a:pt x="3569222" y="1894090"/>
                  <a:pt x="3395197" y="1930974"/>
                </a:cubicBezTo>
                <a:cubicBezTo>
                  <a:pt x="3221172" y="1967858"/>
                  <a:pt x="2953081" y="1872641"/>
                  <a:pt x="2705018" y="1930974"/>
                </a:cubicBezTo>
                <a:cubicBezTo>
                  <a:pt x="2456955" y="1989307"/>
                  <a:pt x="2430315" y="1924994"/>
                  <a:pt x="2315686" y="1930974"/>
                </a:cubicBezTo>
                <a:cubicBezTo>
                  <a:pt x="2201057" y="1936954"/>
                  <a:pt x="1988493" y="1915305"/>
                  <a:pt x="1725789" y="1930974"/>
                </a:cubicBezTo>
                <a:cubicBezTo>
                  <a:pt x="1463085" y="1946643"/>
                  <a:pt x="1381303" y="1906759"/>
                  <a:pt x="1135893" y="1930974"/>
                </a:cubicBezTo>
                <a:cubicBezTo>
                  <a:pt x="890483" y="1955189"/>
                  <a:pt x="985961" y="1898170"/>
                  <a:pt x="846843" y="1930974"/>
                </a:cubicBezTo>
                <a:cubicBezTo>
                  <a:pt x="707725" y="1963778"/>
                  <a:pt x="443222" y="1875590"/>
                  <a:pt x="321835" y="1930974"/>
                </a:cubicBezTo>
                <a:cubicBezTo>
                  <a:pt x="143664" y="1926131"/>
                  <a:pt x="-7017" y="1810427"/>
                  <a:pt x="0" y="1609139"/>
                </a:cubicBezTo>
                <a:cubicBezTo>
                  <a:pt x="-10815" y="1473868"/>
                  <a:pt x="25726" y="1307185"/>
                  <a:pt x="0" y="1167165"/>
                </a:cubicBezTo>
                <a:cubicBezTo>
                  <a:pt x="-25726" y="1027145"/>
                  <a:pt x="13439" y="860968"/>
                  <a:pt x="0" y="712317"/>
                </a:cubicBezTo>
                <a:cubicBezTo>
                  <a:pt x="-13439" y="563666"/>
                  <a:pt x="39555" y="412371"/>
                  <a:pt x="0" y="321835"/>
                </a:cubicBezTo>
                <a:close/>
              </a:path>
              <a:path w="10671915" h="1930974" stroke="0" extrusionOk="0">
                <a:moveTo>
                  <a:pt x="0" y="321835"/>
                </a:moveTo>
                <a:cubicBezTo>
                  <a:pt x="21996" y="151968"/>
                  <a:pt x="163717" y="44996"/>
                  <a:pt x="321835" y="0"/>
                </a:cubicBezTo>
                <a:cubicBezTo>
                  <a:pt x="433763" y="-17301"/>
                  <a:pt x="533177" y="23372"/>
                  <a:pt x="610884" y="0"/>
                </a:cubicBezTo>
                <a:cubicBezTo>
                  <a:pt x="688591" y="-23372"/>
                  <a:pt x="1074355" y="58306"/>
                  <a:pt x="1301064" y="0"/>
                </a:cubicBezTo>
                <a:cubicBezTo>
                  <a:pt x="1527773" y="-58306"/>
                  <a:pt x="1650288" y="50357"/>
                  <a:pt x="1890960" y="0"/>
                </a:cubicBezTo>
                <a:cubicBezTo>
                  <a:pt x="2131632" y="-50357"/>
                  <a:pt x="2066915" y="30955"/>
                  <a:pt x="2180010" y="0"/>
                </a:cubicBezTo>
                <a:cubicBezTo>
                  <a:pt x="2293105" y="-30955"/>
                  <a:pt x="2401837" y="21564"/>
                  <a:pt x="2469059" y="0"/>
                </a:cubicBezTo>
                <a:cubicBezTo>
                  <a:pt x="2536281" y="-21564"/>
                  <a:pt x="2631507" y="23989"/>
                  <a:pt x="2758109" y="0"/>
                </a:cubicBezTo>
                <a:cubicBezTo>
                  <a:pt x="2884711" y="-23989"/>
                  <a:pt x="3212826" y="19271"/>
                  <a:pt x="3348005" y="0"/>
                </a:cubicBezTo>
                <a:cubicBezTo>
                  <a:pt x="3483184" y="-19271"/>
                  <a:pt x="3607834" y="2574"/>
                  <a:pt x="3737337" y="0"/>
                </a:cubicBezTo>
                <a:cubicBezTo>
                  <a:pt x="3866840" y="-2574"/>
                  <a:pt x="4318733" y="93886"/>
                  <a:pt x="4527799" y="0"/>
                </a:cubicBezTo>
                <a:cubicBezTo>
                  <a:pt x="4736865" y="-93886"/>
                  <a:pt x="5086803" y="56466"/>
                  <a:pt x="5318261" y="0"/>
                </a:cubicBezTo>
                <a:cubicBezTo>
                  <a:pt x="5549719" y="-56466"/>
                  <a:pt x="5834543" y="10455"/>
                  <a:pt x="6008440" y="0"/>
                </a:cubicBezTo>
                <a:cubicBezTo>
                  <a:pt x="6182337" y="-10455"/>
                  <a:pt x="6393412" y="18358"/>
                  <a:pt x="6498054" y="0"/>
                </a:cubicBezTo>
                <a:cubicBezTo>
                  <a:pt x="6602696" y="-18358"/>
                  <a:pt x="6878945" y="47724"/>
                  <a:pt x="6987668" y="0"/>
                </a:cubicBezTo>
                <a:cubicBezTo>
                  <a:pt x="7096391" y="-47724"/>
                  <a:pt x="7398207" y="50508"/>
                  <a:pt x="7778130" y="0"/>
                </a:cubicBezTo>
                <a:cubicBezTo>
                  <a:pt x="8158053" y="-50508"/>
                  <a:pt x="8166398" y="44021"/>
                  <a:pt x="8368027" y="0"/>
                </a:cubicBezTo>
                <a:cubicBezTo>
                  <a:pt x="8569656" y="-44021"/>
                  <a:pt x="8858233" y="16137"/>
                  <a:pt x="9058206" y="0"/>
                </a:cubicBezTo>
                <a:cubicBezTo>
                  <a:pt x="9258179" y="-16137"/>
                  <a:pt x="9873260" y="22342"/>
                  <a:pt x="10350080" y="0"/>
                </a:cubicBezTo>
                <a:cubicBezTo>
                  <a:pt x="10556067" y="17603"/>
                  <a:pt x="10683256" y="162372"/>
                  <a:pt x="10671915" y="321835"/>
                </a:cubicBezTo>
                <a:cubicBezTo>
                  <a:pt x="10724651" y="493009"/>
                  <a:pt x="10632456" y="606070"/>
                  <a:pt x="10671915" y="776682"/>
                </a:cubicBezTo>
                <a:cubicBezTo>
                  <a:pt x="10711374" y="947294"/>
                  <a:pt x="10662635" y="973731"/>
                  <a:pt x="10671915" y="1167165"/>
                </a:cubicBezTo>
                <a:cubicBezTo>
                  <a:pt x="10681195" y="1360599"/>
                  <a:pt x="10621071" y="1490229"/>
                  <a:pt x="10671915" y="1609139"/>
                </a:cubicBezTo>
                <a:cubicBezTo>
                  <a:pt x="10688873" y="1801591"/>
                  <a:pt x="10560082" y="1905627"/>
                  <a:pt x="10350080" y="1930974"/>
                </a:cubicBezTo>
                <a:cubicBezTo>
                  <a:pt x="10070873" y="1963072"/>
                  <a:pt x="10041868" y="1873138"/>
                  <a:pt x="9760183" y="1930974"/>
                </a:cubicBezTo>
                <a:cubicBezTo>
                  <a:pt x="9478498" y="1988810"/>
                  <a:pt x="9363411" y="1914165"/>
                  <a:pt x="9070004" y="1930974"/>
                </a:cubicBezTo>
                <a:cubicBezTo>
                  <a:pt x="8776597" y="1947783"/>
                  <a:pt x="8690890" y="1870928"/>
                  <a:pt x="8480107" y="1930974"/>
                </a:cubicBezTo>
                <a:cubicBezTo>
                  <a:pt x="8269324" y="1991020"/>
                  <a:pt x="8013827" y="1888639"/>
                  <a:pt x="7789928" y="1930974"/>
                </a:cubicBezTo>
                <a:cubicBezTo>
                  <a:pt x="7566029" y="1973309"/>
                  <a:pt x="7563126" y="1926880"/>
                  <a:pt x="7500879" y="1930974"/>
                </a:cubicBezTo>
                <a:cubicBezTo>
                  <a:pt x="7438632" y="1935068"/>
                  <a:pt x="7244307" y="1884324"/>
                  <a:pt x="7111547" y="1930974"/>
                </a:cubicBezTo>
                <a:cubicBezTo>
                  <a:pt x="6978787" y="1977624"/>
                  <a:pt x="6828372" y="1898203"/>
                  <a:pt x="6722215" y="1930974"/>
                </a:cubicBezTo>
                <a:cubicBezTo>
                  <a:pt x="6616058" y="1963745"/>
                  <a:pt x="6193601" y="1856784"/>
                  <a:pt x="6032036" y="1930974"/>
                </a:cubicBezTo>
                <a:cubicBezTo>
                  <a:pt x="5870471" y="2005164"/>
                  <a:pt x="5857896" y="1908128"/>
                  <a:pt x="5742986" y="1930974"/>
                </a:cubicBezTo>
                <a:cubicBezTo>
                  <a:pt x="5628076" y="1953820"/>
                  <a:pt x="5232753" y="1874852"/>
                  <a:pt x="5052807" y="1930974"/>
                </a:cubicBezTo>
                <a:cubicBezTo>
                  <a:pt x="4872861" y="1987096"/>
                  <a:pt x="4658549" y="1900826"/>
                  <a:pt x="4362628" y="1930974"/>
                </a:cubicBezTo>
                <a:cubicBezTo>
                  <a:pt x="4066707" y="1961122"/>
                  <a:pt x="3749614" y="1918263"/>
                  <a:pt x="3572166" y="1930974"/>
                </a:cubicBezTo>
                <a:cubicBezTo>
                  <a:pt x="3394718" y="1943685"/>
                  <a:pt x="3394054" y="1900789"/>
                  <a:pt x="3283117" y="1930974"/>
                </a:cubicBezTo>
                <a:cubicBezTo>
                  <a:pt x="3172180" y="1961159"/>
                  <a:pt x="2831656" y="1849724"/>
                  <a:pt x="2592938" y="1930974"/>
                </a:cubicBezTo>
                <a:cubicBezTo>
                  <a:pt x="2354220" y="2012224"/>
                  <a:pt x="2381001" y="1913460"/>
                  <a:pt x="2303888" y="1930974"/>
                </a:cubicBezTo>
                <a:cubicBezTo>
                  <a:pt x="2226775" y="1948488"/>
                  <a:pt x="2052406" y="1898373"/>
                  <a:pt x="1814274" y="1930974"/>
                </a:cubicBezTo>
                <a:cubicBezTo>
                  <a:pt x="1576142" y="1963575"/>
                  <a:pt x="1562195" y="1899628"/>
                  <a:pt x="1324659" y="1930974"/>
                </a:cubicBezTo>
                <a:cubicBezTo>
                  <a:pt x="1087124" y="1962320"/>
                  <a:pt x="1053800" y="1915066"/>
                  <a:pt x="935328" y="1930974"/>
                </a:cubicBezTo>
                <a:cubicBezTo>
                  <a:pt x="816856" y="1946882"/>
                  <a:pt x="537380" y="1866720"/>
                  <a:pt x="321835" y="1930974"/>
                </a:cubicBezTo>
                <a:cubicBezTo>
                  <a:pt x="113155" y="1921561"/>
                  <a:pt x="-2700" y="1784296"/>
                  <a:pt x="0" y="1609139"/>
                </a:cubicBezTo>
                <a:cubicBezTo>
                  <a:pt x="-27463" y="1438975"/>
                  <a:pt x="25866" y="1368932"/>
                  <a:pt x="0" y="1205784"/>
                </a:cubicBezTo>
                <a:cubicBezTo>
                  <a:pt x="-25866" y="1042636"/>
                  <a:pt x="15248" y="941488"/>
                  <a:pt x="0" y="789555"/>
                </a:cubicBezTo>
                <a:cubicBezTo>
                  <a:pt x="-15248" y="637622"/>
                  <a:pt x="50253" y="513347"/>
                  <a:pt x="0" y="321835"/>
                </a:cubicBezTo>
                <a:close/>
              </a:path>
            </a:pathLst>
          </a:custGeom>
          <a:solidFill>
            <a:schemeClr val="accent4">
              <a:lumMod val="20000"/>
              <a:lumOff val="80000"/>
            </a:schemeClr>
          </a:solidFill>
          <a:ln w="38100">
            <a:extLst>
              <a:ext uri="{C807C97D-BFC1-408E-A445-0C87EB9F89A2}">
                <ask:lineSketchStyleProps xmln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F7B6B9D-BD68-0595-98A7-FF0D4D754298}"/>
              </a:ext>
            </a:extLst>
          </p:cNvPr>
          <p:cNvPicPr>
            <a:picLocks noChangeAspect="1"/>
          </p:cNvPicPr>
          <p:nvPr/>
        </p:nvPicPr>
        <p:blipFill>
          <a:blip r:embed="rId3"/>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8" name="Hộp Văn bản 99">
            <a:extLst>
              <a:ext uri="{FF2B5EF4-FFF2-40B4-BE49-F238E27FC236}">
                <a16:creationId xmlns:a16="http://schemas.microsoft.com/office/drawing/2014/main"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id="{0C2963D0-1548-3C5A-A942-8D7D31F561D0}"/>
                </a:ext>
              </a:extLst>
            </p:cNvPr>
            <p:cNvPicPr>
              <a:picLocks noChangeAspect="1"/>
            </p:cNvPicPr>
            <p:nvPr/>
          </p:nvPicPr>
          <p:blipFill>
            <a:blip r:embed="rId3"/>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4"/>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083FDFE5-6497-D4EB-16EB-F13422824E7B}"/>
              </a:ext>
            </a:extLst>
          </p:cNvPr>
          <p:cNvPicPr>
            <a:picLocks noChangeAspect="1"/>
          </p:cNvPicPr>
          <p:nvPr/>
        </p:nvPicPr>
        <p:blipFill>
          <a:blip r:embed="rId5"/>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8CD153DB-385F-8074-8CF4-5B80B7B7632C}"/>
              </a:ext>
            </a:extLst>
          </p:cNvPr>
          <p:cNvPicPr>
            <a:picLocks noChangeAspect="1"/>
          </p:cNvPicPr>
          <p:nvPr/>
        </p:nvPicPr>
        <p:blipFill>
          <a:blip r:embed="rId5"/>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id="{5CC5B72E-2059-E47D-F81F-75644BD93E64}"/>
              </a:ext>
            </a:extLst>
          </p:cNvPr>
          <p:cNvPicPr>
            <a:picLocks noChangeAspect="1"/>
          </p:cNvPicPr>
          <p:nvPr/>
        </p:nvPicPr>
        <p:blipFill>
          <a:blip r:embed="rId5"/>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id="{DB6867B2-4C94-3A31-3A96-BB9EA1709816}"/>
              </a:ext>
            </a:extLst>
          </p:cNvPr>
          <p:cNvPicPr>
            <a:picLocks noChangeAspect="1"/>
          </p:cNvPicPr>
          <p:nvPr/>
        </p:nvPicPr>
        <p:blipFill>
          <a:blip r:embed="rId5"/>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38A073F6-1837-DB6E-355F-110188CF06AB}"/>
              </a:ext>
            </a:extLst>
          </p:cNvPr>
          <p:cNvPicPr>
            <a:picLocks noChangeAspect="1"/>
          </p:cNvPicPr>
          <p:nvPr/>
        </p:nvPicPr>
        <p:blipFill>
          <a:blip r:embed="rId5"/>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id="{66C3FAEF-18A5-8EE2-47E8-1D07A8E3AE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a:extLst>
              <a:ext uri="{FF2B5EF4-FFF2-40B4-BE49-F238E27FC236}">
                <a16:creationId xmlns:a16="http://schemas.microsoft.com/office/drawing/2014/main"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8618">
            <a:off x="3964944" y="326308"/>
            <a:ext cx="4973395" cy="5112836"/>
          </a:xfrm>
          <a:prstGeom prst="rect">
            <a:avLst/>
          </a:prstGeom>
        </p:spPr>
      </p:pic>
      <p:grpSp>
        <p:nvGrpSpPr>
          <p:cNvPr id="17" name="组合 25">
            <a:extLst>
              <a:ext uri="{FF2B5EF4-FFF2-40B4-BE49-F238E27FC236}">
                <a16:creationId xmlns:a16="http://schemas.microsoft.com/office/drawing/2014/main" id="{9B44A179-736C-4D6E-60FF-5276791F3BE1}"/>
              </a:ext>
            </a:extLst>
          </p:cNvPr>
          <p:cNvGrpSpPr/>
          <p:nvPr/>
        </p:nvGrpSpPr>
        <p:grpSpPr>
          <a:xfrm rot="19422715">
            <a:off x="4494927" y="1503778"/>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nvGrpSpPr>
          <p:cNvPr id="26" name="组合 25">
            <a:extLst>
              <a:ext uri="{FF2B5EF4-FFF2-40B4-BE49-F238E27FC236}">
                <a16:creationId xmlns:a16="http://schemas.microsoft.com/office/drawing/2014/main" id="{8700628B-3D07-E099-2335-A7342D38B36A}"/>
              </a:ext>
            </a:extLst>
          </p:cNvPr>
          <p:cNvGrpSpPr/>
          <p:nvPr/>
        </p:nvGrpSpPr>
        <p:grpSpPr>
          <a:xfrm rot="19422715">
            <a:off x="4471215" y="2695522"/>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nvGrpSpPr>
          <p:cNvPr id="35" name="组合 25">
            <a:extLst>
              <a:ext uri="{FF2B5EF4-FFF2-40B4-BE49-F238E27FC236}">
                <a16:creationId xmlns:a16="http://schemas.microsoft.com/office/drawing/2014/main" id="{BB7797C3-598D-2A57-9E4D-962A9BFBE794}"/>
              </a:ext>
            </a:extLst>
          </p:cNvPr>
          <p:cNvGrpSpPr/>
          <p:nvPr/>
        </p:nvGrpSpPr>
        <p:grpSpPr>
          <a:xfrm rot="19422715">
            <a:off x="4607745" y="3887267"/>
            <a:ext cx="654790" cy="845387"/>
            <a:chOff x="10766636" y="3941730"/>
            <a:chExt cx="1047922" cy="1352954"/>
          </a:xfrm>
        </p:grpSpPr>
        <p:sp>
          <p:nvSpPr>
            <p:cNvPr id="36" name="Freeform 108">
              <a:extLst>
                <a:ext uri="{FF2B5EF4-FFF2-40B4-BE49-F238E27FC236}">
                  <a16:creationId xmlns:a16="http://schemas.microsoft.com/office/drawing/2014/main"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50" y="981075"/>
            <a:ext cx="7477126"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id="{00C80DA7-D358-9E7B-38CC-0644B4639AB4}"/>
              </a:ext>
            </a:extLst>
          </p:cNvPr>
          <p:cNvSpPr/>
          <p:nvPr/>
        </p:nvSpPr>
        <p:spPr>
          <a:xfrm>
            <a:off x="3597908" y="2300539"/>
            <a:ext cx="7632067" cy="1223711"/>
          </a:xfrm>
          <a:custGeom>
            <a:avLst/>
            <a:gdLst>
              <a:gd name="connsiteX0" fmla="*/ 0 w 10685080"/>
              <a:gd name="connsiteY0" fmla="*/ 246035 h 1476178"/>
              <a:gd name="connsiteX1" fmla="*/ 246035 w 10685080"/>
              <a:gd name="connsiteY1" fmla="*/ 0 h 1476178"/>
              <a:gd name="connsiteX2" fmla="*/ 539834 w 10685080"/>
              <a:gd name="connsiteY2" fmla="*/ 0 h 1476178"/>
              <a:gd name="connsiteX3" fmla="*/ 833632 w 10685080"/>
              <a:gd name="connsiteY3" fmla="*/ 0 h 1476178"/>
              <a:gd name="connsiteX4" fmla="*/ 1433221 w 10685080"/>
              <a:gd name="connsiteY4" fmla="*/ 0 h 1476178"/>
              <a:gd name="connsiteX5" fmla="*/ 2134740 w 10685080"/>
              <a:gd name="connsiteY5" fmla="*/ 0 h 1476178"/>
              <a:gd name="connsiteX6" fmla="*/ 2530468 w 10685080"/>
              <a:gd name="connsiteY6" fmla="*/ 0 h 1476178"/>
              <a:gd name="connsiteX7" fmla="*/ 2824267 w 10685080"/>
              <a:gd name="connsiteY7" fmla="*/ 0 h 1476178"/>
              <a:gd name="connsiteX8" fmla="*/ 3423856 w 10685080"/>
              <a:gd name="connsiteY8" fmla="*/ 0 h 1476178"/>
              <a:gd name="connsiteX9" fmla="*/ 3819584 w 10685080"/>
              <a:gd name="connsiteY9" fmla="*/ 0 h 1476178"/>
              <a:gd name="connsiteX10" fmla="*/ 4521103 w 10685080"/>
              <a:gd name="connsiteY10" fmla="*/ 0 h 1476178"/>
              <a:gd name="connsiteX11" fmla="*/ 4814902 w 10685080"/>
              <a:gd name="connsiteY11" fmla="*/ 0 h 1476178"/>
              <a:gd name="connsiteX12" fmla="*/ 5210630 w 10685080"/>
              <a:gd name="connsiteY12" fmla="*/ 0 h 1476178"/>
              <a:gd name="connsiteX13" fmla="*/ 5912149 w 10685080"/>
              <a:gd name="connsiteY13" fmla="*/ 0 h 1476178"/>
              <a:gd name="connsiteX14" fmla="*/ 6511738 w 10685080"/>
              <a:gd name="connsiteY14" fmla="*/ 0 h 1476178"/>
              <a:gd name="connsiteX15" fmla="*/ 7315187 w 10685080"/>
              <a:gd name="connsiteY15" fmla="*/ 0 h 1476178"/>
              <a:gd name="connsiteX16" fmla="*/ 8118636 w 10685080"/>
              <a:gd name="connsiteY16" fmla="*/ 0 h 1476178"/>
              <a:gd name="connsiteX17" fmla="*/ 8514365 w 10685080"/>
              <a:gd name="connsiteY17" fmla="*/ 0 h 1476178"/>
              <a:gd name="connsiteX18" fmla="*/ 9012024 w 10685080"/>
              <a:gd name="connsiteY18" fmla="*/ 0 h 1476178"/>
              <a:gd name="connsiteX19" fmla="*/ 9713543 w 10685080"/>
              <a:gd name="connsiteY19" fmla="*/ 0 h 1476178"/>
              <a:gd name="connsiteX20" fmla="*/ 10439045 w 10685080"/>
              <a:gd name="connsiteY20" fmla="*/ 0 h 1476178"/>
              <a:gd name="connsiteX21" fmla="*/ 10685080 w 10685080"/>
              <a:gd name="connsiteY21" fmla="*/ 246035 h 1476178"/>
              <a:gd name="connsiteX22" fmla="*/ 10685080 w 10685080"/>
              <a:gd name="connsiteY22" fmla="*/ 747930 h 1476178"/>
              <a:gd name="connsiteX23" fmla="*/ 10685080 w 10685080"/>
              <a:gd name="connsiteY23" fmla="*/ 1230143 h 1476178"/>
              <a:gd name="connsiteX24" fmla="*/ 10439045 w 10685080"/>
              <a:gd name="connsiteY24" fmla="*/ 1476178 h 1476178"/>
              <a:gd name="connsiteX25" fmla="*/ 10145246 w 10685080"/>
              <a:gd name="connsiteY25" fmla="*/ 1476178 h 1476178"/>
              <a:gd name="connsiteX26" fmla="*/ 9851448 w 10685080"/>
              <a:gd name="connsiteY26" fmla="*/ 1476178 h 1476178"/>
              <a:gd name="connsiteX27" fmla="*/ 9251859 w 10685080"/>
              <a:gd name="connsiteY27" fmla="*/ 1476178 h 1476178"/>
              <a:gd name="connsiteX28" fmla="*/ 8958061 w 10685080"/>
              <a:gd name="connsiteY28" fmla="*/ 1476178 h 1476178"/>
              <a:gd name="connsiteX29" fmla="*/ 8256542 w 10685080"/>
              <a:gd name="connsiteY29" fmla="*/ 1476178 h 1476178"/>
              <a:gd name="connsiteX30" fmla="*/ 7758883 w 10685080"/>
              <a:gd name="connsiteY30" fmla="*/ 1476178 h 1476178"/>
              <a:gd name="connsiteX31" fmla="*/ 7465084 w 10685080"/>
              <a:gd name="connsiteY31" fmla="*/ 1476178 h 1476178"/>
              <a:gd name="connsiteX32" fmla="*/ 7069356 w 10685080"/>
              <a:gd name="connsiteY32" fmla="*/ 1476178 h 1476178"/>
              <a:gd name="connsiteX33" fmla="*/ 6469767 w 10685080"/>
              <a:gd name="connsiteY33" fmla="*/ 1476178 h 1476178"/>
              <a:gd name="connsiteX34" fmla="*/ 5870178 w 10685080"/>
              <a:gd name="connsiteY34" fmla="*/ 1476178 h 1476178"/>
              <a:gd name="connsiteX35" fmla="*/ 5372519 w 10685080"/>
              <a:gd name="connsiteY35" fmla="*/ 1476178 h 1476178"/>
              <a:gd name="connsiteX36" fmla="*/ 4671001 w 10685080"/>
              <a:gd name="connsiteY36" fmla="*/ 1476178 h 1476178"/>
              <a:gd name="connsiteX37" fmla="*/ 4377202 w 10685080"/>
              <a:gd name="connsiteY37" fmla="*/ 1476178 h 1476178"/>
              <a:gd name="connsiteX38" fmla="*/ 3777613 w 10685080"/>
              <a:gd name="connsiteY38" fmla="*/ 1476178 h 1476178"/>
              <a:gd name="connsiteX39" fmla="*/ 3279954 w 10685080"/>
              <a:gd name="connsiteY39" fmla="*/ 1476178 h 1476178"/>
              <a:gd name="connsiteX40" fmla="*/ 2680366 w 10685080"/>
              <a:gd name="connsiteY40" fmla="*/ 1476178 h 1476178"/>
              <a:gd name="connsiteX41" fmla="*/ 2284637 w 10685080"/>
              <a:gd name="connsiteY41" fmla="*/ 1476178 h 1476178"/>
              <a:gd name="connsiteX42" fmla="*/ 1888908 w 10685080"/>
              <a:gd name="connsiteY42" fmla="*/ 1476178 h 1476178"/>
              <a:gd name="connsiteX43" fmla="*/ 1187389 w 10685080"/>
              <a:gd name="connsiteY43" fmla="*/ 1476178 h 1476178"/>
              <a:gd name="connsiteX44" fmla="*/ 791661 w 10685080"/>
              <a:gd name="connsiteY44" fmla="*/ 1476178 h 1476178"/>
              <a:gd name="connsiteX45" fmla="*/ 246035 w 10685080"/>
              <a:gd name="connsiteY45" fmla="*/ 1476178 h 1476178"/>
              <a:gd name="connsiteX46" fmla="*/ 0 w 10685080"/>
              <a:gd name="connsiteY46" fmla="*/ 1230143 h 1476178"/>
              <a:gd name="connsiteX47" fmla="*/ 0 w 10685080"/>
              <a:gd name="connsiteY47" fmla="*/ 718407 h 1476178"/>
              <a:gd name="connsiteX48" fmla="*/ 0 w 10685080"/>
              <a:gd name="connsiteY48" fmla="*/ 246035 h 147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85080" h="1476178" fill="none" extrusionOk="0">
                <a:moveTo>
                  <a:pt x="0" y="246035"/>
                </a:moveTo>
                <a:cubicBezTo>
                  <a:pt x="27479" y="107242"/>
                  <a:pt x="97437" y="-11294"/>
                  <a:pt x="246035" y="0"/>
                </a:cubicBezTo>
                <a:cubicBezTo>
                  <a:pt x="385514" y="-15138"/>
                  <a:pt x="480992" y="29380"/>
                  <a:pt x="539834" y="0"/>
                </a:cubicBezTo>
                <a:cubicBezTo>
                  <a:pt x="598676" y="-29380"/>
                  <a:pt x="761840" y="25917"/>
                  <a:pt x="833632" y="0"/>
                </a:cubicBezTo>
                <a:cubicBezTo>
                  <a:pt x="905424" y="-25917"/>
                  <a:pt x="1225014" y="14307"/>
                  <a:pt x="1433221" y="0"/>
                </a:cubicBezTo>
                <a:cubicBezTo>
                  <a:pt x="1641428" y="-14307"/>
                  <a:pt x="1972685" y="31406"/>
                  <a:pt x="2134740" y="0"/>
                </a:cubicBezTo>
                <a:cubicBezTo>
                  <a:pt x="2296795" y="-31406"/>
                  <a:pt x="2375605" y="39357"/>
                  <a:pt x="2530468" y="0"/>
                </a:cubicBezTo>
                <a:cubicBezTo>
                  <a:pt x="2685331" y="-39357"/>
                  <a:pt x="2681864" y="19338"/>
                  <a:pt x="2824267" y="0"/>
                </a:cubicBezTo>
                <a:cubicBezTo>
                  <a:pt x="2966670" y="-19338"/>
                  <a:pt x="3264919" y="27"/>
                  <a:pt x="3423856" y="0"/>
                </a:cubicBezTo>
                <a:cubicBezTo>
                  <a:pt x="3582793" y="-27"/>
                  <a:pt x="3655525" y="12596"/>
                  <a:pt x="3819584" y="0"/>
                </a:cubicBezTo>
                <a:cubicBezTo>
                  <a:pt x="3983643" y="-12596"/>
                  <a:pt x="4234620" y="37577"/>
                  <a:pt x="4521103" y="0"/>
                </a:cubicBezTo>
                <a:cubicBezTo>
                  <a:pt x="4807586" y="-37577"/>
                  <a:pt x="4672645" y="1344"/>
                  <a:pt x="4814902" y="0"/>
                </a:cubicBezTo>
                <a:cubicBezTo>
                  <a:pt x="4957159" y="-1344"/>
                  <a:pt x="5078417" y="31513"/>
                  <a:pt x="5210630" y="0"/>
                </a:cubicBezTo>
                <a:cubicBezTo>
                  <a:pt x="5342843" y="-31513"/>
                  <a:pt x="5716239" y="77996"/>
                  <a:pt x="5912149" y="0"/>
                </a:cubicBezTo>
                <a:cubicBezTo>
                  <a:pt x="6108059" y="-77996"/>
                  <a:pt x="6252246" y="8441"/>
                  <a:pt x="6511738" y="0"/>
                </a:cubicBezTo>
                <a:cubicBezTo>
                  <a:pt x="6771230" y="-8441"/>
                  <a:pt x="6990219" y="86592"/>
                  <a:pt x="7315187" y="0"/>
                </a:cubicBezTo>
                <a:cubicBezTo>
                  <a:pt x="7640155" y="-86592"/>
                  <a:pt x="7798650" y="32526"/>
                  <a:pt x="8118636" y="0"/>
                </a:cubicBezTo>
                <a:cubicBezTo>
                  <a:pt x="8438622" y="-32526"/>
                  <a:pt x="8341494" y="2621"/>
                  <a:pt x="8514365" y="0"/>
                </a:cubicBezTo>
                <a:cubicBezTo>
                  <a:pt x="8687236" y="-2621"/>
                  <a:pt x="8866828" y="24258"/>
                  <a:pt x="9012024" y="0"/>
                </a:cubicBezTo>
                <a:cubicBezTo>
                  <a:pt x="9157220" y="-24258"/>
                  <a:pt x="9538249" y="70558"/>
                  <a:pt x="9713543" y="0"/>
                </a:cubicBezTo>
                <a:cubicBezTo>
                  <a:pt x="9888837" y="-70558"/>
                  <a:pt x="10190430" y="48320"/>
                  <a:pt x="10439045" y="0"/>
                </a:cubicBezTo>
                <a:cubicBezTo>
                  <a:pt x="10600256" y="18604"/>
                  <a:pt x="10699666" y="110161"/>
                  <a:pt x="10685080" y="246035"/>
                </a:cubicBezTo>
                <a:cubicBezTo>
                  <a:pt x="10711529" y="363147"/>
                  <a:pt x="10682435" y="566991"/>
                  <a:pt x="10685080" y="747930"/>
                </a:cubicBezTo>
                <a:cubicBezTo>
                  <a:pt x="10687725" y="928870"/>
                  <a:pt x="10642315" y="1076559"/>
                  <a:pt x="10685080" y="1230143"/>
                </a:cubicBezTo>
                <a:cubicBezTo>
                  <a:pt x="10685576" y="1373860"/>
                  <a:pt x="10544239" y="1487412"/>
                  <a:pt x="10439045" y="1476178"/>
                </a:cubicBezTo>
                <a:cubicBezTo>
                  <a:pt x="10352671" y="1485769"/>
                  <a:pt x="10223075" y="1463027"/>
                  <a:pt x="10145246" y="1476178"/>
                </a:cubicBezTo>
                <a:cubicBezTo>
                  <a:pt x="10067417" y="1489329"/>
                  <a:pt x="9928622" y="1448617"/>
                  <a:pt x="9851448" y="1476178"/>
                </a:cubicBezTo>
                <a:cubicBezTo>
                  <a:pt x="9774274" y="1503739"/>
                  <a:pt x="9390785" y="1423507"/>
                  <a:pt x="9251859" y="1476178"/>
                </a:cubicBezTo>
                <a:cubicBezTo>
                  <a:pt x="9112933" y="1528849"/>
                  <a:pt x="9035560" y="1446497"/>
                  <a:pt x="8958061" y="1476178"/>
                </a:cubicBezTo>
                <a:cubicBezTo>
                  <a:pt x="8880562" y="1505859"/>
                  <a:pt x="8599410" y="1456006"/>
                  <a:pt x="8256542" y="1476178"/>
                </a:cubicBezTo>
                <a:cubicBezTo>
                  <a:pt x="7913674" y="1496350"/>
                  <a:pt x="8006679" y="1442167"/>
                  <a:pt x="7758883" y="1476178"/>
                </a:cubicBezTo>
                <a:cubicBezTo>
                  <a:pt x="7511087" y="1510189"/>
                  <a:pt x="7601464" y="1453460"/>
                  <a:pt x="7465084" y="1476178"/>
                </a:cubicBezTo>
                <a:cubicBezTo>
                  <a:pt x="7328704" y="1498896"/>
                  <a:pt x="7257953" y="1463850"/>
                  <a:pt x="7069356" y="1476178"/>
                </a:cubicBezTo>
                <a:cubicBezTo>
                  <a:pt x="6880759" y="1488506"/>
                  <a:pt x="6685931" y="1463953"/>
                  <a:pt x="6469767" y="1476178"/>
                </a:cubicBezTo>
                <a:cubicBezTo>
                  <a:pt x="6253603" y="1488403"/>
                  <a:pt x="6147437" y="1427314"/>
                  <a:pt x="5870178" y="1476178"/>
                </a:cubicBezTo>
                <a:cubicBezTo>
                  <a:pt x="5592919" y="1525042"/>
                  <a:pt x="5579601" y="1428307"/>
                  <a:pt x="5372519" y="1476178"/>
                </a:cubicBezTo>
                <a:cubicBezTo>
                  <a:pt x="5165437" y="1524049"/>
                  <a:pt x="5014987" y="1460740"/>
                  <a:pt x="4671001" y="1476178"/>
                </a:cubicBezTo>
                <a:cubicBezTo>
                  <a:pt x="4327015" y="1491616"/>
                  <a:pt x="4486524" y="1457765"/>
                  <a:pt x="4377202" y="1476178"/>
                </a:cubicBezTo>
                <a:cubicBezTo>
                  <a:pt x="4267880" y="1494591"/>
                  <a:pt x="4065041" y="1464137"/>
                  <a:pt x="3777613" y="1476178"/>
                </a:cubicBezTo>
                <a:cubicBezTo>
                  <a:pt x="3490185" y="1488219"/>
                  <a:pt x="3395410" y="1472541"/>
                  <a:pt x="3279954" y="1476178"/>
                </a:cubicBezTo>
                <a:cubicBezTo>
                  <a:pt x="3164498" y="1479815"/>
                  <a:pt x="2957256" y="1406806"/>
                  <a:pt x="2680366" y="1476178"/>
                </a:cubicBezTo>
                <a:cubicBezTo>
                  <a:pt x="2403476" y="1545550"/>
                  <a:pt x="2395959" y="1474141"/>
                  <a:pt x="2284637" y="1476178"/>
                </a:cubicBezTo>
                <a:cubicBezTo>
                  <a:pt x="2173315" y="1478215"/>
                  <a:pt x="2078842" y="1432637"/>
                  <a:pt x="1888908" y="1476178"/>
                </a:cubicBezTo>
                <a:cubicBezTo>
                  <a:pt x="1698974" y="1519719"/>
                  <a:pt x="1351416" y="1443680"/>
                  <a:pt x="1187389" y="1476178"/>
                </a:cubicBezTo>
                <a:cubicBezTo>
                  <a:pt x="1023362" y="1508676"/>
                  <a:pt x="879463" y="1458866"/>
                  <a:pt x="791661" y="1476178"/>
                </a:cubicBezTo>
                <a:cubicBezTo>
                  <a:pt x="703859" y="1493490"/>
                  <a:pt x="382682" y="1442208"/>
                  <a:pt x="246035" y="1476178"/>
                </a:cubicBezTo>
                <a:cubicBezTo>
                  <a:pt x="110703" y="1507783"/>
                  <a:pt x="-34581" y="1360924"/>
                  <a:pt x="0" y="1230143"/>
                </a:cubicBezTo>
                <a:cubicBezTo>
                  <a:pt x="-34546" y="1001021"/>
                  <a:pt x="19144" y="959039"/>
                  <a:pt x="0" y="718407"/>
                </a:cubicBezTo>
                <a:cubicBezTo>
                  <a:pt x="-19144" y="477775"/>
                  <a:pt x="41197" y="462879"/>
                  <a:pt x="0" y="246035"/>
                </a:cubicBezTo>
                <a:close/>
              </a:path>
              <a:path w="10685080" h="1476178" stroke="0" extrusionOk="0">
                <a:moveTo>
                  <a:pt x="0" y="246035"/>
                </a:moveTo>
                <a:cubicBezTo>
                  <a:pt x="14267" y="115264"/>
                  <a:pt x="120609" y="23969"/>
                  <a:pt x="246035" y="0"/>
                </a:cubicBezTo>
                <a:cubicBezTo>
                  <a:pt x="392087" y="-25557"/>
                  <a:pt x="408485" y="408"/>
                  <a:pt x="539834" y="0"/>
                </a:cubicBezTo>
                <a:cubicBezTo>
                  <a:pt x="671183" y="-408"/>
                  <a:pt x="962085" y="42530"/>
                  <a:pt x="1241352" y="0"/>
                </a:cubicBezTo>
                <a:cubicBezTo>
                  <a:pt x="1520619" y="-42530"/>
                  <a:pt x="1701006" y="50052"/>
                  <a:pt x="1840941" y="0"/>
                </a:cubicBezTo>
                <a:cubicBezTo>
                  <a:pt x="1980876" y="-50052"/>
                  <a:pt x="2040242" y="24784"/>
                  <a:pt x="2134740" y="0"/>
                </a:cubicBezTo>
                <a:cubicBezTo>
                  <a:pt x="2229238" y="-24784"/>
                  <a:pt x="2282503" y="23162"/>
                  <a:pt x="2428538" y="0"/>
                </a:cubicBezTo>
                <a:cubicBezTo>
                  <a:pt x="2574573" y="-23162"/>
                  <a:pt x="2582423" y="22942"/>
                  <a:pt x="2722337" y="0"/>
                </a:cubicBezTo>
                <a:cubicBezTo>
                  <a:pt x="2862251" y="-22942"/>
                  <a:pt x="3177976" y="3858"/>
                  <a:pt x="3321926" y="0"/>
                </a:cubicBezTo>
                <a:cubicBezTo>
                  <a:pt x="3465876" y="-3858"/>
                  <a:pt x="3537084" y="23889"/>
                  <a:pt x="3717654" y="0"/>
                </a:cubicBezTo>
                <a:cubicBezTo>
                  <a:pt x="3898224" y="-23889"/>
                  <a:pt x="4199727" y="33470"/>
                  <a:pt x="4521103" y="0"/>
                </a:cubicBezTo>
                <a:cubicBezTo>
                  <a:pt x="4842479" y="-33470"/>
                  <a:pt x="5061532" y="29344"/>
                  <a:pt x="5324552" y="0"/>
                </a:cubicBezTo>
                <a:cubicBezTo>
                  <a:pt x="5587572" y="-29344"/>
                  <a:pt x="5875610" y="14845"/>
                  <a:pt x="6026071" y="0"/>
                </a:cubicBezTo>
                <a:cubicBezTo>
                  <a:pt x="6176532" y="-14845"/>
                  <a:pt x="6379952" y="59181"/>
                  <a:pt x="6523730" y="0"/>
                </a:cubicBezTo>
                <a:cubicBezTo>
                  <a:pt x="6667508" y="-59181"/>
                  <a:pt x="6845749" y="44805"/>
                  <a:pt x="7021389" y="0"/>
                </a:cubicBezTo>
                <a:cubicBezTo>
                  <a:pt x="7197029" y="-44805"/>
                  <a:pt x="7527340" y="50219"/>
                  <a:pt x="7824838" y="0"/>
                </a:cubicBezTo>
                <a:cubicBezTo>
                  <a:pt x="8122336" y="-50219"/>
                  <a:pt x="8144565" y="8159"/>
                  <a:pt x="8424427" y="0"/>
                </a:cubicBezTo>
                <a:cubicBezTo>
                  <a:pt x="8704289" y="-8159"/>
                  <a:pt x="8874070" y="57092"/>
                  <a:pt x="9125945" y="0"/>
                </a:cubicBezTo>
                <a:cubicBezTo>
                  <a:pt x="9377820" y="-57092"/>
                  <a:pt x="10140619" y="103867"/>
                  <a:pt x="10439045" y="0"/>
                </a:cubicBezTo>
                <a:cubicBezTo>
                  <a:pt x="10607152" y="20087"/>
                  <a:pt x="10691684" y="120800"/>
                  <a:pt x="10685080" y="246035"/>
                </a:cubicBezTo>
                <a:cubicBezTo>
                  <a:pt x="10712277" y="493832"/>
                  <a:pt x="10637540" y="632567"/>
                  <a:pt x="10685080" y="757771"/>
                </a:cubicBezTo>
                <a:cubicBezTo>
                  <a:pt x="10732620" y="882975"/>
                  <a:pt x="10639371" y="1044112"/>
                  <a:pt x="10685080" y="1230143"/>
                </a:cubicBezTo>
                <a:cubicBezTo>
                  <a:pt x="10692942" y="1364474"/>
                  <a:pt x="10583361" y="1476989"/>
                  <a:pt x="10439045" y="1476178"/>
                </a:cubicBezTo>
                <a:cubicBezTo>
                  <a:pt x="10219636" y="1484348"/>
                  <a:pt x="9968309" y="1444228"/>
                  <a:pt x="9737526" y="1476178"/>
                </a:cubicBezTo>
                <a:cubicBezTo>
                  <a:pt x="9506743" y="1508128"/>
                  <a:pt x="9141015" y="1420618"/>
                  <a:pt x="8934077" y="1476178"/>
                </a:cubicBezTo>
                <a:cubicBezTo>
                  <a:pt x="8727139" y="1531738"/>
                  <a:pt x="8528904" y="1435945"/>
                  <a:pt x="8232558" y="1476178"/>
                </a:cubicBezTo>
                <a:cubicBezTo>
                  <a:pt x="7936212" y="1516411"/>
                  <a:pt x="7752994" y="1438546"/>
                  <a:pt x="7632969" y="1476178"/>
                </a:cubicBezTo>
                <a:cubicBezTo>
                  <a:pt x="7512944" y="1513810"/>
                  <a:pt x="7231694" y="1470089"/>
                  <a:pt x="6931450" y="1476178"/>
                </a:cubicBezTo>
                <a:cubicBezTo>
                  <a:pt x="6631206" y="1482267"/>
                  <a:pt x="6740916" y="1450416"/>
                  <a:pt x="6637652" y="1476178"/>
                </a:cubicBezTo>
                <a:cubicBezTo>
                  <a:pt x="6534388" y="1501940"/>
                  <a:pt x="6428542" y="1456622"/>
                  <a:pt x="6241923" y="1476178"/>
                </a:cubicBezTo>
                <a:cubicBezTo>
                  <a:pt x="6055304" y="1495734"/>
                  <a:pt x="6001234" y="1466958"/>
                  <a:pt x="5846195" y="1476178"/>
                </a:cubicBezTo>
                <a:cubicBezTo>
                  <a:pt x="5691156" y="1485398"/>
                  <a:pt x="5448943" y="1408716"/>
                  <a:pt x="5144676" y="1476178"/>
                </a:cubicBezTo>
                <a:cubicBezTo>
                  <a:pt x="4840409" y="1543640"/>
                  <a:pt x="4960441" y="1455571"/>
                  <a:pt x="4850877" y="1476178"/>
                </a:cubicBezTo>
                <a:cubicBezTo>
                  <a:pt x="4741313" y="1496785"/>
                  <a:pt x="4341422" y="1407000"/>
                  <a:pt x="4149358" y="1476178"/>
                </a:cubicBezTo>
                <a:cubicBezTo>
                  <a:pt x="3957294" y="1545356"/>
                  <a:pt x="3693874" y="1443657"/>
                  <a:pt x="3447839" y="1476178"/>
                </a:cubicBezTo>
                <a:cubicBezTo>
                  <a:pt x="3201804" y="1508699"/>
                  <a:pt x="2962330" y="1398705"/>
                  <a:pt x="2644390" y="1476178"/>
                </a:cubicBezTo>
                <a:cubicBezTo>
                  <a:pt x="2326450" y="1553651"/>
                  <a:pt x="2450076" y="1475444"/>
                  <a:pt x="2350592" y="1476178"/>
                </a:cubicBezTo>
                <a:cubicBezTo>
                  <a:pt x="2251108" y="1476912"/>
                  <a:pt x="1984417" y="1458970"/>
                  <a:pt x="1649073" y="1476178"/>
                </a:cubicBezTo>
                <a:cubicBezTo>
                  <a:pt x="1313729" y="1493386"/>
                  <a:pt x="1443340" y="1443596"/>
                  <a:pt x="1355274" y="1476178"/>
                </a:cubicBezTo>
                <a:cubicBezTo>
                  <a:pt x="1267208" y="1508760"/>
                  <a:pt x="983676" y="1431701"/>
                  <a:pt x="857616" y="1476178"/>
                </a:cubicBezTo>
                <a:cubicBezTo>
                  <a:pt x="731556" y="1520655"/>
                  <a:pt x="417703" y="1406170"/>
                  <a:pt x="246035" y="1476178"/>
                </a:cubicBezTo>
                <a:cubicBezTo>
                  <a:pt x="124415" y="1503045"/>
                  <a:pt x="-14594" y="1337123"/>
                  <a:pt x="0" y="1230143"/>
                </a:cubicBezTo>
                <a:cubicBezTo>
                  <a:pt x="-45085" y="991953"/>
                  <a:pt x="50742" y="880045"/>
                  <a:pt x="0" y="738089"/>
                </a:cubicBezTo>
                <a:cubicBezTo>
                  <a:pt x="-50742" y="596133"/>
                  <a:pt x="25034" y="399388"/>
                  <a:pt x="0" y="246035"/>
                </a:cubicBezTo>
                <a:close/>
              </a:path>
            </a:pathLst>
          </a:custGeom>
          <a:solidFill>
            <a:srgbClr val="FFFF00"/>
          </a:solidFill>
          <a:ln w="38100">
            <a:extLst>
              <a:ext uri="{C807C97D-BFC1-408E-A445-0C87EB9F89A2}">
                <ask:lineSketchStyleProps xmln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hát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anh</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ình chữ nhật: Góc Tròn 12">
            <a:extLst>
              <a:ext uri="{FF2B5EF4-FFF2-40B4-BE49-F238E27FC236}">
                <a16:creationId xmlns:a16="http://schemas.microsoft.com/office/drawing/2014/main" id="{CFF8CD44-5771-A39A-D59C-4DB1B8D7828C}"/>
              </a:ext>
            </a:extLst>
          </p:cNvPr>
          <p:cNvSpPr/>
          <p:nvPr/>
        </p:nvSpPr>
        <p:spPr>
          <a:xfrm>
            <a:off x="3171824" y="3838575"/>
            <a:ext cx="8648701" cy="9525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14">
            <a:extLst>
              <a:ext uri="{FF2B5EF4-FFF2-40B4-BE49-F238E27FC236}">
                <a16:creationId xmlns:a16="http://schemas.microsoft.com/office/drawing/2014/main" id="{A6FB4BAD-AD9F-15CC-A427-349B186930C6}"/>
              </a:ext>
            </a:extLst>
          </p:cNvPr>
          <p:cNvSpPr/>
          <p:nvPr/>
        </p:nvSpPr>
        <p:spPr>
          <a:xfrm>
            <a:off x="3664583" y="5081839"/>
            <a:ext cx="7632067" cy="1223711"/>
          </a:xfrm>
          <a:custGeom>
            <a:avLst/>
            <a:gdLst>
              <a:gd name="connsiteX0" fmla="*/ 0 w 10685080"/>
              <a:gd name="connsiteY0" fmla="*/ 246035 h 1476178"/>
              <a:gd name="connsiteX1" fmla="*/ 246035 w 10685080"/>
              <a:gd name="connsiteY1" fmla="*/ 0 h 1476178"/>
              <a:gd name="connsiteX2" fmla="*/ 539834 w 10685080"/>
              <a:gd name="connsiteY2" fmla="*/ 0 h 1476178"/>
              <a:gd name="connsiteX3" fmla="*/ 833632 w 10685080"/>
              <a:gd name="connsiteY3" fmla="*/ 0 h 1476178"/>
              <a:gd name="connsiteX4" fmla="*/ 1433221 w 10685080"/>
              <a:gd name="connsiteY4" fmla="*/ 0 h 1476178"/>
              <a:gd name="connsiteX5" fmla="*/ 2134740 w 10685080"/>
              <a:gd name="connsiteY5" fmla="*/ 0 h 1476178"/>
              <a:gd name="connsiteX6" fmla="*/ 2530468 w 10685080"/>
              <a:gd name="connsiteY6" fmla="*/ 0 h 1476178"/>
              <a:gd name="connsiteX7" fmla="*/ 2824267 w 10685080"/>
              <a:gd name="connsiteY7" fmla="*/ 0 h 1476178"/>
              <a:gd name="connsiteX8" fmla="*/ 3423856 w 10685080"/>
              <a:gd name="connsiteY8" fmla="*/ 0 h 1476178"/>
              <a:gd name="connsiteX9" fmla="*/ 3819584 w 10685080"/>
              <a:gd name="connsiteY9" fmla="*/ 0 h 1476178"/>
              <a:gd name="connsiteX10" fmla="*/ 4521103 w 10685080"/>
              <a:gd name="connsiteY10" fmla="*/ 0 h 1476178"/>
              <a:gd name="connsiteX11" fmla="*/ 4814902 w 10685080"/>
              <a:gd name="connsiteY11" fmla="*/ 0 h 1476178"/>
              <a:gd name="connsiteX12" fmla="*/ 5210630 w 10685080"/>
              <a:gd name="connsiteY12" fmla="*/ 0 h 1476178"/>
              <a:gd name="connsiteX13" fmla="*/ 5912149 w 10685080"/>
              <a:gd name="connsiteY13" fmla="*/ 0 h 1476178"/>
              <a:gd name="connsiteX14" fmla="*/ 6511738 w 10685080"/>
              <a:gd name="connsiteY14" fmla="*/ 0 h 1476178"/>
              <a:gd name="connsiteX15" fmla="*/ 7315187 w 10685080"/>
              <a:gd name="connsiteY15" fmla="*/ 0 h 1476178"/>
              <a:gd name="connsiteX16" fmla="*/ 8118636 w 10685080"/>
              <a:gd name="connsiteY16" fmla="*/ 0 h 1476178"/>
              <a:gd name="connsiteX17" fmla="*/ 8514365 w 10685080"/>
              <a:gd name="connsiteY17" fmla="*/ 0 h 1476178"/>
              <a:gd name="connsiteX18" fmla="*/ 9012024 w 10685080"/>
              <a:gd name="connsiteY18" fmla="*/ 0 h 1476178"/>
              <a:gd name="connsiteX19" fmla="*/ 9713543 w 10685080"/>
              <a:gd name="connsiteY19" fmla="*/ 0 h 1476178"/>
              <a:gd name="connsiteX20" fmla="*/ 10439045 w 10685080"/>
              <a:gd name="connsiteY20" fmla="*/ 0 h 1476178"/>
              <a:gd name="connsiteX21" fmla="*/ 10685080 w 10685080"/>
              <a:gd name="connsiteY21" fmla="*/ 246035 h 1476178"/>
              <a:gd name="connsiteX22" fmla="*/ 10685080 w 10685080"/>
              <a:gd name="connsiteY22" fmla="*/ 747930 h 1476178"/>
              <a:gd name="connsiteX23" fmla="*/ 10685080 w 10685080"/>
              <a:gd name="connsiteY23" fmla="*/ 1230143 h 1476178"/>
              <a:gd name="connsiteX24" fmla="*/ 10439045 w 10685080"/>
              <a:gd name="connsiteY24" fmla="*/ 1476178 h 1476178"/>
              <a:gd name="connsiteX25" fmla="*/ 10145246 w 10685080"/>
              <a:gd name="connsiteY25" fmla="*/ 1476178 h 1476178"/>
              <a:gd name="connsiteX26" fmla="*/ 9851448 w 10685080"/>
              <a:gd name="connsiteY26" fmla="*/ 1476178 h 1476178"/>
              <a:gd name="connsiteX27" fmla="*/ 9251859 w 10685080"/>
              <a:gd name="connsiteY27" fmla="*/ 1476178 h 1476178"/>
              <a:gd name="connsiteX28" fmla="*/ 8958061 w 10685080"/>
              <a:gd name="connsiteY28" fmla="*/ 1476178 h 1476178"/>
              <a:gd name="connsiteX29" fmla="*/ 8256542 w 10685080"/>
              <a:gd name="connsiteY29" fmla="*/ 1476178 h 1476178"/>
              <a:gd name="connsiteX30" fmla="*/ 7758883 w 10685080"/>
              <a:gd name="connsiteY30" fmla="*/ 1476178 h 1476178"/>
              <a:gd name="connsiteX31" fmla="*/ 7465084 w 10685080"/>
              <a:gd name="connsiteY31" fmla="*/ 1476178 h 1476178"/>
              <a:gd name="connsiteX32" fmla="*/ 7069356 w 10685080"/>
              <a:gd name="connsiteY32" fmla="*/ 1476178 h 1476178"/>
              <a:gd name="connsiteX33" fmla="*/ 6469767 w 10685080"/>
              <a:gd name="connsiteY33" fmla="*/ 1476178 h 1476178"/>
              <a:gd name="connsiteX34" fmla="*/ 5870178 w 10685080"/>
              <a:gd name="connsiteY34" fmla="*/ 1476178 h 1476178"/>
              <a:gd name="connsiteX35" fmla="*/ 5372519 w 10685080"/>
              <a:gd name="connsiteY35" fmla="*/ 1476178 h 1476178"/>
              <a:gd name="connsiteX36" fmla="*/ 4671001 w 10685080"/>
              <a:gd name="connsiteY36" fmla="*/ 1476178 h 1476178"/>
              <a:gd name="connsiteX37" fmla="*/ 4377202 w 10685080"/>
              <a:gd name="connsiteY37" fmla="*/ 1476178 h 1476178"/>
              <a:gd name="connsiteX38" fmla="*/ 3777613 w 10685080"/>
              <a:gd name="connsiteY38" fmla="*/ 1476178 h 1476178"/>
              <a:gd name="connsiteX39" fmla="*/ 3279954 w 10685080"/>
              <a:gd name="connsiteY39" fmla="*/ 1476178 h 1476178"/>
              <a:gd name="connsiteX40" fmla="*/ 2680366 w 10685080"/>
              <a:gd name="connsiteY40" fmla="*/ 1476178 h 1476178"/>
              <a:gd name="connsiteX41" fmla="*/ 2284637 w 10685080"/>
              <a:gd name="connsiteY41" fmla="*/ 1476178 h 1476178"/>
              <a:gd name="connsiteX42" fmla="*/ 1888908 w 10685080"/>
              <a:gd name="connsiteY42" fmla="*/ 1476178 h 1476178"/>
              <a:gd name="connsiteX43" fmla="*/ 1187389 w 10685080"/>
              <a:gd name="connsiteY43" fmla="*/ 1476178 h 1476178"/>
              <a:gd name="connsiteX44" fmla="*/ 791661 w 10685080"/>
              <a:gd name="connsiteY44" fmla="*/ 1476178 h 1476178"/>
              <a:gd name="connsiteX45" fmla="*/ 246035 w 10685080"/>
              <a:gd name="connsiteY45" fmla="*/ 1476178 h 1476178"/>
              <a:gd name="connsiteX46" fmla="*/ 0 w 10685080"/>
              <a:gd name="connsiteY46" fmla="*/ 1230143 h 1476178"/>
              <a:gd name="connsiteX47" fmla="*/ 0 w 10685080"/>
              <a:gd name="connsiteY47" fmla="*/ 718407 h 1476178"/>
              <a:gd name="connsiteX48" fmla="*/ 0 w 10685080"/>
              <a:gd name="connsiteY48" fmla="*/ 246035 h 147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85080" h="1476178" fill="none" extrusionOk="0">
                <a:moveTo>
                  <a:pt x="0" y="246035"/>
                </a:moveTo>
                <a:cubicBezTo>
                  <a:pt x="27479" y="107242"/>
                  <a:pt x="97437" y="-11294"/>
                  <a:pt x="246035" y="0"/>
                </a:cubicBezTo>
                <a:cubicBezTo>
                  <a:pt x="385514" y="-15138"/>
                  <a:pt x="480992" y="29380"/>
                  <a:pt x="539834" y="0"/>
                </a:cubicBezTo>
                <a:cubicBezTo>
                  <a:pt x="598676" y="-29380"/>
                  <a:pt x="761840" y="25917"/>
                  <a:pt x="833632" y="0"/>
                </a:cubicBezTo>
                <a:cubicBezTo>
                  <a:pt x="905424" y="-25917"/>
                  <a:pt x="1225014" y="14307"/>
                  <a:pt x="1433221" y="0"/>
                </a:cubicBezTo>
                <a:cubicBezTo>
                  <a:pt x="1641428" y="-14307"/>
                  <a:pt x="1972685" y="31406"/>
                  <a:pt x="2134740" y="0"/>
                </a:cubicBezTo>
                <a:cubicBezTo>
                  <a:pt x="2296795" y="-31406"/>
                  <a:pt x="2375605" y="39357"/>
                  <a:pt x="2530468" y="0"/>
                </a:cubicBezTo>
                <a:cubicBezTo>
                  <a:pt x="2685331" y="-39357"/>
                  <a:pt x="2681864" y="19338"/>
                  <a:pt x="2824267" y="0"/>
                </a:cubicBezTo>
                <a:cubicBezTo>
                  <a:pt x="2966670" y="-19338"/>
                  <a:pt x="3264919" y="27"/>
                  <a:pt x="3423856" y="0"/>
                </a:cubicBezTo>
                <a:cubicBezTo>
                  <a:pt x="3582793" y="-27"/>
                  <a:pt x="3655525" y="12596"/>
                  <a:pt x="3819584" y="0"/>
                </a:cubicBezTo>
                <a:cubicBezTo>
                  <a:pt x="3983643" y="-12596"/>
                  <a:pt x="4234620" y="37577"/>
                  <a:pt x="4521103" y="0"/>
                </a:cubicBezTo>
                <a:cubicBezTo>
                  <a:pt x="4807586" y="-37577"/>
                  <a:pt x="4672645" y="1344"/>
                  <a:pt x="4814902" y="0"/>
                </a:cubicBezTo>
                <a:cubicBezTo>
                  <a:pt x="4957159" y="-1344"/>
                  <a:pt x="5078417" y="31513"/>
                  <a:pt x="5210630" y="0"/>
                </a:cubicBezTo>
                <a:cubicBezTo>
                  <a:pt x="5342843" y="-31513"/>
                  <a:pt x="5716239" y="77996"/>
                  <a:pt x="5912149" y="0"/>
                </a:cubicBezTo>
                <a:cubicBezTo>
                  <a:pt x="6108059" y="-77996"/>
                  <a:pt x="6252246" y="8441"/>
                  <a:pt x="6511738" y="0"/>
                </a:cubicBezTo>
                <a:cubicBezTo>
                  <a:pt x="6771230" y="-8441"/>
                  <a:pt x="6990219" y="86592"/>
                  <a:pt x="7315187" y="0"/>
                </a:cubicBezTo>
                <a:cubicBezTo>
                  <a:pt x="7640155" y="-86592"/>
                  <a:pt x="7798650" y="32526"/>
                  <a:pt x="8118636" y="0"/>
                </a:cubicBezTo>
                <a:cubicBezTo>
                  <a:pt x="8438622" y="-32526"/>
                  <a:pt x="8341494" y="2621"/>
                  <a:pt x="8514365" y="0"/>
                </a:cubicBezTo>
                <a:cubicBezTo>
                  <a:pt x="8687236" y="-2621"/>
                  <a:pt x="8866828" y="24258"/>
                  <a:pt x="9012024" y="0"/>
                </a:cubicBezTo>
                <a:cubicBezTo>
                  <a:pt x="9157220" y="-24258"/>
                  <a:pt x="9538249" y="70558"/>
                  <a:pt x="9713543" y="0"/>
                </a:cubicBezTo>
                <a:cubicBezTo>
                  <a:pt x="9888837" y="-70558"/>
                  <a:pt x="10190430" y="48320"/>
                  <a:pt x="10439045" y="0"/>
                </a:cubicBezTo>
                <a:cubicBezTo>
                  <a:pt x="10600256" y="18604"/>
                  <a:pt x="10699666" y="110161"/>
                  <a:pt x="10685080" y="246035"/>
                </a:cubicBezTo>
                <a:cubicBezTo>
                  <a:pt x="10711529" y="363147"/>
                  <a:pt x="10682435" y="566991"/>
                  <a:pt x="10685080" y="747930"/>
                </a:cubicBezTo>
                <a:cubicBezTo>
                  <a:pt x="10687725" y="928870"/>
                  <a:pt x="10642315" y="1076559"/>
                  <a:pt x="10685080" y="1230143"/>
                </a:cubicBezTo>
                <a:cubicBezTo>
                  <a:pt x="10685576" y="1373860"/>
                  <a:pt x="10544239" y="1487412"/>
                  <a:pt x="10439045" y="1476178"/>
                </a:cubicBezTo>
                <a:cubicBezTo>
                  <a:pt x="10352671" y="1485769"/>
                  <a:pt x="10223075" y="1463027"/>
                  <a:pt x="10145246" y="1476178"/>
                </a:cubicBezTo>
                <a:cubicBezTo>
                  <a:pt x="10067417" y="1489329"/>
                  <a:pt x="9928622" y="1448617"/>
                  <a:pt x="9851448" y="1476178"/>
                </a:cubicBezTo>
                <a:cubicBezTo>
                  <a:pt x="9774274" y="1503739"/>
                  <a:pt x="9390785" y="1423507"/>
                  <a:pt x="9251859" y="1476178"/>
                </a:cubicBezTo>
                <a:cubicBezTo>
                  <a:pt x="9112933" y="1528849"/>
                  <a:pt x="9035560" y="1446497"/>
                  <a:pt x="8958061" y="1476178"/>
                </a:cubicBezTo>
                <a:cubicBezTo>
                  <a:pt x="8880562" y="1505859"/>
                  <a:pt x="8599410" y="1456006"/>
                  <a:pt x="8256542" y="1476178"/>
                </a:cubicBezTo>
                <a:cubicBezTo>
                  <a:pt x="7913674" y="1496350"/>
                  <a:pt x="8006679" y="1442167"/>
                  <a:pt x="7758883" y="1476178"/>
                </a:cubicBezTo>
                <a:cubicBezTo>
                  <a:pt x="7511087" y="1510189"/>
                  <a:pt x="7601464" y="1453460"/>
                  <a:pt x="7465084" y="1476178"/>
                </a:cubicBezTo>
                <a:cubicBezTo>
                  <a:pt x="7328704" y="1498896"/>
                  <a:pt x="7257953" y="1463850"/>
                  <a:pt x="7069356" y="1476178"/>
                </a:cubicBezTo>
                <a:cubicBezTo>
                  <a:pt x="6880759" y="1488506"/>
                  <a:pt x="6685931" y="1463953"/>
                  <a:pt x="6469767" y="1476178"/>
                </a:cubicBezTo>
                <a:cubicBezTo>
                  <a:pt x="6253603" y="1488403"/>
                  <a:pt x="6147437" y="1427314"/>
                  <a:pt x="5870178" y="1476178"/>
                </a:cubicBezTo>
                <a:cubicBezTo>
                  <a:pt x="5592919" y="1525042"/>
                  <a:pt x="5579601" y="1428307"/>
                  <a:pt x="5372519" y="1476178"/>
                </a:cubicBezTo>
                <a:cubicBezTo>
                  <a:pt x="5165437" y="1524049"/>
                  <a:pt x="5014987" y="1460740"/>
                  <a:pt x="4671001" y="1476178"/>
                </a:cubicBezTo>
                <a:cubicBezTo>
                  <a:pt x="4327015" y="1491616"/>
                  <a:pt x="4486524" y="1457765"/>
                  <a:pt x="4377202" y="1476178"/>
                </a:cubicBezTo>
                <a:cubicBezTo>
                  <a:pt x="4267880" y="1494591"/>
                  <a:pt x="4065041" y="1464137"/>
                  <a:pt x="3777613" y="1476178"/>
                </a:cubicBezTo>
                <a:cubicBezTo>
                  <a:pt x="3490185" y="1488219"/>
                  <a:pt x="3395410" y="1472541"/>
                  <a:pt x="3279954" y="1476178"/>
                </a:cubicBezTo>
                <a:cubicBezTo>
                  <a:pt x="3164498" y="1479815"/>
                  <a:pt x="2957256" y="1406806"/>
                  <a:pt x="2680366" y="1476178"/>
                </a:cubicBezTo>
                <a:cubicBezTo>
                  <a:pt x="2403476" y="1545550"/>
                  <a:pt x="2395959" y="1474141"/>
                  <a:pt x="2284637" y="1476178"/>
                </a:cubicBezTo>
                <a:cubicBezTo>
                  <a:pt x="2173315" y="1478215"/>
                  <a:pt x="2078842" y="1432637"/>
                  <a:pt x="1888908" y="1476178"/>
                </a:cubicBezTo>
                <a:cubicBezTo>
                  <a:pt x="1698974" y="1519719"/>
                  <a:pt x="1351416" y="1443680"/>
                  <a:pt x="1187389" y="1476178"/>
                </a:cubicBezTo>
                <a:cubicBezTo>
                  <a:pt x="1023362" y="1508676"/>
                  <a:pt x="879463" y="1458866"/>
                  <a:pt x="791661" y="1476178"/>
                </a:cubicBezTo>
                <a:cubicBezTo>
                  <a:pt x="703859" y="1493490"/>
                  <a:pt x="382682" y="1442208"/>
                  <a:pt x="246035" y="1476178"/>
                </a:cubicBezTo>
                <a:cubicBezTo>
                  <a:pt x="110703" y="1507783"/>
                  <a:pt x="-34581" y="1360924"/>
                  <a:pt x="0" y="1230143"/>
                </a:cubicBezTo>
                <a:cubicBezTo>
                  <a:pt x="-34546" y="1001021"/>
                  <a:pt x="19144" y="959039"/>
                  <a:pt x="0" y="718407"/>
                </a:cubicBezTo>
                <a:cubicBezTo>
                  <a:pt x="-19144" y="477775"/>
                  <a:pt x="41197" y="462879"/>
                  <a:pt x="0" y="246035"/>
                </a:cubicBezTo>
                <a:close/>
              </a:path>
              <a:path w="10685080" h="1476178" stroke="0" extrusionOk="0">
                <a:moveTo>
                  <a:pt x="0" y="246035"/>
                </a:moveTo>
                <a:cubicBezTo>
                  <a:pt x="14267" y="115264"/>
                  <a:pt x="120609" y="23969"/>
                  <a:pt x="246035" y="0"/>
                </a:cubicBezTo>
                <a:cubicBezTo>
                  <a:pt x="392087" y="-25557"/>
                  <a:pt x="408485" y="408"/>
                  <a:pt x="539834" y="0"/>
                </a:cubicBezTo>
                <a:cubicBezTo>
                  <a:pt x="671183" y="-408"/>
                  <a:pt x="962085" y="42530"/>
                  <a:pt x="1241352" y="0"/>
                </a:cubicBezTo>
                <a:cubicBezTo>
                  <a:pt x="1520619" y="-42530"/>
                  <a:pt x="1701006" y="50052"/>
                  <a:pt x="1840941" y="0"/>
                </a:cubicBezTo>
                <a:cubicBezTo>
                  <a:pt x="1980876" y="-50052"/>
                  <a:pt x="2040242" y="24784"/>
                  <a:pt x="2134740" y="0"/>
                </a:cubicBezTo>
                <a:cubicBezTo>
                  <a:pt x="2229238" y="-24784"/>
                  <a:pt x="2282503" y="23162"/>
                  <a:pt x="2428538" y="0"/>
                </a:cubicBezTo>
                <a:cubicBezTo>
                  <a:pt x="2574573" y="-23162"/>
                  <a:pt x="2582423" y="22942"/>
                  <a:pt x="2722337" y="0"/>
                </a:cubicBezTo>
                <a:cubicBezTo>
                  <a:pt x="2862251" y="-22942"/>
                  <a:pt x="3177976" y="3858"/>
                  <a:pt x="3321926" y="0"/>
                </a:cubicBezTo>
                <a:cubicBezTo>
                  <a:pt x="3465876" y="-3858"/>
                  <a:pt x="3537084" y="23889"/>
                  <a:pt x="3717654" y="0"/>
                </a:cubicBezTo>
                <a:cubicBezTo>
                  <a:pt x="3898224" y="-23889"/>
                  <a:pt x="4199727" y="33470"/>
                  <a:pt x="4521103" y="0"/>
                </a:cubicBezTo>
                <a:cubicBezTo>
                  <a:pt x="4842479" y="-33470"/>
                  <a:pt x="5061532" y="29344"/>
                  <a:pt x="5324552" y="0"/>
                </a:cubicBezTo>
                <a:cubicBezTo>
                  <a:pt x="5587572" y="-29344"/>
                  <a:pt x="5875610" y="14845"/>
                  <a:pt x="6026071" y="0"/>
                </a:cubicBezTo>
                <a:cubicBezTo>
                  <a:pt x="6176532" y="-14845"/>
                  <a:pt x="6379952" y="59181"/>
                  <a:pt x="6523730" y="0"/>
                </a:cubicBezTo>
                <a:cubicBezTo>
                  <a:pt x="6667508" y="-59181"/>
                  <a:pt x="6845749" y="44805"/>
                  <a:pt x="7021389" y="0"/>
                </a:cubicBezTo>
                <a:cubicBezTo>
                  <a:pt x="7197029" y="-44805"/>
                  <a:pt x="7527340" y="50219"/>
                  <a:pt x="7824838" y="0"/>
                </a:cubicBezTo>
                <a:cubicBezTo>
                  <a:pt x="8122336" y="-50219"/>
                  <a:pt x="8144565" y="8159"/>
                  <a:pt x="8424427" y="0"/>
                </a:cubicBezTo>
                <a:cubicBezTo>
                  <a:pt x="8704289" y="-8159"/>
                  <a:pt x="8874070" y="57092"/>
                  <a:pt x="9125945" y="0"/>
                </a:cubicBezTo>
                <a:cubicBezTo>
                  <a:pt x="9377820" y="-57092"/>
                  <a:pt x="10140619" y="103867"/>
                  <a:pt x="10439045" y="0"/>
                </a:cubicBezTo>
                <a:cubicBezTo>
                  <a:pt x="10607152" y="20087"/>
                  <a:pt x="10691684" y="120800"/>
                  <a:pt x="10685080" y="246035"/>
                </a:cubicBezTo>
                <a:cubicBezTo>
                  <a:pt x="10712277" y="493832"/>
                  <a:pt x="10637540" y="632567"/>
                  <a:pt x="10685080" y="757771"/>
                </a:cubicBezTo>
                <a:cubicBezTo>
                  <a:pt x="10732620" y="882975"/>
                  <a:pt x="10639371" y="1044112"/>
                  <a:pt x="10685080" y="1230143"/>
                </a:cubicBezTo>
                <a:cubicBezTo>
                  <a:pt x="10692942" y="1364474"/>
                  <a:pt x="10583361" y="1476989"/>
                  <a:pt x="10439045" y="1476178"/>
                </a:cubicBezTo>
                <a:cubicBezTo>
                  <a:pt x="10219636" y="1484348"/>
                  <a:pt x="9968309" y="1444228"/>
                  <a:pt x="9737526" y="1476178"/>
                </a:cubicBezTo>
                <a:cubicBezTo>
                  <a:pt x="9506743" y="1508128"/>
                  <a:pt x="9141015" y="1420618"/>
                  <a:pt x="8934077" y="1476178"/>
                </a:cubicBezTo>
                <a:cubicBezTo>
                  <a:pt x="8727139" y="1531738"/>
                  <a:pt x="8528904" y="1435945"/>
                  <a:pt x="8232558" y="1476178"/>
                </a:cubicBezTo>
                <a:cubicBezTo>
                  <a:pt x="7936212" y="1516411"/>
                  <a:pt x="7752994" y="1438546"/>
                  <a:pt x="7632969" y="1476178"/>
                </a:cubicBezTo>
                <a:cubicBezTo>
                  <a:pt x="7512944" y="1513810"/>
                  <a:pt x="7231694" y="1470089"/>
                  <a:pt x="6931450" y="1476178"/>
                </a:cubicBezTo>
                <a:cubicBezTo>
                  <a:pt x="6631206" y="1482267"/>
                  <a:pt x="6740916" y="1450416"/>
                  <a:pt x="6637652" y="1476178"/>
                </a:cubicBezTo>
                <a:cubicBezTo>
                  <a:pt x="6534388" y="1501940"/>
                  <a:pt x="6428542" y="1456622"/>
                  <a:pt x="6241923" y="1476178"/>
                </a:cubicBezTo>
                <a:cubicBezTo>
                  <a:pt x="6055304" y="1495734"/>
                  <a:pt x="6001234" y="1466958"/>
                  <a:pt x="5846195" y="1476178"/>
                </a:cubicBezTo>
                <a:cubicBezTo>
                  <a:pt x="5691156" y="1485398"/>
                  <a:pt x="5448943" y="1408716"/>
                  <a:pt x="5144676" y="1476178"/>
                </a:cubicBezTo>
                <a:cubicBezTo>
                  <a:pt x="4840409" y="1543640"/>
                  <a:pt x="4960441" y="1455571"/>
                  <a:pt x="4850877" y="1476178"/>
                </a:cubicBezTo>
                <a:cubicBezTo>
                  <a:pt x="4741313" y="1496785"/>
                  <a:pt x="4341422" y="1407000"/>
                  <a:pt x="4149358" y="1476178"/>
                </a:cubicBezTo>
                <a:cubicBezTo>
                  <a:pt x="3957294" y="1545356"/>
                  <a:pt x="3693874" y="1443657"/>
                  <a:pt x="3447839" y="1476178"/>
                </a:cubicBezTo>
                <a:cubicBezTo>
                  <a:pt x="3201804" y="1508699"/>
                  <a:pt x="2962330" y="1398705"/>
                  <a:pt x="2644390" y="1476178"/>
                </a:cubicBezTo>
                <a:cubicBezTo>
                  <a:pt x="2326450" y="1553651"/>
                  <a:pt x="2450076" y="1475444"/>
                  <a:pt x="2350592" y="1476178"/>
                </a:cubicBezTo>
                <a:cubicBezTo>
                  <a:pt x="2251108" y="1476912"/>
                  <a:pt x="1984417" y="1458970"/>
                  <a:pt x="1649073" y="1476178"/>
                </a:cubicBezTo>
                <a:cubicBezTo>
                  <a:pt x="1313729" y="1493386"/>
                  <a:pt x="1443340" y="1443596"/>
                  <a:pt x="1355274" y="1476178"/>
                </a:cubicBezTo>
                <a:cubicBezTo>
                  <a:pt x="1267208" y="1508760"/>
                  <a:pt x="983676" y="1431701"/>
                  <a:pt x="857616" y="1476178"/>
                </a:cubicBezTo>
                <a:cubicBezTo>
                  <a:pt x="731556" y="1520655"/>
                  <a:pt x="417703" y="1406170"/>
                  <a:pt x="246035" y="1476178"/>
                </a:cubicBezTo>
                <a:cubicBezTo>
                  <a:pt x="124415" y="1503045"/>
                  <a:pt x="-14594" y="1337123"/>
                  <a:pt x="0" y="1230143"/>
                </a:cubicBezTo>
                <a:cubicBezTo>
                  <a:pt x="-45085" y="991953"/>
                  <a:pt x="50742" y="880045"/>
                  <a:pt x="0" y="738089"/>
                </a:cubicBezTo>
                <a:cubicBezTo>
                  <a:pt x="-50742" y="596133"/>
                  <a:pt x="25034" y="399388"/>
                  <a:pt x="0" y="246035"/>
                </a:cubicBezTo>
                <a:close/>
              </a:path>
            </a:pathLst>
          </a:custGeom>
          <a:solidFill>
            <a:srgbClr val="FFFF00"/>
          </a:solidFill>
          <a:ln w="38100">
            <a:extLst>
              <a:ext uri="{C807C97D-BFC1-408E-A445-0C87EB9F89A2}">
                <ask:lineSketchStyleProps xmln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thấy</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hào</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71FFA944-030B-BAAF-FD77-F8A893E33E88}"/>
              </a:ext>
            </a:extLst>
          </p:cNvPr>
          <p:cNvPicPr>
            <a:picLocks noChangeAspect="1"/>
          </p:cNvPicPr>
          <p:nvPr/>
        </p:nvPicPr>
        <p:blipFill>
          <a:blip r:embed="rId7"/>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1133</Words>
  <Application>Microsoft Office PowerPoint</Application>
  <PresentationFormat>Widescreen</PresentationFormat>
  <Paragraphs>43</Paragraphs>
  <Slides>28</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Arial</vt:lpstr>
      <vt:lpstr>Arial-Rounded</vt:lpstr>
      <vt:lpstr>Calibri</vt:lpstr>
      <vt:lpstr>Calibri (Body)</vt:lpstr>
      <vt:lpstr>Calibri (Headings)</vt:lpstr>
      <vt:lpstr>Calibri Light</vt:lpstr>
      <vt:lpstr>Cambria</vt:lpstr>
      <vt:lpstr>等线</vt:lpstr>
      <vt:lpstr>Segoe UI</vt:lpstr>
      <vt:lpstr>Times New Roman</vt:lpstr>
      <vt:lpstr>字魂59号-创粗黑</vt:lpstr>
      <vt:lpstr>Custom Design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2024-05-15T01:25:48Z</dcterms:created>
  <dcterms:modified xsi:type="dcterms:W3CDTF">2024-08-23T14:20:37Z</dcterms:modified>
</cp:coreProperties>
</file>