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36"/>
  </p:notesMasterIdLst>
  <p:sldIdLst>
    <p:sldId id="2007577116" r:id="rId5"/>
    <p:sldId id="257" r:id="rId6"/>
    <p:sldId id="259" r:id="rId7"/>
    <p:sldId id="339" r:id="rId8"/>
    <p:sldId id="265" r:id="rId9"/>
    <p:sldId id="350" r:id="rId10"/>
    <p:sldId id="335" r:id="rId11"/>
    <p:sldId id="266" r:id="rId12"/>
    <p:sldId id="2007577118" r:id="rId13"/>
    <p:sldId id="2007577117" r:id="rId14"/>
    <p:sldId id="2007577126" r:id="rId15"/>
    <p:sldId id="346" r:id="rId16"/>
    <p:sldId id="2007577111" r:id="rId17"/>
    <p:sldId id="2007577127" r:id="rId18"/>
    <p:sldId id="347" r:id="rId19"/>
    <p:sldId id="2007577128" r:id="rId20"/>
    <p:sldId id="2007577112" r:id="rId21"/>
    <p:sldId id="2007577120" r:id="rId22"/>
    <p:sldId id="2007577121" r:id="rId23"/>
    <p:sldId id="2007577131" r:id="rId24"/>
    <p:sldId id="345" r:id="rId25"/>
    <p:sldId id="2007577113" r:id="rId26"/>
    <p:sldId id="2007577122" r:id="rId27"/>
    <p:sldId id="2007577125" r:id="rId28"/>
    <p:sldId id="342" r:id="rId29"/>
    <p:sldId id="2007577114" r:id="rId30"/>
    <p:sldId id="2007577123" r:id="rId31"/>
    <p:sldId id="2007577130" r:id="rId32"/>
    <p:sldId id="344" r:id="rId33"/>
    <p:sldId id="349" r:id="rId34"/>
    <p:sldId id="200757711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-274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80606" y="279884"/>
            <a:ext cx="7518400" cy="6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BÁT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TRANG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5214" y="5022166"/>
            <a:ext cx="638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73765" y="946783"/>
            <a:ext cx="4078224" cy="18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08961" y="2044355"/>
            <a:ext cx="82753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 :ÔN TẬP CÁC PHÉP TÍNH VỚI SỐ TỰ NHIÊN  </a:t>
            </a:r>
            <a:endParaRPr lang="en-US" sz="4000" b="1" dirty="0">
              <a:solidFill>
                <a:srgbClr val="365F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8D679E-873B-879C-55CD-A21C0DB4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844" y="801784"/>
            <a:ext cx="4740581" cy="52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=""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=""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=""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=""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=""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5" y="9790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0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=""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x-non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=""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=""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=""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=""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=""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=""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4400" b="1" kern="0" spc="600" noProof="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phiếu</a:t>
            </a:r>
            <a:r>
              <a:rPr lang="en-US" sz="4400" b="1" kern="0" spc="600" noProof="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noProof="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400" b="1" kern="0" spc="600" noProof="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noProof="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4400" b="1" kern="0" spc="600" noProof="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2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=""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=""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=""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=""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=""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=""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=""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=""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082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Làmphiếu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324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=""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=""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=""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=""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=""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5" y="9790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85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=""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40476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=""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=""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=""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=""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=""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=""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=""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=""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=""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=""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117127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Làmvở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59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=""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=""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=""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=""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=""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85" y="9790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57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=""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=""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=""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=""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=""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=""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=""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=""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=""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=""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=""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=""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=""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117127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kumimoji="0" lang="en-US" sz="440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vở</a:t>
            </a:r>
            <a:r>
              <a:rPr kumimoji="0" lang="en-US" sz="440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59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Chia </a:t>
            </a: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sẻ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</a:t>
            </a:r>
            <a:r>
              <a:rPr lang="vi-VN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 lớp </a:t>
            </a:r>
            <a:r>
              <a:rPr lang="en-US" sz="4400" b="1" kern="0" spc="600" dirty="0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306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=""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=""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=""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=""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=""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=""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=""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=""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=""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=""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=""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=""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=""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=""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=""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=""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=""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=""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=""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=""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=""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=""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=""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=""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=""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=""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=""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=""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=""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=""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=""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=""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=""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=""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=""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=""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=""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=""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=""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=""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=""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=""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=""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=""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=""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=""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=""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=""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=""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=""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x-non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Hộp Văn bản 99">
            <a:extLst>
              <a:ext uri="{FF2B5EF4-FFF2-40B4-BE49-F238E27FC236}">
                <a16:creationId xmlns="" xmlns:a16="http://schemas.microsoft.com/office/drawing/2014/main" id="{73A88B03-B446-1CDC-F10E-51F2035AE06B}"/>
              </a:ext>
            </a:extLst>
          </p:cNvPr>
          <p:cNvSpPr txBox="1"/>
          <p:nvPr/>
        </p:nvSpPr>
        <p:spPr>
          <a:xfrm>
            <a:off x="2657476" y="793325"/>
            <a:ext cx="6421966" cy="42634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4400" b="1" kern="0" spc="600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spc="600" dirty="0" err="1" smtClean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nháp,</a:t>
            </a:r>
            <a:r>
              <a:rPr lang="en-US" sz="4400" b="1" kern="0" spc="600" dirty="0" err="1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en-US" sz="440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hảo</a:t>
            </a:r>
            <a:r>
              <a:rPr kumimoji="0" lang="en-US" sz="440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kumimoji="0" lang="en-US" sz="4400" b="1" i="0" u="none" strike="noStrike" kern="0" cap="none" spc="60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kumimoji="0" lang="en-US" sz="4400" b="1" i="0" u="none" strike="noStrike" kern="0" cap="none" spc="60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9" name="Nhóm 95">
            <a:extLst>
              <a:ext uri="{FF2B5EF4-FFF2-40B4-BE49-F238E27FC236}">
                <a16:creationId xmlns="" xmlns:a16="http://schemas.microsoft.com/office/drawing/2014/main" id="{2E992F78-CB6A-22B6-67C1-42C7C6FFEE00}"/>
              </a:ext>
            </a:extLst>
          </p:cNvPr>
          <p:cNvGrpSpPr/>
          <p:nvPr/>
        </p:nvGrpSpPr>
        <p:grpSpPr>
          <a:xfrm>
            <a:off x="3394390" y="2988224"/>
            <a:ext cx="5140009" cy="3706304"/>
            <a:chOff x="1124976" y="1819729"/>
            <a:chExt cx="6487886" cy="4203699"/>
          </a:xfrm>
        </p:grpSpPr>
        <p:sp>
          <p:nvSpPr>
            <p:cNvPr id="25" name="Hình Bầu dục 97">
              <a:extLst>
                <a:ext uri="{FF2B5EF4-FFF2-40B4-BE49-F238E27FC236}">
                  <a16:creationId xmlns="" xmlns:a16="http://schemas.microsoft.com/office/drawing/2014/main" id="{1EDCB674-31BE-E51D-8D2F-1A8D24931D3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7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0C2963D0-1548-3C5A-A942-8D7D31F5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218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674</Words>
  <Application>Microsoft Office PowerPoint</Application>
  <PresentationFormat>Custom</PresentationFormat>
  <Paragraphs>168</Paragraphs>
  <Slides>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44</cp:revision>
  <dcterms:created xsi:type="dcterms:W3CDTF">2024-06-02T08:02:26Z</dcterms:created>
  <dcterms:modified xsi:type="dcterms:W3CDTF">2024-08-22T15:45:57Z</dcterms:modified>
</cp:coreProperties>
</file>