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</p:sldMasterIdLst>
  <p:notesMasterIdLst>
    <p:notesMasterId r:id="rId17"/>
  </p:notesMasterIdLst>
  <p:sldIdLst>
    <p:sldId id="280" r:id="rId4"/>
    <p:sldId id="311" r:id="rId5"/>
    <p:sldId id="312" r:id="rId6"/>
    <p:sldId id="281" r:id="rId7"/>
    <p:sldId id="30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297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A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F6FE1-5923-4E22-A284-4C2813ED9953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986EE1-A6BA-49E8-BEFF-7F486B2FE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85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4A710-351D-4171-BCB0-86D5D4B4CB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920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86EE1-A6BA-49E8-BEFF-7F486B2FE9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44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86EE1-A6BA-49E8-BEFF-7F486B2FE9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50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86EE1-A6BA-49E8-BEFF-7F486B2FE9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99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86EE1-A6BA-49E8-BEFF-7F486B2FE9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5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86EE1-A6BA-49E8-BEFF-7F486B2FE9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35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86EE1-A6BA-49E8-BEFF-7F486B2FE9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7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86EE1-A6BA-49E8-BEFF-7F486B2FE9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06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86EE1-A6BA-49E8-BEFF-7F486B2FE9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63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86EE1-A6BA-49E8-BEFF-7F486B2FE9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19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86EE1-A6BA-49E8-BEFF-7F486B2FE9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51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86EE1-A6BA-49E8-BEFF-7F486B2FE9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15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86EE1-A6BA-49E8-BEFF-7F486B2FE9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19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8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036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67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36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37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22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75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52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73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90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22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28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60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75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840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319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28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04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298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5769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8411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  <a:prstGeom prst="rect">
            <a:avLst/>
          </a:prstGeo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815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347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2519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6233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2988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853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330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6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7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7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34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ADC506B-574C-08E2-ABEB-591AD46F30B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8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4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4" Type="http://schemas.openxmlformats.org/officeDocument/2006/relationships/image" Target="../media/image9.jp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00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9.jp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9.jp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680606" y="279884"/>
            <a:ext cx="7518400" cy="662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BÁT TRANG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55214" y="5022166"/>
            <a:ext cx="6386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Phạm Thị Thanh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273765" y="946783"/>
            <a:ext cx="4078224" cy="182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29797" y="2044355"/>
            <a:ext cx="7662203" cy="2386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BÀI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65F9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ÔN TẬP PHÂN SỐ(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8D679E-873B-879C-55CD-A21C0DB42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381" y="1668655"/>
            <a:ext cx="5474682" cy="56027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3816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5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0534EE-CDE6-28A9-A6EB-C3AFC1677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1424" y="633412"/>
            <a:ext cx="4029075" cy="20492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51242C-9927-2C71-5B07-B50CE6791816}"/>
                  </a:ext>
                </a:extLst>
              </p:cNvPr>
              <p:cNvSpPr txBox="1"/>
              <p:nvPr/>
            </p:nvSpPr>
            <p:spPr>
              <a:xfrm>
                <a:off x="3933824" y="2609850"/>
                <a:ext cx="6124576" cy="2453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17 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2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10 </m:t>
                        </m:r>
                      </m:den>
                    </m:f>
                  </m:oMath>
                </a14:m>
                <a:endParaRPr lang="en-US" sz="44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51242C-9927-2C71-5B07-B50CE6791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824" y="2609850"/>
                <a:ext cx="6124576" cy="2453557"/>
              </a:xfrm>
              <a:prstGeom prst="rect">
                <a:avLst/>
              </a:prstGeom>
              <a:blipFill>
                <a:blip r:embed="rId6"/>
                <a:stretch>
                  <a:fillRect l="-3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60717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A0FD4D-7C5B-7155-42E1-ADF4D4C00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5381" y="755031"/>
            <a:ext cx="9065538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496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1A04D329-51DA-7D1A-5E95-89FBE6E49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925" y="1213832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111CA71C-28AE-6DAF-B9D1-C678D28B6040}"/>
              </a:ext>
            </a:extLst>
          </p:cNvPr>
          <p:cNvSpPr/>
          <p:nvPr/>
        </p:nvSpPr>
        <p:spPr>
          <a:xfrm>
            <a:off x="2957265" y="403225"/>
            <a:ext cx="8139360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ABB9DC-AE9F-2D38-3AB7-C1DD2423C5AF}"/>
              </a:ext>
            </a:extLst>
          </p:cNvPr>
          <p:cNvSpPr txBox="1"/>
          <p:nvPr/>
        </p:nvSpPr>
        <p:spPr>
          <a:xfrm>
            <a:off x="3733800" y="714375"/>
            <a:ext cx="6705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hết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endParaRPr lang="en-US" sz="3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0CF6B9-FB7C-D6F5-4AC8-1DE0DB3798BC}"/>
                  </a:ext>
                </a:extLst>
              </p:cNvPr>
              <p:cNvSpPr txBox="1"/>
              <p:nvPr/>
            </p:nvSpPr>
            <p:spPr>
              <a:xfrm>
                <a:off x="3943350" y="3152775"/>
                <a:ext cx="6705600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Ví </a:t>
                </a:r>
                <a:r>
                  <a:rPr lang="en-US" sz="4000" b="1" dirty="0" err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dụ</a:t>
                </a:r>
                <a:r>
                  <a:rPr lang="en-US" sz="40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𝐯</m:t>
                    </m:r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0CF6B9-FB7C-D6F5-4AC8-1DE0DB379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350" y="3152775"/>
                <a:ext cx="6705600" cy="1088439"/>
              </a:xfrm>
              <a:prstGeom prst="rect">
                <a:avLst/>
              </a:prstGeom>
              <a:blipFill>
                <a:blip r:embed="rId9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235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719566" y="534337"/>
            <a:ext cx="90652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34BE82"/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+mn-cs"/>
              </a:rPr>
              <a:t>CHÀO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34BE82"/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+mn-cs"/>
              </a:rPr>
              <a:t>TẠM BIỆT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59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0D781-67D7-BAED-6708-CEE42B59E0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8649" y="1138337"/>
            <a:ext cx="7980819" cy="22595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839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BF55D7-1C68-EE2E-9F75-CB1256DED327}"/>
              </a:ext>
            </a:extLst>
          </p:cNvPr>
          <p:cNvGrpSpPr/>
          <p:nvPr/>
        </p:nvGrpSpPr>
        <p:grpSpPr>
          <a:xfrm>
            <a:off x="876300" y="2305050"/>
            <a:ext cx="10477500" cy="3965716"/>
            <a:chOff x="485775" y="2076450"/>
            <a:chExt cx="11487150" cy="42535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AB24CF-20BD-F2F2-B927-CED0EBC1B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94" y="2274010"/>
              <a:ext cx="10396512" cy="353442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C8BAA3-6F66-5DB1-D35E-DD6A74807F60}"/>
                </a:ext>
              </a:extLst>
            </p:cNvPr>
            <p:cNvSpPr txBox="1"/>
            <p:nvPr/>
          </p:nvSpPr>
          <p:spPr>
            <a:xfrm>
              <a:off x="3789460" y="5570743"/>
              <a:ext cx="5520534" cy="759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LÀM VIỆC NHÓM ĐÔI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Speech Bubble: Oval 9">
                  <a:extLst>
                    <a:ext uri="{FF2B5EF4-FFF2-40B4-BE49-F238E27FC236}">
                      <a16:creationId xmlns:a16="http://schemas.microsoft.com/office/drawing/2014/main" id="{57B085D3-EB72-0836-0D1F-ED99E658AA9B}"/>
                    </a:ext>
                  </a:extLst>
                </p:cNvPr>
                <p:cNvSpPr/>
                <p:nvPr/>
              </p:nvSpPr>
              <p:spPr>
                <a:xfrm>
                  <a:off x="485775" y="2457450"/>
                  <a:ext cx="3467100" cy="1895475"/>
                </a:xfrm>
                <a:prstGeom prst="wedgeEllipseCallout">
                  <a:avLst>
                    <a:gd name="adj1" fmla="val 51694"/>
                    <a:gd name="adj2" fmla="val 49435"/>
                  </a:avLst>
                </a:prstGeom>
                <a:ln w="57150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Tử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1</a:t>
                  </a: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Mẫu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9</a:t>
                  </a:r>
                </a:p>
              </p:txBody>
            </p:sp>
          </mc:Choice>
          <mc:Fallback xmlns="">
            <p:sp>
              <p:nvSpPr>
                <p:cNvPr id="10" name="Speech Bubble: Oval 9">
                  <a:extLst>
                    <a:ext uri="{FF2B5EF4-FFF2-40B4-BE49-F238E27FC236}">
                      <a16:creationId xmlns:a16="http://schemas.microsoft.com/office/drawing/2014/main" id="{57B085D3-EB72-0836-0D1F-ED99E658AA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775" y="2457450"/>
                  <a:ext cx="3467100" cy="1895475"/>
                </a:xfrm>
                <a:prstGeom prst="wedgeEllipseCallout">
                  <a:avLst>
                    <a:gd name="adj1" fmla="val 51694"/>
                    <a:gd name="adj2" fmla="val 49435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5715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Speech Bubble: Oval 10">
                  <a:extLst>
                    <a:ext uri="{FF2B5EF4-FFF2-40B4-BE49-F238E27FC236}">
                      <a16:creationId xmlns:a16="http://schemas.microsoft.com/office/drawing/2014/main" id="{0E127DC9-F498-516A-87F7-FFCD381473C0}"/>
                    </a:ext>
                  </a:extLst>
                </p:cNvPr>
                <p:cNvSpPr/>
                <p:nvPr/>
              </p:nvSpPr>
              <p:spPr>
                <a:xfrm>
                  <a:off x="8505825" y="2076450"/>
                  <a:ext cx="3467100" cy="1895475"/>
                </a:xfrm>
                <a:prstGeom prst="wedgeEllipseCallout">
                  <a:avLst>
                    <a:gd name="adj1" fmla="val -51603"/>
                    <a:gd name="adj2" fmla="val 35365"/>
                  </a:avLst>
                </a:prstGeom>
                <a:ln w="57150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Tử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3</a:t>
                  </a: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Mẫu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5</a:t>
                  </a:r>
                </a:p>
              </p:txBody>
            </p:sp>
          </mc:Choice>
          <mc:Fallback xmlns="">
            <p:sp>
              <p:nvSpPr>
                <p:cNvPr id="11" name="Speech Bubble: Oval 10">
                  <a:extLst>
                    <a:ext uri="{FF2B5EF4-FFF2-40B4-BE49-F238E27FC236}">
                      <a16:creationId xmlns:a16="http://schemas.microsoft.com/office/drawing/2014/main" id="{0E127DC9-F498-516A-87F7-FFCD381473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5825" y="2076450"/>
                  <a:ext cx="3467100" cy="1895475"/>
                </a:xfrm>
                <a:prstGeom prst="wedgeEllipseCallout">
                  <a:avLst>
                    <a:gd name="adj1" fmla="val -51603"/>
                    <a:gd name="adj2" fmla="val 35365"/>
                  </a:avLst>
                </a:prstGeom>
                <a:blipFill>
                  <a:blip r:embed="rId7"/>
                  <a:stretch>
                    <a:fillRect/>
                  </a:stretch>
                </a:blipFill>
                <a:ln w="5715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DD7B74-3A64-E876-83AD-67521FAC5968}"/>
              </a:ext>
            </a:extLst>
          </p:cNvPr>
          <p:cNvSpPr/>
          <p:nvPr/>
        </p:nvSpPr>
        <p:spPr>
          <a:xfrm>
            <a:off x="1479549" y="834049"/>
            <a:ext cx="9293226" cy="1194776"/>
          </a:xfrm>
          <a:prstGeom prst="roundRect">
            <a:avLst>
              <a:gd name="adj" fmla="val 391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341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E612424-0FDE-42EA-8AE1-2430A35A3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3429000"/>
            <a:ext cx="12443152" cy="3678466"/>
          </a:xfrm>
          <a:prstGeom prst="rect">
            <a:avLst/>
          </a:prstGeom>
        </p:spPr>
      </p:pic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252849" y="2857393"/>
            <a:ext cx="565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(SGK TRANG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11,12)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618718-478D-4A2B-90F8-26C7C54CE4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8013" y="2011660"/>
            <a:ext cx="5913633" cy="5096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2B1D0E-3C09-35D8-DE65-C34CC4605B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5970" y="606505"/>
            <a:ext cx="1914310" cy="1072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83F223-85BE-DB11-4B3B-0BA6433085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2140" y="1458799"/>
            <a:ext cx="9449619" cy="1140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14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751C95E-7E53-4EB5-8D4B-17E0F0DF7360}"/>
              </a:ext>
            </a:extLst>
          </p:cNvPr>
          <p:cNvSpPr txBox="1"/>
          <p:nvPr/>
        </p:nvSpPr>
        <p:spPr>
          <a:xfrm>
            <a:off x="787400" y="194893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44445"/>
            <a:ext cx="10593815" cy="1200329"/>
            <a:chOff x="437634" y="467488"/>
            <a:chExt cx="10593815" cy="1200329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54963" y="467488"/>
              <a:ext cx="98764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Viết rồi đọc phân số chỉ số phần đã tô màu của mỗi hình dưới đây.</a:t>
              </a: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3C44838-E04F-2B82-A09E-ABDA01AC3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974" y="1771650"/>
            <a:ext cx="9801225" cy="2693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9695CF-60FB-0FFF-9929-0994C2A6AA0B}"/>
                  </a:ext>
                </a:extLst>
              </p:cNvPr>
              <p:cNvSpPr txBox="1"/>
              <p:nvPr/>
            </p:nvSpPr>
            <p:spPr>
              <a:xfrm>
                <a:off x="1485900" y="4532334"/>
                <a:ext cx="1409700" cy="9017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9695CF-60FB-0FFF-9929-0994C2A6A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0" y="4532334"/>
                <a:ext cx="1409700" cy="90172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00D7C21-BEE4-CC3B-AA90-7F1761171636}"/>
              </a:ext>
            </a:extLst>
          </p:cNvPr>
          <p:cNvSpPr txBox="1"/>
          <p:nvPr/>
        </p:nvSpPr>
        <p:spPr>
          <a:xfrm>
            <a:off x="940345" y="5436609"/>
            <a:ext cx="3060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F34CCE-ED0F-AF94-4462-8D9025850AE9}"/>
                  </a:ext>
                </a:extLst>
              </p:cNvPr>
              <p:cNvSpPr txBox="1"/>
              <p:nvPr/>
            </p:nvSpPr>
            <p:spPr>
              <a:xfrm>
                <a:off x="5372100" y="4484709"/>
                <a:ext cx="1409700" cy="9012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F34CCE-ED0F-AF94-4462-8D9025850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100" y="4484709"/>
                <a:ext cx="1409700" cy="90127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2C042466-F5F3-4AC1-DE15-B43EF66A7752}"/>
              </a:ext>
            </a:extLst>
          </p:cNvPr>
          <p:cNvSpPr txBox="1"/>
          <p:nvPr/>
        </p:nvSpPr>
        <p:spPr>
          <a:xfrm>
            <a:off x="4152901" y="5408034"/>
            <a:ext cx="4219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4A8E99-A02B-D053-06A0-9A8EDA958595}"/>
                  </a:ext>
                </a:extLst>
              </p:cNvPr>
              <p:cNvSpPr txBox="1"/>
              <p:nvPr/>
            </p:nvSpPr>
            <p:spPr>
              <a:xfrm>
                <a:off x="9191625" y="4494234"/>
                <a:ext cx="1409700" cy="936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4A8E99-A02B-D053-06A0-9A8EDA958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1625" y="4494234"/>
                <a:ext cx="1409700" cy="9361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3B91A46B-CE59-F4BB-597B-FDA54AF0061B}"/>
              </a:ext>
            </a:extLst>
          </p:cNvPr>
          <p:cNvSpPr txBox="1"/>
          <p:nvPr/>
        </p:nvSpPr>
        <p:spPr>
          <a:xfrm>
            <a:off x="8543924" y="5417559"/>
            <a:ext cx="3648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89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753E0F-E8A4-F4DE-2C01-A8DDE4A5630B}"/>
              </a:ext>
            </a:extLst>
          </p:cNvPr>
          <p:cNvGrpSpPr/>
          <p:nvPr/>
        </p:nvGrpSpPr>
        <p:grpSpPr>
          <a:xfrm>
            <a:off x="657225" y="1800225"/>
            <a:ext cx="4324350" cy="1981200"/>
            <a:chOff x="657225" y="1800225"/>
            <a:chExt cx="4324350" cy="19812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74911A7-4932-83C3-95AE-642EC40B04A8}"/>
                </a:ext>
              </a:extLst>
            </p:cNvPr>
            <p:cNvSpPr/>
            <p:nvPr/>
          </p:nvSpPr>
          <p:spPr>
            <a:xfrm>
              <a:off x="657225" y="1800225"/>
              <a:ext cx="4324350" cy="1981200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C66D856-7C40-8FF1-87FC-B3D00B906519}"/>
                    </a:ext>
                  </a:extLst>
                </p:cNvPr>
                <p:cNvSpPr txBox="1"/>
                <p:nvPr/>
              </p:nvSpPr>
              <p:spPr>
                <a:xfrm>
                  <a:off x="1162050" y="2085975"/>
                  <a:ext cx="3467100" cy="11853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a14:m>
                  <a:r>
                    <a:rPr lang="en-US" sz="4400" dirty="0">
                      <a:solidFill>
                        <a:srgbClr val="002060"/>
                      </a:solidFill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?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endParaRPr lang="en-US" sz="4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C66D856-7C40-8FF1-87FC-B3D00B906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2050" y="2085975"/>
                  <a:ext cx="3467100" cy="1185389"/>
                </a:xfrm>
                <a:prstGeom prst="rect">
                  <a:avLst/>
                </a:prstGeom>
                <a:blipFill>
                  <a:blip r:embed="rId5"/>
                  <a:stretch>
                    <a:fillRect b="-112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4C09747-5008-F512-73EE-5C3B1ABAED88}"/>
                </a:ext>
              </a:extLst>
            </p:cNvPr>
            <p:cNvSpPr/>
            <p:nvPr/>
          </p:nvSpPr>
          <p:spPr>
            <a:xfrm>
              <a:off x="3800475" y="21907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821BB63-978F-B882-0E6F-80580D626946}"/>
                </a:ext>
              </a:extLst>
            </p:cNvPr>
            <p:cNvSpPr/>
            <p:nvPr/>
          </p:nvSpPr>
          <p:spPr>
            <a:xfrm>
              <a:off x="2581275" y="278130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AF2DED-8AD6-95F2-AC0C-56588168B601}"/>
              </a:ext>
            </a:extLst>
          </p:cNvPr>
          <p:cNvGrpSpPr/>
          <p:nvPr/>
        </p:nvGrpSpPr>
        <p:grpSpPr>
          <a:xfrm>
            <a:off x="5600700" y="1828800"/>
            <a:ext cx="5524500" cy="1981200"/>
            <a:chOff x="5600700" y="1828800"/>
            <a:chExt cx="5524500" cy="198120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406F698-6192-00D2-A59F-5B36429E99E1}"/>
                </a:ext>
              </a:extLst>
            </p:cNvPr>
            <p:cNvSpPr/>
            <p:nvPr/>
          </p:nvSpPr>
          <p:spPr>
            <a:xfrm>
              <a:off x="5600700" y="1828800"/>
              <a:ext cx="5524500" cy="1981200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A5B7F66-4B59-E406-5D65-92C733888C2E}"/>
                    </a:ext>
                  </a:extLst>
                </p:cNvPr>
                <p:cNvSpPr txBox="1"/>
                <p:nvPr/>
              </p:nvSpPr>
              <p:spPr>
                <a:xfrm>
                  <a:off x="6191250" y="2124075"/>
                  <a:ext cx="4495800" cy="11853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54</m:t>
                          </m:r>
                        </m:den>
                      </m:f>
                    </m:oMath>
                  </a14:m>
                  <a:r>
                    <a:rPr lang="en-US" sz="4400" dirty="0">
                      <a:solidFill>
                        <a:srgbClr val="002060"/>
                      </a:solidFill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/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a14:m>
                  <a:endParaRPr lang="en-US" sz="4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A5B7F66-4B59-E406-5D65-92C733888C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1250" y="2124075"/>
                  <a:ext cx="4495800" cy="1185389"/>
                </a:xfrm>
                <a:prstGeom prst="rect">
                  <a:avLst/>
                </a:prstGeom>
                <a:blipFill>
                  <a:blip r:embed="rId6"/>
                  <a:stretch>
                    <a:fillRect b="-112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A808B43-AA1F-2DE2-C224-797755F611E9}"/>
                </a:ext>
              </a:extLst>
            </p:cNvPr>
            <p:cNvSpPr/>
            <p:nvPr/>
          </p:nvSpPr>
          <p:spPr>
            <a:xfrm>
              <a:off x="7486650" y="22288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613794-95C5-49FF-C8AF-4F20EA0774B7}"/>
                </a:ext>
              </a:extLst>
            </p:cNvPr>
            <p:cNvSpPr/>
            <p:nvPr/>
          </p:nvSpPr>
          <p:spPr>
            <a:xfrm>
              <a:off x="8601075" y="2886075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8105F6-B539-C39E-D0D4-56C8C2123C71}"/>
                </a:ext>
              </a:extLst>
            </p:cNvPr>
            <p:cNvSpPr/>
            <p:nvPr/>
          </p:nvSpPr>
          <p:spPr>
            <a:xfrm>
              <a:off x="9801225" y="22288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9FA7AA3-B834-9056-DEA3-4EE3FE6C819B}"/>
              </a:ext>
            </a:extLst>
          </p:cNvPr>
          <p:cNvSpPr/>
          <p:nvPr/>
        </p:nvSpPr>
        <p:spPr>
          <a:xfrm>
            <a:off x="2505075" y="277177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315E80-7390-0C27-BE7E-6EB66CD38903}"/>
              </a:ext>
            </a:extLst>
          </p:cNvPr>
          <p:cNvSpPr/>
          <p:nvPr/>
        </p:nvSpPr>
        <p:spPr>
          <a:xfrm>
            <a:off x="3733800" y="220027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680597-F7D7-2EA5-33A6-3AA205C94E6A}"/>
              </a:ext>
            </a:extLst>
          </p:cNvPr>
          <p:cNvSpPr/>
          <p:nvPr/>
        </p:nvSpPr>
        <p:spPr>
          <a:xfrm>
            <a:off x="7419975" y="221932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AE4ECA-AB10-A3EC-123A-F9F85CA97344}"/>
              </a:ext>
            </a:extLst>
          </p:cNvPr>
          <p:cNvSpPr/>
          <p:nvPr/>
        </p:nvSpPr>
        <p:spPr>
          <a:xfrm>
            <a:off x="8553450" y="2876550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E505370-D44A-0E2B-FF31-651683305648}"/>
              </a:ext>
            </a:extLst>
          </p:cNvPr>
          <p:cNvSpPr/>
          <p:nvPr/>
        </p:nvSpPr>
        <p:spPr>
          <a:xfrm>
            <a:off x="9763125" y="221932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314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06345"/>
            <a:ext cx="10584290" cy="991553"/>
            <a:chOff x="437634" y="429388"/>
            <a:chExt cx="10584290" cy="991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9">
                  <a:extLst>
                    <a:ext uri="{FF2B5EF4-FFF2-40B4-BE49-F238E27FC236}">
                      <a16:creationId xmlns:a16="http://schemas.microsoft.com/office/drawing/2014/main" id="{6CB84C52-7FF3-CF8A-A672-F11FB02E9FD8}"/>
                    </a:ext>
                  </a:extLst>
                </p:cNvPr>
                <p:cNvSpPr txBox="1"/>
                <p:nvPr/>
              </p:nvSpPr>
              <p:spPr>
                <a:xfrm>
                  <a:off x="1145438" y="429388"/>
                  <a:ext cx="9876486" cy="9915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b)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Rút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gọn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các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phân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số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90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.</m:t>
                      </m:r>
                    </m:oMath>
                  </a14:m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9">
                  <a:extLst>
                    <a:ext uri="{FF2B5EF4-FFF2-40B4-BE49-F238E27FC236}">
                      <a16:creationId xmlns:a16="http://schemas.microsoft.com/office/drawing/2014/main" id="{6CB84C52-7FF3-CF8A-A672-F11FB02E9F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438" y="429388"/>
                  <a:ext cx="9876486" cy="991553"/>
                </a:xfrm>
                <a:prstGeom prst="rect">
                  <a:avLst/>
                </a:prstGeom>
                <a:blipFill>
                  <a:blip r:embed="rId5"/>
                  <a:stretch>
                    <a:fillRect l="-1914" b="-92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5CAB6E4-77DC-D4D3-764F-72B73D7BF5FE}"/>
                  </a:ext>
                </a:extLst>
              </p:cNvPr>
              <p:cNvSpPr txBox="1"/>
              <p:nvPr/>
            </p:nvSpPr>
            <p:spPr>
              <a:xfrm>
                <a:off x="4114799" y="1876425"/>
                <a:ext cx="5305425" cy="1177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 : 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 : 6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5CAB6E4-77DC-D4D3-764F-72B73D7BF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799" y="1876425"/>
                <a:ext cx="5305425" cy="1177887"/>
              </a:xfrm>
              <a:prstGeom prst="rect">
                <a:avLst/>
              </a:prstGeom>
              <a:blipFill>
                <a:blip r:embed="rId6"/>
                <a:stretch>
                  <a:fillRect b="-12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577A61-8278-23A7-38DF-168EFCDD174D}"/>
                  </a:ext>
                </a:extLst>
              </p:cNvPr>
              <p:cNvSpPr txBox="1"/>
              <p:nvPr/>
            </p:nvSpPr>
            <p:spPr>
              <a:xfrm>
                <a:off x="4133849" y="3371850"/>
                <a:ext cx="5305425" cy="1191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42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56 :14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42 : 14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577A61-8278-23A7-38DF-168EFCDD1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849" y="3371850"/>
                <a:ext cx="5305425" cy="1191352"/>
              </a:xfrm>
              <a:prstGeom prst="rect">
                <a:avLst/>
              </a:prstGeom>
              <a:blipFill>
                <a:blip r:embed="rId7"/>
                <a:stretch>
                  <a:fillRect b="-11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A08DD15-8B99-CAFC-3382-CF246EA68786}"/>
                  </a:ext>
                </a:extLst>
              </p:cNvPr>
              <p:cNvSpPr txBox="1"/>
              <p:nvPr/>
            </p:nvSpPr>
            <p:spPr>
              <a:xfrm>
                <a:off x="4114799" y="4772025"/>
                <a:ext cx="5305425" cy="1191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72 : 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90 : </m:t>
                        </m:r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A08DD15-8B99-CAFC-3382-CF246EA68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799" y="4772025"/>
                <a:ext cx="5305425" cy="1191352"/>
              </a:xfrm>
              <a:prstGeom prst="rect">
                <a:avLst/>
              </a:prstGeom>
              <a:blipFill>
                <a:blip r:embed="rId8"/>
                <a:stretch>
                  <a:fillRect b="-1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53286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47655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43890" y="593234"/>
            <a:ext cx="10695636" cy="1388117"/>
            <a:chOff x="402488" y="516277"/>
            <a:chExt cx="10695636" cy="1388117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221638" y="58178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81493C80-DCAD-3F1A-254F-F27FAEF9AE5A}"/>
                </a:ext>
              </a:extLst>
            </p:cNvPr>
            <p:cNvSpPr txBox="1"/>
            <p:nvPr/>
          </p:nvSpPr>
          <p:spPr>
            <a:xfrm>
              <a:off x="402488" y="1258063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FF4A7-0729-E8D5-A1B6-536F99C418F9}"/>
                  </a:ext>
                </a:extLst>
              </p:cNvPr>
              <p:cNvSpPr txBox="1"/>
              <p:nvPr/>
            </p:nvSpPr>
            <p:spPr>
              <a:xfrm>
                <a:off x="1038225" y="2000250"/>
                <a:ext cx="2009776" cy="1076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FF4A7-0729-E8D5-A1B6-536F99C41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5" y="2000250"/>
                <a:ext cx="2009776" cy="1076192"/>
              </a:xfrm>
              <a:prstGeom prst="rect">
                <a:avLst/>
              </a:prstGeom>
              <a:blipFill>
                <a:blip r:embed="rId5"/>
                <a:stretch>
                  <a:fillRect l="-10606"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E4DC36-95B7-FEB4-9131-72E9D1E0AE42}"/>
                  </a:ext>
                </a:extLst>
              </p:cNvPr>
              <p:cNvSpPr txBox="1"/>
              <p:nvPr/>
            </p:nvSpPr>
            <p:spPr>
              <a:xfrm>
                <a:off x="3962400" y="2019300"/>
                <a:ext cx="2009776" cy="1084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E4DC36-95B7-FEB4-9131-72E9D1E0A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2019300"/>
                <a:ext cx="2009776" cy="1084464"/>
              </a:xfrm>
              <a:prstGeom prst="rect">
                <a:avLst/>
              </a:prstGeom>
              <a:blipFill>
                <a:blip r:embed="rId6"/>
                <a:stretch>
                  <a:fillRect l="-10606" b="-101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3245BB-C837-F2BC-5873-300AF616B9CC}"/>
                  </a:ext>
                </a:extLst>
              </p:cNvPr>
              <p:cNvSpPr txBox="1"/>
              <p:nvPr/>
            </p:nvSpPr>
            <p:spPr>
              <a:xfrm>
                <a:off x="6429375" y="2019300"/>
                <a:ext cx="2009776" cy="1071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3245BB-C837-F2BC-5873-300AF616B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5" y="2019300"/>
                <a:ext cx="2009776" cy="1071897"/>
              </a:xfrm>
              <a:prstGeom prst="rect">
                <a:avLst/>
              </a:prstGeom>
              <a:blipFill>
                <a:blip r:embed="rId7"/>
                <a:stretch>
                  <a:fillRect l="-10942" b="-10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129A92-9600-7672-A76A-D55B40684281}"/>
                  </a:ext>
                </a:extLst>
              </p:cNvPr>
              <p:cNvSpPr txBox="1"/>
              <p:nvPr/>
            </p:nvSpPr>
            <p:spPr>
              <a:xfrm>
                <a:off x="9105900" y="2000250"/>
                <a:ext cx="2009776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129A92-9600-7672-A76A-D55B40684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5900" y="2000250"/>
                <a:ext cx="2009776" cy="1088439"/>
              </a:xfrm>
              <a:prstGeom prst="rect">
                <a:avLst/>
              </a:prstGeom>
              <a:blipFill>
                <a:blip r:embed="rId8"/>
                <a:stretch>
                  <a:fillRect l="-10942"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52633A76-02CD-9860-9CBB-0E2260FC3069}"/>
              </a:ext>
            </a:extLst>
          </p:cNvPr>
          <p:cNvSpPr/>
          <p:nvPr/>
        </p:nvSpPr>
        <p:spPr>
          <a:xfrm>
            <a:off x="6238875" y="2276475"/>
            <a:ext cx="800100" cy="790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839535-9C73-5633-D024-4B96EBCB43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7674" y="4048070"/>
            <a:ext cx="4886326" cy="2373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1627727F-7898-B89B-E6B1-2DC00328C196}"/>
                  </a:ext>
                </a:extLst>
              </p:cNvPr>
              <p:cNvSpPr txBox="1"/>
              <p:nvPr/>
            </p:nvSpPr>
            <p:spPr>
              <a:xfrm>
                <a:off x="772465" y="3106670"/>
                <a:ext cx="9876486" cy="1531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 phân số chỉ phần đã tô màu của hình nào dưới đây?</a:t>
                </a:r>
              </a:p>
            </p:txBody>
          </p:sp>
        </mc:Choice>
        <mc:Fallback xmlns=""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1627727F-7898-B89B-E6B1-2DC00328C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65" y="3106670"/>
                <a:ext cx="9876486" cy="1531830"/>
              </a:xfrm>
              <a:prstGeom prst="rect">
                <a:avLst/>
              </a:prstGeom>
              <a:blipFill>
                <a:blip r:embed="rId10"/>
                <a:stretch>
                  <a:fillRect l="-1914" r="-2222" b="-14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EF4E44EB-1189-CC62-4BE1-A6DD7EA95544}"/>
              </a:ext>
            </a:extLst>
          </p:cNvPr>
          <p:cNvSpPr/>
          <p:nvPr/>
        </p:nvSpPr>
        <p:spPr>
          <a:xfrm>
            <a:off x="6953250" y="3943350"/>
            <a:ext cx="495300" cy="523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76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Quy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4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3D8484F-0155-0049-E699-338383ED7DCB}"/>
                  </a:ext>
                </a:extLst>
              </p:cNvPr>
              <p:cNvSpPr txBox="1"/>
              <p:nvPr/>
            </p:nvSpPr>
            <p:spPr>
              <a:xfrm>
                <a:off x="504825" y="1485900"/>
                <a:ext cx="3467100" cy="1079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a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3D8484F-0155-0049-E699-338383ED7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1485900"/>
                <a:ext cx="3467100" cy="1079911"/>
              </a:xfrm>
              <a:prstGeom prst="rect">
                <a:avLst/>
              </a:prstGeom>
              <a:blipFill>
                <a:blip r:embed="rId5"/>
                <a:stretch>
                  <a:fillRect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E7F4FC-2F06-A6DF-BBF0-9D93BC9170BD}"/>
                  </a:ext>
                </a:extLst>
              </p:cNvPr>
              <p:cNvSpPr txBox="1"/>
              <p:nvPr/>
            </p:nvSpPr>
            <p:spPr>
              <a:xfrm>
                <a:off x="4057650" y="1524000"/>
                <a:ext cx="3467100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b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E7F4FC-2F06-A6DF-BBF0-9D93BC917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650" y="1524000"/>
                <a:ext cx="3467100" cy="1088439"/>
              </a:xfrm>
              <a:prstGeom prst="rect">
                <a:avLst/>
              </a:prstGeom>
              <a:blipFill>
                <a:blip r:embed="rId6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F3412A-0C0D-222A-B847-A6388303E519}"/>
                  </a:ext>
                </a:extLst>
              </p:cNvPr>
              <p:cNvSpPr txBox="1"/>
              <p:nvPr/>
            </p:nvSpPr>
            <p:spPr>
              <a:xfrm>
                <a:off x="7829549" y="1562100"/>
                <a:ext cx="3819525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F3412A-0C0D-222A-B847-A6388303E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549" y="1562100"/>
                <a:ext cx="3819525" cy="1088439"/>
              </a:xfrm>
              <a:prstGeom prst="rect">
                <a:avLst/>
              </a:prstGeom>
              <a:blipFill>
                <a:blip r:embed="rId7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80F8D8E-88D7-F194-B11C-C79D648BDACB}"/>
                  </a:ext>
                </a:extLst>
              </p:cNvPr>
              <p:cNvSpPr txBox="1"/>
              <p:nvPr/>
            </p:nvSpPr>
            <p:spPr>
              <a:xfrm>
                <a:off x="409575" y="2752725"/>
                <a:ext cx="3467100" cy="1079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9 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8</m:t>
                        </m:r>
                      </m:den>
                    </m:f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80F8D8E-88D7-F194-B11C-C79D648BD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75" y="2752725"/>
                <a:ext cx="3467100" cy="1079911"/>
              </a:xfrm>
              <a:prstGeom prst="rect">
                <a:avLst/>
              </a:prstGeom>
              <a:blipFill>
                <a:blip r:embed="rId8"/>
                <a:stretch>
                  <a:fillRect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334324-5E66-B791-1413-DD9945D2F99F}"/>
                  </a:ext>
                </a:extLst>
              </p:cNvPr>
              <p:cNvSpPr txBox="1"/>
              <p:nvPr/>
            </p:nvSpPr>
            <p:spPr>
              <a:xfrm>
                <a:off x="4152900" y="2781300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17 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30 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334324-5E66-B791-1413-DD9945D2F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900" y="2781300"/>
                <a:ext cx="3467100" cy="981102"/>
              </a:xfrm>
              <a:prstGeom prst="rect">
                <a:avLst/>
              </a:prstGeom>
              <a:blipFill>
                <a:blip r:embed="rId9"/>
                <a:stretch>
                  <a:fillRect b="-9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9BE1BE-6479-FAD6-EA18-84A3E87B427C}"/>
                  </a:ext>
                </a:extLst>
              </p:cNvPr>
              <p:cNvSpPr txBox="1"/>
              <p:nvPr/>
            </p:nvSpPr>
            <p:spPr>
              <a:xfrm>
                <a:off x="8286750" y="2781300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16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9BE1BE-6479-FAD6-EA18-84A3E87B4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750" y="2781300"/>
                <a:ext cx="3467100" cy="981102"/>
              </a:xfrm>
              <a:prstGeom prst="rect">
                <a:avLst/>
              </a:prstGeom>
              <a:blipFill>
                <a:blip r:embed="rId10"/>
                <a:stretch>
                  <a:fillRect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8B36FF6-4F47-7D0D-AC82-933138CB2E6B}"/>
                  </a:ext>
                </a:extLst>
              </p:cNvPr>
              <p:cNvSpPr txBox="1"/>
              <p:nvPr/>
            </p:nvSpPr>
            <p:spPr>
              <a:xfrm>
                <a:off x="8277225" y="4048125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8B36FF6-4F47-7D0D-AC82-933138CB2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225" y="4048125"/>
                <a:ext cx="3467100" cy="981102"/>
              </a:xfrm>
              <a:prstGeom prst="rect">
                <a:avLst/>
              </a:prstGeom>
              <a:blipFill>
                <a:blip r:embed="rId11"/>
                <a:stretch>
                  <a:fillRect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7907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67C82E3-3F78-4BCD-B466-F659A6B1E6F0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_b#\uFFFD{BBBA69C3-34FF-4BCB-A3AD-0203E9974B73}&quot;,&quot;C:\\Users\\STD_DELL\\Desktop\\GIAO AN LOP 5A 2024-2025\\Toán - Tuần 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1. Bài 3. Ôn tập phân số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7AAEFB-4203-4E3D-9E54-D07772B4E3B4}:3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2004C9-8DE6-4D49-A8A4-F48D31CD6878}:31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C473FF-C405-4C18-9C44-00CEF84E2527}:31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CC2921-2CF6-4E43-BC9E-F7F1A9037CCB}:31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B4EDDF-888A-4076-A47A-4107B548B5A9}:2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A221DC-7E1D-486B-97DE-E015C080AF80}:28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C26F3F-7968-4C80-85E7-DE39475039B4}:3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A6D86E-DC03-4D7E-AF7C-5CE6DD9C5D9B}:3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AEDF60-0A30-4846-875D-66087A624628}:2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76BDD0-839F-4B9C-9975-545DAFEDEBF4}:30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DF972F-B24C-490E-922E-8D61ED19C0B2}:3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317D42-47EE-447D-A2AA-363E5453D355}:3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2AC0AC-6F13-4DAE-B16D-35C04D1BEB09}:315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322</Words>
  <Application>Microsoft Office PowerPoint</Application>
  <PresentationFormat>Widescreen</PresentationFormat>
  <Paragraphs>84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等线</vt:lpstr>
      <vt:lpstr>#9Slide03 AllRoundGothic</vt:lpstr>
      <vt:lpstr>#9Slide03 Arima Madurai Black</vt:lpstr>
      <vt:lpstr>Arial</vt:lpstr>
      <vt:lpstr>Calibri</vt:lpstr>
      <vt:lpstr>Calibri Light</vt:lpstr>
      <vt:lpstr>Cambria</vt:lpstr>
      <vt:lpstr>Cambria Math</vt:lpstr>
      <vt:lpstr>Times New Roman</vt:lpstr>
      <vt:lpstr>UTM Avo</vt:lpstr>
      <vt:lpstr>UTM Colossalis</vt:lpstr>
      <vt:lpstr>UTM Cookies</vt:lpstr>
      <vt:lpstr>千图网海量PPT模板www.58pic.com​​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T1. Bài 3. Ôn tập phân số</dc:title>
  <dc:creator>Thao Tran</dc:creator>
  <cp:lastModifiedBy>Bui Dat</cp:lastModifiedBy>
  <cp:revision>26</cp:revision>
  <dcterms:created xsi:type="dcterms:W3CDTF">2024-06-02T09:27:40Z</dcterms:created>
  <dcterms:modified xsi:type="dcterms:W3CDTF">2024-08-29T15:41:04Z</dcterms:modified>
</cp:coreProperties>
</file>