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</p:sldMasterIdLst>
  <p:notesMasterIdLst>
    <p:notesMasterId r:id="rId23"/>
  </p:notesMasterIdLst>
  <p:sldIdLst>
    <p:sldId id="257" r:id="rId5"/>
    <p:sldId id="259" r:id="rId6"/>
    <p:sldId id="339" r:id="rId7"/>
    <p:sldId id="265" r:id="rId8"/>
    <p:sldId id="350" r:id="rId9"/>
    <p:sldId id="335" r:id="rId10"/>
    <p:sldId id="266" r:id="rId11"/>
    <p:sldId id="346" r:id="rId12"/>
    <p:sldId id="2007577111" r:id="rId13"/>
    <p:sldId id="347" r:id="rId14"/>
    <p:sldId id="2007577112" r:id="rId15"/>
    <p:sldId id="345" r:id="rId16"/>
    <p:sldId id="2007577113" r:id="rId17"/>
    <p:sldId id="342" r:id="rId18"/>
    <p:sldId id="2007577114" r:id="rId19"/>
    <p:sldId id="344" r:id="rId20"/>
    <p:sldId id="349" r:id="rId21"/>
    <p:sldId id="200757711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91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86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90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04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56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14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6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31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1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9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3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22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43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1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7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35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5.png"/><Relationship Id="rId4" Type="http://schemas.openxmlformats.org/officeDocument/2006/relationships/image" Target="../media/image17.jp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5.png"/><Relationship Id="rId4" Type="http://schemas.openxmlformats.org/officeDocument/2006/relationships/image" Target="../media/image17.jp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5.png"/><Relationship Id="rId4" Type="http://schemas.openxmlformats.org/officeDocument/2006/relationships/image" Target="../media/image17.jp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5.png"/><Relationship Id="rId4" Type="http://schemas.openxmlformats.org/officeDocument/2006/relationships/image" Target="../media/image17.jp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5.png"/><Relationship Id="rId4" Type="http://schemas.openxmlformats.org/officeDocument/2006/relationships/image" Target="../media/image17.jp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57987" y="6051550"/>
            <a:ext cx="648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Thuý Hường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EF382DC-3EBD-4DCE-8FA5-15E43297CCB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ƯA THƯ VIỆN 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2. Bài 2. Ôn tập các phép tính với số tự nhiên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531</Words>
  <Application>Microsoft Office PowerPoint</Application>
  <PresentationFormat>Widescreen</PresentationFormat>
  <Paragraphs>139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#9Slide05 Bodega Script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UTM Aquarelle</vt:lpstr>
      <vt:lpstr>UTM Avo</vt:lpstr>
      <vt:lpstr>字魂151号-联盟综艺体</vt:lpstr>
      <vt:lpstr>Office 主题​​</vt:lpstr>
      <vt:lpstr>1_Office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 2. Ôn tập các phép tính với số tự nhiên</dc:title>
  <dc:creator>Thao Tran</dc:creator>
  <cp:lastModifiedBy>Administrator</cp:lastModifiedBy>
  <cp:revision>33</cp:revision>
  <dcterms:created xsi:type="dcterms:W3CDTF">2024-06-02T08:02:26Z</dcterms:created>
  <dcterms:modified xsi:type="dcterms:W3CDTF">2024-08-28T09:53:38Z</dcterms:modified>
</cp:coreProperties>
</file>