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5186" r:id="rId2"/>
    <p:sldId id="5148" r:id="rId3"/>
    <p:sldId id="5176" r:id="rId4"/>
    <p:sldId id="5177" r:id="rId5"/>
    <p:sldId id="5179" r:id="rId6"/>
    <p:sldId id="294" r:id="rId7"/>
    <p:sldId id="5147" r:id="rId8"/>
    <p:sldId id="5150" r:id="rId9"/>
    <p:sldId id="392" r:id="rId10"/>
    <p:sldId id="5180" r:id="rId11"/>
    <p:sldId id="5160" r:id="rId12"/>
    <p:sldId id="5182" r:id="rId13"/>
    <p:sldId id="5183" r:id="rId14"/>
    <p:sldId id="5184" r:id="rId15"/>
    <p:sldId id="5185" r:id="rId16"/>
    <p:sldId id="5155" r:id="rId17"/>
    <p:sldId id="5175"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B5D71-4B3F-4180-98E8-E2232DBAC0CF}" type="datetimeFigureOut">
              <a:rPr lang="en-US" smtClean="0"/>
              <a:t>09/24/2024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06C3F-EEAF-4AE5-B4DF-3D3A7B556A6E}" type="slidenum">
              <a:rPr lang="en-US" smtClean="0"/>
              <a:t>‹#›</a:t>
            </a:fld>
            <a:endParaRPr lang="en-US"/>
          </a:p>
        </p:txBody>
      </p:sp>
    </p:spTree>
    <p:extLst>
      <p:ext uri="{BB962C8B-B14F-4D97-AF65-F5344CB8AC3E}">
        <p14:creationId xmlns:p14="http://schemas.microsoft.com/office/powerpoint/2010/main" val="1994721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E06C3F-EEAF-4AE5-B4DF-3D3A7B556A6E}" type="slidenum">
              <a:rPr lang="en-US" smtClean="0"/>
              <a:t>5</a:t>
            </a:fld>
            <a:endParaRPr lang="en-US"/>
          </a:p>
        </p:txBody>
      </p:sp>
    </p:spTree>
    <p:extLst>
      <p:ext uri="{BB962C8B-B14F-4D97-AF65-F5344CB8AC3E}">
        <p14:creationId xmlns:p14="http://schemas.microsoft.com/office/powerpoint/2010/main" val="226514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032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F263-C454-DA39-FF87-545ACDC5D9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9A563D-348B-3D1D-6065-97186E8D9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0D9E-EF3F-46C8-E2D4-DFF73072A37E}"/>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5" name="Footer Placeholder 4">
            <a:extLst>
              <a:ext uri="{FF2B5EF4-FFF2-40B4-BE49-F238E27FC236}">
                <a16:creationId xmlns:a16="http://schemas.microsoft.com/office/drawing/2014/main" id="{35555E57-1861-96C3-6CEB-C673D500E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B54C9-545B-F64E-C2FB-064052985AF8}"/>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4078242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FC9C-7255-7F4B-AD3A-309BCC3379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6868A1-8155-183E-2AC9-76BC435464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8B19C-0271-5EEE-4132-4EFD286DC505}"/>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5" name="Footer Placeholder 4">
            <a:extLst>
              <a:ext uri="{FF2B5EF4-FFF2-40B4-BE49-F238E27FC236}">
                <a16:creationId xmlns:a16="http://schemas.microsoft.com/office/drawing/2014/main" id="{2CF377FD-038A-CF08-9CA9-C330469DA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6019E-5234-B617-B25F-798F2080EF17}"/>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3736522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0CA736-C156-F543-AD82-5F776B3B73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09CB25-5D9B-E324-0B70-4C7E2AE0AB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6381-E72C-8C2C-EEF0-250B4BAFA802}"/>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5" name="Footer Placeholder 4">
            <a:extLst>
              <a:ext uri="{FF2B5EF4-FFF2-40B4-BE49-F238E27FC236}">
                <a16:creationId xmlns:a16="http://schemas.microsoft.com/office/drawing/2014/main" id="{AFF22AE5-9BB9-22C9-91ED-0E37FEA2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C2E9C-8129-3544-22E8-99AC4E563505}"/>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1420929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41587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34534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제목 및 내용">
    <p:spTree>
      <p:nvGrpSpPr>
        <p:cNvPr id="1" name=""/>
        <p:cNvGrpSpPr/>
        <p:nvPr/>
      </p:nvGrpSpPr>
      <p:grpSpPr>
        <a:xfrm>
          <a:off x="0" y="0"/>
          <a:ext cx="0" cy="0"/>
          <a:chOff x="0" y="0"/>
          <a:chExt cx="0" cy="0"/>
        </a:xfrm>
      </p:grpSpPr>
      <p:pic>
        <p:nvPicPr>
          <p:cNvPr id="8" name="그림 7"/>
          <p:cNvPicPr>
            <a:picLocks noChangeAspect="1"/>
          </p:cNvPicPr>
          <p:nvPr userDrawn="1"/>
        </p:nvPicPr>
        <p:blipFill rotWithShape="1">
          <a:blip r:embed="rId2">
            <a:extLst>
              <a:ext uri="{28A0092B-C50C-407E-A947-70E740481C1C}">
                <a14:useLocalDpi xmlns:a14="http://schemas.microsoft.com/office/drawing/2010/main" val="0"/>
              </a:ext>
            </a:extLst>
          </a:blip>
          <a:srcRect t="9205" b="78915"/>
          <a:stretch/>
        </p:blipFill>
        <p:spPr>
          <a:xfrm>
            <a:off x="0" y="3"/>
            <a:ext cx="12192000" cy="1086303"/>
          </a:xfrm>
          <a:prstGeom prst="rect">
            <a:avLst/>
          </a:prstGeom>
        </p:spPr>
      </p:pic>
      <p:sp>
        <p:nvSpPr>
          <p:cNvPr id="4" name="직사각형 3"/>
          <p:cNvSpPr/>
          <p:nvPr userDrawn="1"/>
        </p:nvSpPr>
        <p:spPr>
          <a:xfrm flipV="1">
            <a:off x="0" y="1129660"/>
            <a:ext cx="12192000" cy="4800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sp>
        <p:nvSpPr>
          <p:cNvPr id="5" name="텍스트 개체 틀 4"/>
          <p:cNvSpPr>
            <a:spLocks noGrp="1"/>
          </p:cNvSpPr>
          <p:nvPr userDrawn="1">
            <p:ph type="body" sz="quarter" idx="11" hasCustomPrompt="1"/>
          </p:nvPr>
        </p:nvSpPr>
        <p:spPr>
          <a:xfrm>
            <a:off x="335361" y="787805"/>
            <a:ext cx="10753195" cy="441531"/>
          </a:xfrm>
          <a:prstGeom prst="rect">
            <a:avLst/>
          </a:prstGeom>
        </p:spPr>
        <p:txBody>
          <a:bodyPr lIns="0" tIns="0" rIns="0" bIns="0"/>
          <a:lstStyle>
            <a:lvl1pPr marL="0" indent="0">
              <a:lnSpc>
                <a:spcPct val="80000"/>
              </a:lnSpc>
              <a:buNone/>
              <a:defRPr sz="2667" b="0" baseline="0">
                <a:latin typeface="Calibri" panose="020F0502020204030204" pitchFamily="34" charset="0"/>
              </a:defRPr>
            </a:lvl1pPr>
          </a:lstStyle>
          <a:p>
            <a:pPr lvl="0"/>
            <a:r>
              <a:rPr lang="en-US" altLang="ko-KR"/>
              <a:t>Slide sub title</a:t>
            </a:r>
            <a:endParaRPr lang="ko-KR" altLang="en-US"/>
          </a:p>
        </p:txBody>
      </p:sp>
      <p:sp>
        <p:nvSpPr>
          <p:cNvPr id="6" name="텍스트 개체 틀 4"/>
          <p:cNvSpPr>
            <a:spLocks noGrp="1"/>
          </p:cNvSpPr>
          <p:nvPr userDrawn="1">
            <p:ph type="body" sz="quarter" idx="12" hasCustomPrompt="1"/>
          </p:nvPr>
        </p:nvSpPr>
        <p:spPr>
          <a:xfrm>
            <a:off x="335361" y="205515"/>
            <a:ext cx="10753195" cy="711200"/>
          </a:xfrm>
          <a:prstGeom prst="rect">
            <a:avLst/>
          </a:prstGeom>
        </p:spPr>
        <p:txBody>
          <a:bodyPr lIns="0" tIns="0" rIns="0" bIns="0"/>
          <a:lstStyle>
            <a:lvl1pPr marL="0" indent="0">
              <a:lnSpc>
                <a:spcPct val="80000"/>
              </a:lnSpc>
              <a:buNone/>
              <a:defRPr sz="4800"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1243805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5053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DC087-A2F4-EBB0-53A2-32A973001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EF2C28-7D29-613F-123F-5E17B9BEC8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97576-5912-2828-D1AA-68B98365D245}"/>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5" name="Footer Placeholder 4">
            <a:extLst>
              <a:ext uri="{FF2B5EF4-FFF2-40B4-BE49-F238E27FC236}">
                <a16:creationId xmlns:a16="http://schemas.microsoft.com/office/drawing/2014/main" id="{57031849-76E4-AC2D-9B9E-E5B4C7869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2EC3A-A014-D352-302E-F7F52BC19838}"/>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1670243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7A9C-BD58-DB9D-85F4-0FBB3B2F82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25228D-6304-5359-E0EB-EB61492795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F11AC9-D11D-AFED-C12B-A7023E0E89AB}"/>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5" name="Footer Placeholder 4">
            <a:extLst>
              <a:ext uri="{FF2B5EF4-FFF2-40B4-BE49-F238E27FC236}">
                <a16:creationId xmlns:a16="http://schemas.microsoft.com/office/drawing/2014/main" id="{E4004F96-C5B8-0E60-B6E1-2ADC4DA9A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410BD-7247-2ECF-AC0F-16538FBD093C}"/>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177801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C8EE0-B46A-D773-B0F9-A0F6A413E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28E640-354F-01A9-FCF0-E71D7BA006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5D82F-1864-4321-C667-53AC1C4183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29762F-2B49-DF39-CA88-887DF57550CD}"/>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6" name="Footer Placeholder 5">
            <a:extLst>
              <a:ext uri="{FF2B5EF4-FFF2-40B4-BE49-F238E27FC236}">
                <a16:creationId xmlns:a16="http://schemas.microsoft.com/office/drawing/2014/main" id="{48A7E990-032A-378E-281D-0C0C6B8ED8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8F2A4-9407-2949-A759-49C79A1E079C}"/>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1621563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28A8-E668-DF6B-7DAB-8DE04D16F3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96DC9-FDBF-6DA6-41B9-88AD60A47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DCD076-85D3-C870-C410-6078DDED3C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A6635D-64C2-7E7F-C6F9-055AD00710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B576D1-D4B9-9B82-3371-185DCC186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32895E-86B0-AD6A-A680-8742862630AB}"/>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8" name="Footer Placeholder 7">
            <a:extLst>
              <a:ext uri="{FF2B5EF4-FFF2-40B4-BE49-F238E27FC236}">
                <a16:creationId xmlns:a16="http://schemas.microsoft.com/office/drawing/2014/main" id="{7A7829CC-83A2-777C-7409-BBED65420D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60CF54-6F23-9B52-459E-2492BD3A1E1D}"/>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210021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1589B-645F-E88F-0B62-C2086B2D6B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662642-2B5C-20F4-9076-3B71C433EB0B}"/>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4" name="Footer Placeholder 3">
            <a:extLst>
              <a:ext uri="{FF2B5EF4-FFF2-40B4-BE49-F238E27FC236}">
                <a16:creationId xmlns:a16="http://schemas.microsoft.com/office/drawing/2014/main" id="{EBC4D153-D8A2-99CA-1A43-88F03FDAFB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2AF8D4-A860-BD2E-57DB-7B3CBBCAC93A}"/>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204204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9B007B-3641-CB22-D764-769B4B100A3B}"/>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3" name="Footer Placeholder 2">
            <a:extLst>
              <a:ext uri="{FF2B5EF4-FFF2-40B4-BE49-F238E27FC236}">
                <a16:creationId xmlns:a16="http://schemas.microsoft.com/office/drawing/2014/main" id="{10ACDE23-DCD0-353D-37B2-E10E1E382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D15F64-1E62-CD56-65B8-5FF85447D04E}"/>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397236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88A4-16EE-944F-62ED-656259566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5EC51C-9EA3-D352-1FFA-51CB107FC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636B40-2678-98E7-C0EB-AD72BE170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80AFA-0CF2-38B0-A62F-3E3A9EC7D4E1}"/>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6" name="Footer Placeholder 5">
            <a:extLst>
              <a:ext uri="{FF2B5EF4-FFF2-40B4-BE49-F238E27FC236}">
                <a16:creationId xmlns:a16="http://schemas.microsoft.com/office/drawing/2014/main" id="{61838746-0D5C-B9E5-EC11-61F1000B0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62CA17-0B6E-E2D4-17ED-DAD3AEE49568}"/>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2629718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023A2-5063-A03C-E7DF-3279630A2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2D88C-5528-DBB2-5C53-0DF88D151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21390A-6DDE-8DAE-B4C5-385521B76F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B4B57-41D4-DC67-40E5-CC609024D047}"/>
              </a:ext>
            </a:extLst>
          </p:cNvPr>
          <p:cNvSpPr>
            <a:spLocks noGrp="1"/>
          </p:cNvSpPr>
          <p:nvPr>
            <p:ph type="dt" sz="half" idx="10"/>
          </p:nvPr>
        </p:nvSpPr>
        <p:spPr/>
        <p:txBody>
          <a:bodyPr/>
          <a:lstStyle/>
          <a:p>
            <a:fld id="{B662BEB5-4DD0-4DB1-AC7F-42F4923E9DF0}" type="datetimeFigureOut">
              <a:rPr lang="en-US" smtClean="0"/>
              <a:t>09/24/2024</a:t>
            </a:fld>
            <a:endParaRPr lang="en-US"/>
          </a:p>
        </p:txBody>
      </p:sp>
      <p:sp>
        <p:nvSpPr>
          <p:cNvPr id="6" name="Footer Placeholder 5">
            <a:extLst>
              <a:ext uri="{FF2B5EF4-FFF2-40B4-BE49-F238E27FC236}">
                <a16:creationId xmlns:a16="http://schemas.microsoft.com/office/drawing/2014/main" id="{CA811393-A8CA-AC42-943D-EB5311B5C2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C90D6-C005-B07B-741F-72ADC9908449}"/>
              </a:ext>
            </a:extLst>
          </p:cNvPr>
          <p:cNvSpPr>
            <a:spLocks noGrp="1"/>
          </p:cNvSpPr>
          <p:nvPr>
            <p:ph type="sldNum" sz="quarter" idx="12"/>
          </p:nvPr>
        </p:nvSpPr>
        <p:spPr/>
        <p:txBody>
          <a:bodyPr/>
          <a:lstStyle/>
          <a:p>
            <a:fld id="{FE60F086-BBB8-47A3-9244-EE294BB9BBCF}" type="slidenum">
              <a:rPr lang="en-US" smtClean="0"/>
              <a:t>‹#›</a:t>
            </a:fld>
            <a:endParaRPr lang="en-US"/>
          </a:p>
        </p:txBody>
      </p:sp>
    </p:spTree>
    <p:extLst>
      <p:ext uri="{BB962C8B-B14F-4D97-AF65-F5344CB8AC3E}">
        <p14:creationId xmlns:p14="http://schemas.microsoft.com/office/powerpoint/2010/main" val="222267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AFAE2D-77AB-81FF-327A-EBFEA2B2B8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20444-8B30-5154-DFC2-17ED562B15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0663E-88A6-84E8-DBD9-80103F5C4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62BEB5-4DD0-4DB1-AC7F-42F4923E9DF0}" type="datetimeFigureOut">
              <a:rPr lang="en-US" smtClean="0"/>
              <a:t>09/24/2024</a:t>
            </a:fld>
            <a:endParaRPr lang="en-US"/>
          </a:p>
        </p:txBody>
      </p:sp>
      <p:sp>
        <p:nvSpPr>
          <p:cNvPr id="5" name="Footer Placeholder 4">
            <a:extLst>
              <a:ext uri="{FF2B5EF4-FFF2-40B4-BE49-F238E27FC236}">
                <a16:creationId xmlns:a16="http://schemas.microsoft.com/office/drawing/2014/main" id="{C713FD8C-12D5-1F32-AF9D-730336F73D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63797E-EFEA-559B-D806-E5F888B54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60F086-BBB8-47A3-9244-EE294BB9BBCF}" type="slidenum">
              <a:rPr lang="en-US" smtClean="0"/>
              <a:t>‹#›</a:t>
            </a:fld>
            <a:endParaRPr lang="en-US"/>
          </a:p>
        </p:txBody>
      </p:sp>
    </p:spTree>
    <p:extLst>
      <p:ext uri="{BB962C8B-B14F-4D97-AF65-F5344CB8AC3E}">
        <p14:creationId xmlns:p14="http://schemas.microsoft.com/office/powerpoint/2010/main" val="740208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9.jpg"/><Relationship Id="rId7" Type="http://schemas.microsoft.com/office/2007/relationships/hdphoto" Target="../media/hdphoto3.wdp"/><Relationship Id="rId12"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31.png"/><Relationship Id="rId11" Type="http://schemas.openxmlformats.org/officeDocument/2006/relationships/image" Target="../media/image32.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30.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6401-94B9-60E1-6CC4-50003FECBC2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CDFA0F3-1320-DB8A-F873-C4F9768AF43C}"/>
              </a:ext>
            </a:extLst>
          </p:cNvPr>
          <p:cNvSpPr>
            <a:spLocks noGrp="1"/>
          </p:cNvSpPr>
          <p:nvPr>
            <p:ph idx="1"/>
          </p:nvPr>
        </p:nvSpPr>
        <p:spPr/>
        <p:txBody>
          <a:bodyPr/>
          <a:lstStyle/>
          <a:p>
            <a:endParaRPr lang="en-US" dirty="0"/>
          </a:p>
        </p:txBody>
      </p:sp>
      <p:pic>
        <p:nvPicPr>
          <p:cNvPr id="4" name="Picture 9" descr="nen59">
            <a:extLst>
              <a:ext uri="{FF2B5EF4-FFF2-40B4-BE49-F238E27FC236}">
                <a16:creationId xmlns:a16="http://schemas.microsoft.com/office/drawing/2014/main" id="{DC2BCE19-5257-27F1-ECE8-08492E6DF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97"/>
            <a:ext cx="121920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WhitecornerFlower">
            <a:extLst>
              <a:ext uri="{FF2B5EF4-FFF2-40B4-BE49-F238E27FC236}">
                <a16:creationId xmlns:a16="http://schemas.microsoft.com/office/drawing/2014/main" id="{1380FF4A-5DB4-4030-9854-FEC38A20F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13493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WhitecornerFlower">
            <a:extLst>
              <a:ext uri="{FF2B5EF4-FFF2-40B4-BE49-F238E27FC236}">
                <a16:creationId xmlns:a16="http://schemas.microsoft.com/office/drawing/2014/main" id="{282AD51F-1234-9F7C-3B0B-765909039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9125" y="0"/>
            <a:ext cx="13493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F48F889-CCBC-C9A7-22A7-87DAFC5CB2DB}"/>
              </a:ext>
            </a:extLst>
          </p:cNvPr>
          <p:cNvSpPr txBox="1"/>
          <p:nvPr/>
        </p:nvSpPr>
        <p:spPr>
          <a:xfrm>
            <a:off x="3007360" y="5695"/>
            <a:ext cx="6177280" cy="830997"/>
          </a:xfrm>
          <a:prstGeom prst="rect">
            <a:avLst/>
          </a:prstGeom>
          <a:noFill/>
        </p:spPr>
        <p:txBody>
          <a:bodyPr wrap="square">
            <a:spAutoFit/>
          </a:bodyPr>
          <a:lstStyle/>
          <a:p>
            <a:pPr algn="ctr" eaLnBrk="1" hangingPunct="1">
              <a:defRPr/>
            </a:pPr>
            <a:r>
              <a:rPr lang="en-US" sz="2400" b="1" kern="10" dirty="0">
                <a:ln w="19050">
                  <a:solidFill>
                    <a:srgbClr val="FF0000"/>
                  </a:solidFill>
                  <a:round/>
                  <a:headEnd/>
                  <a:tailEnd/>
                </a:ln>
                <a:solidFill>
                  <a:schemeClr val="accent1"/>
                </a:solidFill>
                <a:latin typeface="Times New Roman"/>
                <a:cs typeface="Times New Roman"/>
              </a:rPr>
              <a:t>ỦY BAN NHÂN DÂN HUYỆN AN LÃO|</a:t>
            </a:r>
            <a:br>
              <a:rPr lang="en-US" sz="2400" b="1" kern="10" dirty="0">
                <a:ln w="19050">
                  <a:solidFill>
                    <a:srgbClr val="FF0000"/>
                  </a:solidFill>
                  <a:round/>
                  <a:headEnd/>
                  <a:tailEnd/>
                </a:ln>
                <a:solidFill>
                  <a:schemeClr val="accent1"/>
                </a:solidFill>
                <a:latin typeface="Times New Roman"/>
                <a:cs typeface="Times New Roman"/>
              </a:rPr>
            </a:br>
            <a:r>
              <a:rPr lang="en-US" sz="2400" b="1" kern="10" dirty="0">
                <a:ln w="19050">
                  <a:solidFill>
                    <a:srgbClr val="FF0000"/>
                  </a:solidFill>
                  <a:round/>
                  <a:headEnd/>
                  <a:tailEnd/>
                </a:ln>
                <a:solidFill>
                  <a:schemeClr val="accent1"/>
                </a:solidFill>
                <a:latin typeface="Times New Roman"/>
                <a:cs typeface="Times New Roman"/>
              </a:rPr>
              <a:t>TRƯỜNG </a:t>
            </a:r>
            <a:r>
              <a:rPr lang="vi-VN" sz="2400" b="1" u="sng" kern="10" dirty="0">
                <a:ln w="19050">
                  <a:solidFill>
                    <a:srgbClr val="FF0000"/>
                  </a:solidFill>
                  <a:round/>
                  <a:headEnd/>
                  <a:tailEnd/>
                </a:ln>
                <a:solidFill>
                  <a:schemeClr val="accent1"/>
                </a:solidFill>
                <a:latin typeface="Times New Roman"/>
                <a:cs typeface="Times New Roman"/>
              </a:rPr>
              <a:t>TI</a:t>
            </a:r>
            <a:r>
              <a:rPr lang="en-US" sz="2400" b="1" u="sng" kern="10" dirty="0">
                <a:ln w="19050">
                  <a:solidFill>
                    <a:srgbClr val="FF0000"/>
                  </a:solidFill>
                  <a:round/>
                  <a:headEnd/>
                  <a:tailEnd/>
                </a:ln>
                <a:solidFill>
                  <a:schemeClr val="accent1"/>
                </a:solidFill>
                <a:latin typeface="Times New Roman"/>
                <a:cs typeface="Times New Roman"/>
              </a:rPr>
              <a:t>ỂU HỌC </a:t>
            </a:r>
            <a:r>
              <a:rPr lang="en-US" sz="2400" b="1" kern="10" dirty="0">
                <a:ln w="19050">
                  <a:solidFill>
                    <a:srgbClr val="FF0000"/>
                  </a:solidFill>
                  <a:round/>
                  <a:headEnd/>
                  <a:tailEnd/>
                </a:ln>
                <a:solidFill>
                  <a:schemeClr val="accent1"/>
                </a:solidFill>
                <a:latin typeface="Times New Roman"/>
                <a:cs typeface="Times New Roman"/>
              </a:rPr>
              <a:t>BÁT TRANG</a:t>
            </a:r>
          </a:p>
        </p:txBody>
      </p:sp>
      <p:pic>
        <p:nvPicPr>
          <p:cNvPr id="8" name="Picture 1">
            <a:extLst>
              <a:ext uri="{FF2B5EF4-FFF2-40B4-BE49-F238E27FC236}">
                <a16:creationId xmlns:a16="http://schemas.microsoft.com/office/drawing/2014/main" id="{EB265EA7-211A-0F89-DB19-D3783F2DC6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1387" y="499269"/>
            <a:ext cx="1246188"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6DF40AC-90D9-1E6C-47CA-14E20F30F6EB}"/>
              </a:ext>
            </a:extLst>
          </p:cNvPr>
          <p:cNvSpPr txBox="1"/>
          <p:nvPr/>
        </p:nvSpPr>
        <p:spPr>
          <a:xfrm>
            <a:off x="3942080" y="2225040"/>
            <a:ext cx="5242560" cy="1015663"/>
          </a:xfrm>
          <a:prstGeom prst="rect">
            <a:avLst/>
          </a:prstGeom>
          <a:noFill/>
        </p:spPr>
        <p:txBody>
          <a:bodyPr wrap="square" rtlCol="0">
            <a:spAutoFit/>
          </a:bodyPr>
          <a:lstStyle/>
          <a:p>
            <a:r>
              <a:rPr lang="vi-VN" sz="6000" dirty="0">
                <a:solidFill>
                  <a:srgbClr val="7030A0"/>
                </a:solidFill>
                <a:latin typeface="Times New Roman" panose="02020603050405020304" pitchFamily="18" charset="0"/>
                <a:cs typeface="Times New Roman" panose="02020603050405020304" pitchFamily="18" charset="0"/>
              </a:rPr>
              <a:t>TIẾNG VIỆT</a:t>
            </a:r>
            <a:endParaRPr lang="en-US" sz="6000" dirty="0">
              <a:solidFill>
                <a:srgbClr val="7030A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924E254-85CE-0ACF-3E1F-4DD1785DDC9D}"/>
              </a:ext>
            </a:extLst>
          </p:cNvPr>
          <p:cNvSpPr txBox="1"/>
          <p:nvPr/>
        </p:nvSpPr>
        <p:spPr>
          <a:xfrm>
            <a:off x="2885440" y="3992880"/>
            <a:ext cx="7051040" cy="923330"/>
          </a:xfrm>
          <a:prstGeom prst="rect">
            <a:avLst/>
          </a:prstGeom>
          <a:noFill/>
        </p:spPr>
        <p:txBody>
          <a:bodyPr wrap="square" rtlCol="0">
            <a:spAutoFit/>
          </a:bodyPr>
          <a:lstStyle/>
          <a:p>
            <a:r>
              <a:rPr lang="vi-VN" sz="5400" dirty="0">
                <a:solidFill>
                  <a:srgbClr val="C00000"/>
                </a:solidFill>
                <a:latin typeface="Times New Roman" panose="02020603050405020304" pitchFamily="18" charset="0"/>
                <a:cs typeface="Times New Roman" panose="02020603050405020304" pitchFamily="18" charset="0"/>
              </a:rPr>
              <a:t>NGÔI SAO SÂN CỎ</a:t>
            </a:r>
            <a:endParaRPr lang="en-US" sz="5400" dirty="0">
              <a:solidFill>
                <a:srgbClr val="C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127072E-7DAD-4A93-8B09-D0BCE4BD9945}"/>
              </a:ext>
            </a:extLst>
          </p:cNvPr>
          <p:cNvSpPr txBox="1"/>
          <p:nvPr/>
        </p:nvSpPr>
        <p:spPr>
          <a:xfrm>
            <a:off x="9083040" y="6085840"/>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E1CBE249-CF0D-B72A-FBC5-100BECFBD807}"/>
              </a:ext>
            </a:extLst>
          </p:cNvPr>
          <p:cNvSpPr txBox="1"/>
          <p:nvPr/>
        </p:nvSpPr>
        <p:spPr>
          <a:xfrm>
            <a:off x="5120641" y="5762070"/>
            <a:ext cx="5658484" cy="584775"/>
          </a:xfrm>
          <a:prstGeom prst="rect">
            <a:avLst/>
          </a:prstGeom>
          <a:noFill/>
        </p:spPr>
        <p:txBody>
          <a:bodyPr wrap="square" rtlCol="0">
            <a:spAutoFit/>
          </a:bodyPr>
          <a:lstStyle/>
          <a:p>
            <a:pPr algn="ctr"/>
            <a:r>
              <a:rPr lang="vi-VN" sz="3200" dirty="0">
                <a:solidFill>
                  <a:srgbClr val="FFFF00"/>
                </a:solidFill>
                <a:latin typeface="Times New Roman" panose="02020603050405020304" pitchFamily="18" charset="0"/>
                <a:cs typeface="Times New Roman" panose="02020603050405020304" pitchFamily="18" charset="0"/>
              </a:rPr>
              <a:t>GV: NGUYỄN THỊ BÌNH</a:t>
            </a:r>
            <a:endParaRPr lang="en-US"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778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DF9F93-2EAD-A4A0-CBFF-EDAB90A70E62}"/>
              </a:ext>
            </a:extLst>
          </p:cNvPr>
          <p:cNvSpPr txBox="1"/>
          <p:nvPr/>
        </p:nvSpPr>
        <p:spPr>
          <a:xfrm>
            <a:off x="609600" y="538480"/>
            <a:ext cx="11206480" cy="830997"/>
          </a:xfrm>
          <a:prstGeom prst="rect">
            <a:avLst/>
          </a:prstGeom>
          <a:noFill/>
        </p:spPr>
        <p:txBody>
          <a:bodyPr wrap="square" rtlCol="0">
            <a:spAutoFit/>
          </a:bodyPr>
          <a:lstStyle/>
          <a:p>
            <a:r>
              <a:rPr lang="vi-VN" sz="4800" dirty="0">
                <a:solidFill>
                  <a:srgbClr val="FF0000"/>
                </a:solidFill>
                <a:latin typeface="Times New Roman" panose="02020603050405020304" pitchFamily="18" charset="0"/>
                <a:cs typeface="Times New Roman" panose="02020603050405020304" pitchFamily="18" charset="0"/>
              </a:rPr>
              <a:t>Bài chia làm 3 đoạn:</a:t>
            </a:r>
          </a:p>
        </p:txBody>
      </p:sp>
      <p:sp>
        <p:nvSpPr>
          <p:cNvPr id="4" name="TextBox 3">
            <a:extLst>
              <a:ext uri="{FF2B5EF4-FFF2-40B4-BE49-F238E27FC236}">
                <a16:creationId xmlns:a16="http://schemas.microsoft.com/office/drawing/2014/main" id="{B0752B00-07CE-02DF-2B13-8ABD99289D31}"/>
              </a:ext>
            </a:extLst>
          </p:cNvPr>
          <p:cNvSpPr txBox="1"/>
          <p:nvPr/>
        </p:nvSpPr>
        <p:spPr>
          <a:xfrm>
            <a:off x="833120" y="3225204"/>
            <a:ext cx="10586720" cy="1046440"/>
          </a:xfrm>
          <a:prstGeom prst="rect">
            <a:avLst/>
          </a:prstGeom>
          <a:noFill/>
        </p:spPr>
        <p:txBody>
          <a:bodyPr wrap="square">
            <a:spAutoFit/>
          </a:bodyPr>
          <a:lstStyle/>
          <a:p>
            <a:pPr marL="285750" indent="-285750">
              <a:buFontTx/>
              <a:buChar char="-"/>
            </a:pPr>
            <a:r>
              <a:rPr lang="vi-VN" sz="4400" dirty="0">
                <a:solidFill>
                  <a:srgbClr val="FF0000"/>
                </a:solidFill>
                <a:latin typeface="Times New Roman" panose="02020603050405020304" pitchFamily="18" charset="0"/>
                <a:cs typeface="Times New Roman" panose="02020603050405020304" pitchFamily="18" charset="0"/>
              </a:rPr>
              <a:t>Đoạn 2: Tiếp theo đến “nóng bừng mặt”.</a:t>
            </a:r>
          </a:p>
          <a:p>
            <a:endParaRPr lang="en-US" sz="18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C4D4A2-A77A-D771-CFE7-A5F7DE965A8B}"/>
              </a:ext>
            </a:extLst>
          </p:cNvPr>
          <p:cNvSpPr txBox="1"/>
          <p:nvPr/>
        </p:nvSpPr>
        <p:spPr>
          <a:xfrm>
            <a:off x="741680" y="1584960"/>
            <a:ext cx="10993120" cy="769441"/>
          </a:xfrm>
          <a:prstGeom prst="rect">
            <a:avLst/>
          </a:prstGeom>
          <a:noFill/>
        </p:spPr>
        <p:txBody>
          <a:bodyPr wrap="square" rtlCol="0">
            <a:spAutoFit/>
          </a:bodyPr>
          <a:lstStyle/>
          <a:p>
            <a:r>
              <a:rPr lang="vi-VN" sz="4400" dirty="0">
                <a:solidFill>
                  <a:srgbClr val="FF0000"/>
                </a:solidFill>
                <a:latin typeface="Times New Roman" panose="02020603050405020304" pitchFamily="18" charset="0"/>
                <a:cs typeface="Times New Roman" panose="02020603050405020304" pitchFamily="18" charset="0"/>
              </a:rPr>
              <a:t>- Đoạn 1: Từ đầu đến “ghi hai bàn liên tiếp”.</a:t>
            </a:r>
          </a:p>
        </p:txBody>
      </p:sp>
      <p:sp>
        <p:nvSpPr>
          <p:cNvPr id="9" name="TextBox 8">
            <a:extLst>
              <a:ext uri="{FF2B5EF4-FFF2-40B4-BE49-F238E27FC236}">
                <a16:creationId xmlns:a16="http://schemas.microsoft.com/office/drawing/2014/main" id="{C24813CB-1F2B-6B81-C958-A6BC6815E708}"/>
              </a:ext>
            </a:extLst>
          </p:cNvPr>
          <p:cNvSpPr txBox="1"/>
          <p:nvPr/>
        </p:nvSpPr>
        <p:spPr>
          <a:xfrm>
            <a:off x="995680" y="4988560"/>
            <a:ext cx="5618480" cy="769441"/>
          </a:xfrm>
          <a:prstGeom prst="rect">
            <a:avLst/>
          </a:prstGeom>
          <a:noFill/>
        </p:spPr>
        <p:txBody>
          <a:bodyPr wrap="square" rtlCol="0">
            <a:spAutoFit/>
          </a:bodyPr>
          <a:lstStyle/>
          <a:p>
            <a:r>
              <a:rPr lang="vi-VN" sz="4400" dirty="0">
                <a:solidFill>
                  <a:srgbClr val="FF0000"/>
                </a:solidFill>
                <a:latin typeface="Times New Roman" panose="02020603050405020304" pitchFamily="18" charset="0"/>
                <a:cs typeface="Times New Roman" panose="02020603050405020304" pitchFamily="18" charset="0"/>
              </a:rPr>
              <a:t>- Đoạn 3: Còn lại</a:t>
            </a:r>
            <a:endParaRPr lang="en-US" sz="4400" dirty="0"/>
          </a:p>
        </p:txBody>
      </p:sp>
    </p:spTree>
    <p:extLst>
      <p:ext uri="{BB962C8B-B14F-4D97-AF65-F5344CB8AC3E}">
        <p14:creationId xmlns:p14="http://schemas.microsoft.com/office/powerpoint/2010/main" val="40347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058143E-3029-465B-4A42-16F286012A2F}"/>
              </a:ext>
            </a:extLst>
          </p:cNvPr>
          <p:cNvGrpSpPr/>
          <p:nvPr/>
        </p:nvGrpSpPr>
        <p:grpSpPr>
          <a:xfrm>
            <a:off x="561783" y="2170356"/>
            <a:ext cx="11314781" cy="2027596"/>
            <a:chOff x="327867" y="2053398"/>
            <a:chExt cx="11314781" cy="2027596"/>
          </a:xfrm>
        </p:grpSpPr>
        <p:sp>
          <p:nvSpPr>
            <p:cNvPr id="7" name="Rectangle: Rounded Corners 6">
              <a:extLst>
                <a:ext uri="{FF2B5EF4-FFF2-40B4-BE49-F238E27FC236}">
                  <a16:creationId xmlns:a16="http://schemas.microsoft.com/office/drawing/2014/main" id="{5F6ABE96-A8B4-32F5-7C64-16EE5D4E3E3C}"/>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13A493FE-0003-E1E0-BAE2-8E786A8291A2}"/>
                </a:ext>
              </a:extLst>
            </p:cNvPr>
            <p:cNvSpPr txBox="1"/>
            <p:nvPr/>
          </p:nvSpPr>
          <p:spPr>
            <a:xfrm>
              <a:off x="370400" y="2158134"/>
              <a:ext cx="11062541"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Tôi ngẩn ra giây lát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rồi tức tốc chạy theo Vĩnh,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cứ như vừa đón được một đường bóng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đồng đội chuyền đến cho tôi.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65682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D237AD-95F5-CBD3-883A-7895FE1D7157}"/>
              </a:ext>
            </a:extLst>
          </p:cNvPr>
          <p:cNvSpPr txBox="1"/>
          <p:nvPr/>
        </p:nvSpPr>
        <p:spPr>
          <a:xfrm>
            <a:off x="914401" y="607688"/>
            <a:ext cx="228834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Gay </a:t>
            </a: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cấn</a:t>
            </a:r>
            <a:endPar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grpSp>
        <p:nvGrpSpPr>
          <p:cNvPr id="3" name="Group 2">
            <a:extLst>
              <a:ext uri="{FF2B5EF4-FFF2-40B4-BE49-F238E27FC236}">
                <a16:creationId xmlns:a16="http://schemas.microsoft.com/office/drawing/2014/main" id="{2DA59EFB-07E2-6218-DF17-661211063244}"/>
              </a:ext>
            </a:extLst>
          </p:cNvPr>
          <p:cNvGrpSpPr/>
          <p:nvPr/>
        </p:nvGrpSpPr>
        <p:grpSpPr>
          <a:xfrm>
            <a:off x="3644713" y="463177"/>
            <a:ext cx="8006575" cy="1248322"/>
            <a:chOff x="3445726" y="2042809"/>
            <a:chExt cx="8006575" cy="1447523"/>
          </a:xfrm>
        </p:grpSpPr>
        <p:sp>
          <p:nvSpPr>
            <p:cNvPr id="4" name="任意多边形: 形状 5">
              <a:extLst>
                <a:ext uri="{FF2B5EF4-FFF2-40B4-BE49-F238E27FC236}">
                  <a16:creationId xmlns:a16="http://schemas.microsoft.com/office/drawing/2014/main" id="{B5A3E52D-54CD-0080-03A6-080635F4E3AD}"/>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cs typeface="+mn-cs"/>
                <a:sym typeface="字魂70号-灵悦黑体" panose="00000500000000000000" pitchFamily="2" charset="-122"/>
              </a:endParaRPr>
            </a:p>
          </p:txBody>
        </p:sp>
        <p:sp>
          <p:nvSpPr>
            <p:cNvPr id="5" name="TextBox 4">
              <a:extLst>
                <a:ext uri="{FF2B5EF4-FFF2-40B4-BE49-F238E27FC236}">
                  <a16:creationId xmlns:a16="http://schemas.microsoft.com/office/drawing/2014/main" id="{D10F9C84-3085-78B1-49FB-B0D06E506740}"/>
                </a:ext>
              </a:extLst>
            </p:cNvPr>
            <p:cNvSpPr txBox="1"/>
            <p:nvPr/>
          </p:nvSpPr>
          <p:spPr>
            <a:xfrm>
              <a:off x="3638780" y="2227961"/>
              <a:ext cx="7620465" cy="4383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có xung đột gay gắt gây hấp dẫn, hồi hộp. </a:t>
              </a:r>
            </a:p>
          </p:txBody>
        </p:sp>
      </p:grpSp>
      <p:sp>
        <p:nvSpPr>
          <p:cNvPr id="6" name="TextBox 5">
            <a:extLst>
              <a:ext uri="{FF2B5EF4-FFF2-40B4-BE49-F238E27FC236}">
                <a16:creationId xmlns:a16="http://schemas.microsoft.com/office/drawing/2014/main" id="{58DCAA5A-E13A-9F07-81C3-02966A7D1DAF}"/>
              </a:ext>
            </a:extLst>
          </p:cNvPr>
          <p:cNvSpPr txBox="1"/>
          <p:nvPr/>
        </p:nvSpPr>
        <p:spPr>
          <a:xfrm>
            <a:off x="783729" y="2850348"/>
            <a:ext cx="2630031" cy="769441"/>
          </a:xfrm>
          <a:prstGeom prst="rect">
            <a:avLst/>
          </a:prstGeom>
          <a:noFill/>
        </p:spPr>
        <p:txBody>
          <a:bodyPr wrap="square">
            <a:spAutoFit/>
          </a:bodyPr>
          <a:lstStyle/>
          <a:p>
            <a:r>
              <a:rPr kumimoji="0" lang="vi-VN" sz="44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lăn xả</a:t>
            </a:r>
            <a:endParaRPr lang="en-US" sz="4400" dirty="0"/>
          </a:p>
        </p:txBody>
      </p:sp>
      <p:sp>
        <p:nvSpPr>
          <p:cNvPr id="7" name="TextBox 6">
            <a:extLst>
              <a:ext uri="{FF2B5EF4-FFF2-40B4-BE49-F238E27FC236}">
                <a16:creationId xmlns:a16="http://schemas.microsoft.com/office/drawing/2014/main" id="{15028FD4-B7F8-B799-F395-902F86FFBAC9}"/>
              </a:ext>
            </a:extLst>
          </p:cNvPr>
          <p:cNvSpPr txBox="1"/>
          <p:nvPr/>
        </p:nvSpPr>
        <p:spPr>
          <a:xfrm>
            <a:off x="4397610" y="2890391"/>
            <a:ext cx="7060622" cy="1077218"/>
          </a:xfrm>
          <a:prstGeom prst="rect">
            <a:avLst/>
          </a:prstGeom>
          <a:noFill/>
        </p:spPr>
        <p:txBody>
          <a:bodyPr wrap="square">
            <a:spAutoFit/>
          </a:bodyPr>
          <a:lstStyle/>
          <a:p>
            <a:r>
              <a:rPr kumimoji="0" lang="vi-VN" sz="32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lao vào một cách kiên quyết, bất kể khó khăn, nguy hiểm.</a:t>
            </a:r>
            <a:endParaRPr lang="en-US" sz="3200" dirty="0"/>
          </a:p>
        </p:txBody>
      </p:sp>
    </p:spTree>
    <p:extLst>
      <p:ext uri="{BB962C8B-B14F-4D97-AF65-F5344CB8AC3E}">
        <p14:creationId xmlns:p14="http://schemas.microsoft.com/office/powerpoint/2010/main" val="75215053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51962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EF08E4-2E27-6879-6B5B-2FA58214F299}"/>
              </a:ext>
            </a:extLst>
          </p:cNvPr>
          <p:cNvGrpSpPr/>
          <p:nvPr/>
        </p:nvGrpSpPr>
        <p:grpSpPr>
          <a:xfrm>
            <a:off x="2194561" y="707017"/>
            <a:ext cx="9519920" cy="3194424"/>
            <a:chOff x="3445726" y="2042809"/>
            <a:chExt cx="8006575" cy="1447523"/>
          </a:xfrm>
        </p:grpSpPr>
        <p:sp>
          <p:nvSpPr>
            <p:cNvPr id="5" name="任意多边形: 形状 5">
              <a:extLst>
                <a:ext uri="{FF2B5EF4-FFF2-40B4-BE49-F238E27FC236}">
                  <a16:creationId xmlns:a16="http://schemas.microsoft.com/office/drawing/2014/main" id="{414983F7-7640-61DB-5356-366F9E3408F0}"/>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cs typeface="+mn-cs"/>
                <a:sym typeface="字魂70号-灵悦黑体" panose="00000500000000000000" pitchFamily="2" charset="-122"/>
              </a:endParaRPr>
            </a:p>
          </p:txBody>
        </p:sp>
        <p:sp>
          <p:nvSpPr>
            <p:cNvPr id="7" name="TextBox 6">
              <a:extLst>
                <a:ext uri="{FF2B5EF4-FFF2-40B4-BE49-F238E27FC236}">
                  <a16:creationId xmlns:a16="http://schemas.microsoft.com/office/drawing/2014/main" id="{E387105B-EA82-28FD-64C1-E8EA8DCFD666}"/>
                </a:ext>
              </a:extLst>
            </p:cNvPr>
            <p:cNvSpPr txBox="1"/>
            <p:nvPr/>
          </p:nvSpPr>
          <p:spPr>
            <a:xfrm>
              <a:off x="3630235" y="2200337"/>
              <a:ext cx="7620465" cy="12133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rPr>
                <a:t>L</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à khu vực hình chữ nhật quanh khung thành. Từ hai cột khung thành, người ta kéo một đường dài 16m50 sang mỗi bên đường biên. Từ hai điểm đó dựng hai đường thẳng song song dài 16m50, sau đó nối hai đầu còn lại của hai đường thẳng song song bằng một đường thẳng. Trong vòng cấm địa, bất cứ lỗi nào của cầu thủ cũng sẽ bị phạt bằng một quả phạt đền (đá phạt trực tiếp, cách khung thành 11 mét) (có thể giải thích kèm hình ảnh).</a:t>
              </a:r>
            </a:p>
          </p:txBody>
        </p:sp>
      </p:grpSp>
      <p:sp>
        <p:nvSpPr>
          <p:cNvPr id="9" name="TextBox 8">
            <a:extLst>
              <a:ext uri="{FF2B5EF4-FFF2-40B4-BE49-F238E27FC236}">
                <a16:creationId xmlns:a16="http://schemas.microsoft.com/office/drawing/2014/main" id="{D95ACD58-BE69-7DD9-A1E5-12994592540E}"/>
              </a:ext>
            </a:extLst>
          </p:cNvPr>
          <p:cNvSpPr txBox="1"/>
          <p:nvPr/>
        </p:nvSpPr>
        <p:spPr>
          <a:xfrm>
            <a:off x="-172719" y="1898008"/>
            <a:ext cx="228834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Vòng</a:t>
            </a:r>
            <a:r>
              <a:rPr kumimoji="0" lang="en-US" sz="4000" b="1" i="0" u="none" strike="noStrike" kern="1200" cap="none" spc="0" normalizeH="0" noProof="0" dirty="0">
                <a:ln>
                  <a:noFill/>
                </a:ln>
                <a:solidFill>
                  <a:srgbClr val="456A18"/>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456A18"/>
                </a:solidFill>
                <a:effectLst/>
                <a:uLnTx/>
                <a:uFillTx/>
                <a:latin typeface="Cambria" panose="02040503050406030204" pitchFamily="18" charset="0"/>
                <a:ea typeface="+mn-ea"/>
                <a:cs typeface="+mn-cs"/>
              </a:rPr>
              <a:t>cấm</a:t>
            </a:r>
            <a:r>
              <a:rPr kumimoji="0" lang="en-US" sz="4000" b="1" i="0" u="none" strike="noStrike" kern="1200" cap="none" spc="0" normalizeH="0" noProof="0" dirty="0">
                <a:ln>
                  <a:noFill/>
                </a:ln>
                <a:solidFill>
                  <a:srgbClr val="456A18"/>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456A18"/>
                </a:solidFill>
                <a:effectLst/>
                <a:uLnTx/>
                <a:uFillTx/>
                <a:latin typeface="Cambria" panose="02040503050406030204" pitchFamily="18" charset="0"/>
                <a:ea typeface="+mn-ea"/>
                <a:cs typeface="+mn-cs"/>
              </a:rPr>
              <a:t>địa</a:t>
            </a:r>
            <a:endPar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pic>
        <p:nvPicPr>
          <p:cNvPr id="1026" name="Picture 2" descr="Vòng cung bán nguyệt trước vùng cấm địa trong bóng đá có vai trò gì?">
            <a:extLst>
              <a:ext uri="{FF2B5EF4-FFF2-40B4-BE49-F238E27FC236}">
                <a16:creationId xmlns:a16="http://schemas.microsoft.com/office/drawing/2014/main" id="{945C92E9-6A70-BD9A-A197-A1B560070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160" y="3995727"/>
            <a:ext cx="5082540" cy="2862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506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EF08E4-2E27-6879-6B5B-2FA58214F299}"/>
              </a:ext>
            </a:extLst>
          </p:cNvPr>
          <p:cNvGrpSpPr/>
          <p:nvPr/>
        </p:nvGrpSpPr>
        <p:grpSpPr>
          <a:xfrm>
            <a:off x="3705673" y="1184537"/>
            <a:ext cx="6586407" cy="1192904"/>
            <a:chOff x="3445726" y="2042809"/>
            <a:chExt cx="8006575" cy="1447523"/>
          </a:xfrm>
        </p:grpSpPr>
        <p:sp>
          <p:nvSpPr>
            <p:cNvPr id="5" name="任意多边形: 形状 5">
              <a:extLst>
                <a:ext uri="{FF2B5EF4-FFF2-40B4-BE49-F238E27FC236}">
                  <a16:creationId xmlns:a16="http://schemas.microsoft.com/office/drawing/2014/main" id="{414983F7-7640-61DB-5356-366F9E3408F0}"/>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cs typeface="+mn-cs"/>
                <a:sym typeface="字魂70号-灵悦黑体" panose="00000500000000000000" pitchFamily="2" charset="-122"/>
              </a:endParaRPr>
            </a:p>
          </p:txBody>
        </p:sp>
        <p:sp>
          <p:nvSpPr>
            <p:cNvPr id="7" name="TextBox 6">
              <a:extLst>
                <a:ext uri="{FF2B5EF4-FFF2-40B4-BE49-F238E27FC236}">
                  <a16:creationId xmlns:a16="http://schemas.microsoft.com/office/drawing/2014/main" id="{E387105B-EA82-28FD-64C1-E8EA8DCFD666}"/>
                </a:ext>
              </a:extLst>
            </p:cNvPr>
            <p:cNvSpPr txBox="1"/>
            <p:nvPr/>
          </p:nvSpPr>
          <p:spPr>
            <a:xfrm>
              <a:off x="3638780" y="2227961"/>
              <a:ext cx="7620465" cy="5767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Tạo</a:t>
              </a:r>
              <a:r>
                <a:rPr kumimoji="0" lang="en-US" sz="44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ra</a:t>
              </a:r>
              <a:r>
                <a:rPr kumimoji="0" lang="en-US" sz="44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bàn</a:t>
              </a:r>
              <a:r>
                <a:rPr kumimoji="0" lang="en-US" sz="44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thắng</a:t>
              </a:r>
              <a:endParaRPr kumimoji="0" lang="vi-VN" sz="44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grpSp>
      <p:sp>
        <p:nvSpPr>
          <p:cNvPr id="9" name="TextBox 8">
            <a:extLst>
              <a:ext uri="{FF2B5EF4-FFF2-40B4-BE49-F238E27FC236}">
                <a16:creationId xmlns:a16="http://schemas.microsoft.com/office/drawing/2014/main" id="{D95ACD58-BE69-7DD9-A1E5-12994592540E}"/>
              </a:ext>
            </a:extLst>
          </p:cNvPr>
          <p:cNvSpPr txBox="1"/>
          <p:nvPr/>
        </p:nvSpPr>
        <p:spPr>
          <a:xfrm>
            <a:off x="1036321" y="1613528"/>
            <a:ext cx="228834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Ghi</a:t>
            </a:r>
            <a:r>
              <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bàn</a:t>
            </a:r>
            <a:endPar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pic>
        <p:nvPicPr>
          <p:cNvPr id="2050" name="Picture 2" descr="Lần đầu tiên sau 13 năm mới có một thủ môn ghi bàn tại Champions League">
            <a:extLst>
              <a:ext uri="{FF2B5EF4-FFF2-40B4-BE49-F238E27FC236}">
                <a16:creationId xmlns:a16="http://schemas.microsoft.com/office/drawing/2014/main" id="{65FC8860-30E2-5DAB-63C5-657B97903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240" y="2623502"/>
            <a:ext cx="4830763" cy="37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923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1815887" y="3737121"/>
            <a:ext cx="4533725" cy="3265714"/>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 name="Picture 2">
            <a:extLst>
              <a:ext uri="{FF2B5EF4-FFF2-40B4-BE49-F238E27FC236}">
                <a16:creationId xmlns:a16="http://schemas.microsoft.com/office/drawing/2014/main" id="{D2F055FC-EB26-21D8-94CB-ECFE28D18DE6}"/>
              </a:ext>
            </a:extLst>
          </p:cNvPr>
          <p:cNvPicPr>
            <a:picLocks noChangeAspect="1"/>
          </p:cNvPicPr>
          <p:nvPr/>
        </p:nvPicPr>
        <p:blipFill rotWithShape="1">
          <a:blip r:embed="rId9"/>
          <a:srcRect l="-1884" r="1884" b="27088"/>
          <a:stretch/>
        </p:blipFill>
        <p:spPr>
          <a:xfrm>
            <a:off x="-655013" y="0"/>
            <a:ext cx="8114479" cy="4227250"/>
          </a:xfrm>
          <a:prstGeom prst="rect">
            <a:avLst/>
          </a:prstGeom>
        </p:spPr>
      </p:pic>
    </p:spTree>
    <p:extLst>
      <p:ext uri="{BB962C8B-B14F-4D97-AF65-F5344CB8AC3E}">
        <p14:creationId xmlns:p14="http://schemas.microsoft.com/office/powerpoint/2010/main" val="11366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88C188-CE25-4D1C-7C09-5406449F392C}"/>
              </a:ext>
            </a:extLst>
          </p:cNvPr>
          <p:cNvGrpSpPr/>
          <p:nvPr/>
        </p:nvGrpSpPr>
        <p:grpSpPr>
          <a:xfrm>
            <a:off x="902041" y="2236573"/>
            <a:ext cx="10589741" cy="3210825"/>
            <a:chOff x="1161534" y="1977081"/>
            <a:chExt cx="10589741" cy="3210825"/>
          </a:xfrm>
        </p:grpSpPr>
        <p:sp>
          <p:nvSpPr>
            <p:cNvPr id="5" name="任意多边形: 形状 5">
              <a:extLst>
                <a:ext uri="{FF2B5EF4-FFF2-40B4-BE49-F238E27FC236}">
                  <a16:creationId xmlns:a16="http://schemas.microsoft.com/office/drawing/2014/main" id="{4B67755B-83DF-1BA0-735A-6817F8FB4D57}"/>
                </a:ext>
              </a:extLst>
            </p:cNvPr>
            <p:cNvSpPr/>
            <p:nvPr/>
          </p:nvSpPr>
          <p:spPr>
            <a:xfrm>
              <a:off x="1161534" y="1977081"/>
              <a:ext cx="10589741" cy="3210825"/>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3" name="TextBox 2">
              <a:extLst>
                <a:ext uri="{FF2B5EF4-FFF2-40B4-BE49-F238E27FC236}">
                  <a16:creationId xmlns:a16="http://schemas.microsoft.com/office/drawing/2014/main" id="{F3865A1A-FD8E-5300-4B2A-8BD17BEB7B98}"/>
                </a:ext>
              </a:extLst>
            </p:cNvPr>
            <p:cNvSpPr txBox="1"/>
            <p:nvPr/>
          </p:nvSpPr>
          <p:spPr>
            <a:xfrm>
              <a:off x="1777799" y="2549286"/>
              <a:ext cx="9363054" cy="2062103"/>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đọc</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kể</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về</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một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trận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đấu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đáng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nhớ</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của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Việt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cùng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đồng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đội</a:t>
              </a:r>
              <a:r>
                <a:rPr lang="en-US" sz="3200" b="1" i="0" u="none" strike="noStrike" dirty="0">
                  <a:solidFill>
                    <a:srgbClr val="FF0000"/>
                  </a:solidFill>
                  <a:effectLst/>
                  <a:latin typeface="Cambria" panose="02040503050406030204" pitchFamily="18" charset="0"/>
                  <a:ea typeface="Cambria" panose="02040503050406030204" pitchFamily="18" charset="0"/>
                </a:rPr>
                <a:t>. Qua </a:t>
              </a:r>
              <a:r>
                <a:rPr lang="en-US" sz="3200" b="1" i="0" u="none" strike="noStrike" dirty="0" err="1">
                  <a:solidFill>
                    <a:srgbClr val="FF0000"/>
                  </a:solidFill>
                  <a:effectLst/>
                  <a:latin typeface="Cambria" panose="02040503050406030204" pitchFamily="18" charset="0"/>
                  <a:ea typeface="Cambria" panose="02040503050406030204" pitchFamily="18" charset="0"/>
                </a:rPr>
                <a:t>trận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đấu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Việt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nhận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ra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một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học</a:t>
              </a:r>
              <a:r>
                <a:rPr lang="en-US" sz="3200" b="1" i="0" u="none" strike="noStrike" dirty="0">
                  <a:solidFill>
                    <a:srgbClr val="FF0000"/>
                  </a:solidFill>
                  <a:effectLst/>
                  <a:latin typeface="Cambria" panose="02040503050406030204" pitchFamily="18" charset="0"/>
                  <a:ea typeface="Cambria" panose="02040503050406030204" pitchFamily="18" charset="0"/>
                </a:rPr>
                <a:t> ý </a:t>
              </a:r>
              <a:r>
                <a:rPr lang="en-US" sz="3200" b="1" i="0" u="none" strike="noStrike" dirty="0" err="1">
                  <a:solidFill>
                    <a:srgbClr val="FF0000"/>
                  </a:solidFill>
                  <a:effectLst/>
                  <a:latin typeface="Cambria" panose="02040503050406030204" pitchFamily="18" charset="0"/>
                  <a:ea typeface="Cambria" panose="02040503050406030204" pitchFamily="18" charset="0"/>
                </a:rPr>
                <a:t>nghĩa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cho</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bản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thân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đừng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tham</a:t>
              </a:r>
              <a:r>
                <a:rPr lang="en-US" sz="3200" b="1" i="0" u="none" strike="noStrike" dirty="0">
                  <a:solidFill>
                    <a:srgbClr val="FF0000"/>
                  </a:solidFill>
                  <a:effectLst/>
                  <a:latin typeface="Cambria" panose="02040503050406030204" pitchFamily="18" charset="0"/>
                  <a:ea typeface="Cambria" panose="02040503050406030204" pitchFamily="18" charset="0"/>
                </a:rPr>
                <a:t> lam, </a:t>
              </a:r>
              <a:r>
                <a:rPr lang="en-US" sz="3200" b="1" i="0" u="none" strike="noStrike" dirty="0" err="1">
                  <a:solidFill>
                    <a:srgbClr val="FF0000"/>
                  </a:solidFill>
                  <a:effectLst/>
                  <a:latin typeface="Cambria" panose="02040503050406030204" pitchFamily="18" charset="0"/>
                  <a:ea typeface="Cambria" panose="02040503050406030204" pitchFamily="18" charset="0"/>
                </a:rPr>
                <a:t>ích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kỉ</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chỉ</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nghĩ</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đến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mình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mà</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cần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nghĩ</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cho</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cả</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tập</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thể</a:t>
              </a:r>
              <a:r>
                <a:rPr lang="en-US" sz="3200" b="1" i="0" u="none" strike="noStrike" dirty="0">
                  <a:solidFill>
                    <a:srgbClr val="FF0000"/>
                  </a:solidFill>
                  <a:effectLst/>
                  <a:latin typeface="Cambria" panose="02040503050406030204" pitchFamily="18" charset="0"/>
                  <a:ea typeface="Cambria" panose="02040503050406030204" pitchFamily="18" charset="0"/>
                </a:rPr>
                <a:t>.</a:t>
              </a:r>
              <a:endParaRPr lang="en-US" sz="6000" b="0" dirty="0">
                <a:solidFill>
                  <a:srgbClr val="FF0000"/>
                </a:solidFill>
                <a:effectLst/>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55984784-0C40-DED1-72DF-71F1FF0951E4}"/>
              </a:ext>
            </a:extLst>
          </p:cNvPr>
          <p:cNvPicPr>
            <a:picLocks noChangeAspect="1"/>
          </p:cNvPicPr>
          <p:nvPr/>
        </p:nvPicPr>
        <p:blipFill>
          <a:blip r:embed="rId2"/>
          <a:stretch>
            <a:fillRect/>
          </a:stretch>
        </p:blipFill>
        <p:spPr>
          <a:xfrm>
            <a:off x="2906424" y="600153"/>
            <a:ext cx="6828112" cy="2139881"/>
          </a:xfrm>
          <a:prstGeom prst="rect">
            <a:avLst/>
          </a:prstGeom>
        </p:spPr>
      </p:pic>
    </p:spTree>
    <p:extLst>
      <p:ext uri="{BB962C8B-B14F-4D97-AF65-F5344CB8AC3E}">
        <p14:creationId xmlns:p14="http://schemas.microsoft.com/office/powerpoint/2010/main" val="20959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5" y="345440"/>
            <a:ext cx="682172" cy="786673"/>
          </a:xfrm>
          <a:prstGeom prst="rect">
            <a:avLst/>
          </a:prstGeom>
        </p:spPr>
      </p:pic>
      <p:pic>
        <p:nvPicPr>
          <p:cNvPr id="6" name="Picture 5">
            <a:extLst>
              <a:ext uri="{FF2B5EF4-FFF2-40B4-BE49-F238E27FC236}">
                <a16:creationId xmlns:a16="http://schemas.microsoft.com/office/drawing/2014/main" id="{875DF232-D929-0E55-9584-75A98EEC83A6}"/>
              </a:ext>
            </a:extLst>
          </p:cNvPr>
          <p:cNvPicPr>
            <a:picLocks noChangeAspect="1"/>
          </p:cNvPicPr>
          <p:nvPr/>
        </p:nvPicPr>
        <p:blipFill>
          <a:blip r:embed="rId3"/>
          <a:stretch>
            <a:fillRect/>
          </a:stretch>
        </p:blipFill>
        <p:spPr>
          <a:xfrm>
            <a:off x="2316125" y="442103"/>
            <a:ext cx="7248772" cy="5531098"/>
          </a:xfrm>
          <a:prstGeom prst="rect">
            <a:avLst/>
          </a:prstGeom>
        </p:spPr>
      </p:pic>
      <p:pic>
        <p:nvPicPr>
          <p:cNvPr id="3" name="Picture 2">
            <a:extLst>
              <a:ext uri="{FF2B5EF4-FFF2-40B4-BE49-F238E27FC236}">
                <a16:creationId xmlns:a16="http://schemas.microsoft.com/office/drawing/2014/main" id="{17567701-F961-D39F-2EE8-094BB384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77882" y="3223454"/>
            <a:ext cx="3861275" cy="3725619"/>
          </a:xfrm>
          <a:prstGeom prst="rect">
            <a:avLst/>
          </a:prstGeom>
        </p:spPr>
      </p:pic>
      <p:pic>
        <p:nvPicPr>
          <p:cNvPr id="4" name="Picture 3">
            <a:extLst>
              <a:ext uri="{FF2B5EF4-FFF2-40B4-BE49-F238E27FC236}">
                <a16:creationId xmlns:a16="http://schemas.microsoft.com/office/drawing/2014/main" id="{F46C46F7-29A7-95C4-D1BD-33D3B06DDC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99" b="89809" l="3516" r="89844">
                        <a14:foregroundMark x1="27734" y1="23355" x2="34961" y2="23567"/>
                      </a14:backgroundRemoval>
                    </a14:imgEffect>
                  </a14:imgLayer>
                </a14:imgProps>
              </a:ext>
              <a:ext uri="{28A0092B-C50C-407E-A947-70E740481C1C}">
                <a14:useLocalDpi xmlns:a14="http://schemas.microsoft.com/office/drawing/2010/main" val="0"/>
              </a:ext>
            </a:extLst>
          </a:blip>
          <a:stretch>
            <a:fillRect/>
          </a:stretch>
        </p:blipFill>
        <p:spPr>
          <a:xfrm>
            <a:off x="8040623" y="2857500"/>
            <a:ext cx="4845552" cy="4457529"/>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par>
                                <p:cTn id="27" presetID="2" presetClass="entr" presetSubtype="2"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4"/>
                                        </p:tgtEl>
                                        <p:attrNameLst>
                                          <p:attrName>r</p:attrName>
                                        </p:attrNameLst>
                                      </p:cBhvr>
                                    </p:animRot>
                                    <p:animRot by="-240000">
                                      <p:cBhvr>
                                        <p:cTn id="33" dur="200" fill="hold">
                                          <p:stCondLst>
                                            <p:cond delay="200"/>
                                          </p:stCondLst>
                                        </p:cTn>
                                        <p:tgtEl>
                                          <p:spTgt spid="4"/>
                                        </p:tgtEl>
                                        <p:attrNameLst>
                                          <p:attrName>r</p:attrName>
                                        </p:attrNameLst>
                                      </p:cBhvr>
                                    </p:animRot>
                                    <p:animRot by="240000">
                                      <p:cBhvr>
                                        <p:cTn id="34" dur="200" fill="hold">
                                          <p:stCondLst>
                                            <p:cond delay="400"/>
                                          </p:stCondLst>
                                        </p:cTn>
                                        <p:tgtEl>
                                          <p:spTgt spid="4"/>
                                        </p:tgtEl>
                                        <p:attrNameLst>
                                          <p:attrName>r</p:attrName>
                                        </p:attrNameLst>
                                      </p:cBhvr>
                                    </p:animRot>
                                    <p:animRot by="-240000">
                                      <p:cBhvr>
                                        <p:cTn id="35" dur="200" fill="hold">
                                          <p:stCondLst>
                                            <p:cond delay="600"/>
                                          </p:stCondLst>
                                        </p:cTn>
                                        <p:tgtEl>
                                          <p:spTgt spid="4"/>
                                        </p:tgtEl>
                                        <p:attrNameLst>
                                          <p:attrName>r</p:attrName>
                                        </p:attrNameLst>
                                      </p:cBhvr>
                                    </p:animRot>
                                    <p:animRot by="120000">
                                      <p:cBhvr>
                                        <p:cTn id="3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B73ACDE-CF20-6B53-F518-DAB58B63A66B}"/>
              </a:ext>
            </a:extLst>
          </p:cNvPr>
          <p:cNvGrpSpPr/>
          <p:nvPr/>
        </p:nvGrpSpPr>
        <p:grpSpPr>
          <a:xfrm>
            <a:off x="1630874" y="800101"/>
            <a:ext cx="8389426" cy="1600199"/>
            <a:chOff x="1907099" y="438151"/>
            <a:chExt cx="8389426" cy="1600199"/>
          </a:xfrm>
        </p:grpSpPr>
        <p:sp>
          <p:nvSpPr>
            <p:cNvPr id="3" name="Freeform 7">
              <a:extLst>
                <a:ext uri="{FF2B5EF4-FFF2-40B4-BE49-F238E27FC236}">
                  <a16:creationId xmlns:a16="http://schemas.microsoft.com/office/drawing/2014/main" id="{B855DC35-9493-D0AC-5658-FAB3FB6BB280}"/>
                </a:ext>
              </a:extLst>
            </p:cNvPr>
            <p:cNvSpPr/>
            <p:nvPr/>
          </p:nvSpPr>
          <p:spPr>
            <a:xfrm>
              <a:off x="1907099" y="438151"/>
              <a:ext cx="8389426" cy="1600199"/>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34D7D8E4-0AB6-89CE-9386-EA9716C606FD}"/>
                </a:ext>
              </a:extLst>
            </p:cNvPr>
            <p:cNvPicPr>
              <a:picLocks noChangeAspect="1"/>
            </p:cNvPicPr>
            <p:nvPr/>
          </p:nvPicPr>
          <p:blipFill>
            <a:blip r:embed="rId4"/>
            <a:stretch>
              <a:fillRect/>
            </a:stretch>
          </p:blipFill>
          <p:spPr>
            <a:xfrm>
              <a:off x="2025426" y="462090"/>
              <a:ext cx="8083997" cy="1457070"/>
            </a:xfrm>
            <a:prstGeom prst="rect">
              <a:avLst/>
            </a:prstGeom>
          </p:spPr>
        </p:pic>
      </p:grpSp>
      <p:pic>
        <p:nvPicPr>
          <p:cNvPr id="20" name="Picture 19" descr="A picture containing vector graphics&#10;&#10;Description automatically generated">
            <a:extLst>
              <a:ext uri="{FF2B5EF4-FFF2-40B4-BE49-F238E27FC236}">
                <a16:creationId xmlns:a16="http://schemas.microsoft.com/office/drawing/2014/main" id="{36E61FB6-FE93-099C-7043-F6356BF12E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8913" y="3210973"/>
            <a:ext cx="3279682" cy="2727065"/>
          </a:xfrm>
          <a:prstGeom prst="rect">
            <a:avLst/>
          </a:prstGeom>
        </p:spPr>
      </p:pic>
      <p:pic>
        <p:nvPicPr>
          <p:cNvPr id="21" name="Picture 20" descr="Shape, circle&#10;&#10;Description automatically generated with medium confidence">
            <a:extLst>
              <a:ext uri="{FF2B5EF4-FFF2-40B4-BE49-F238E27FC236}">
                <a16:creationId xmlns:a16="http://schemas.microsoft.com/office/drawing/2014/main" id="{14D578E3-F3D2-64E1-DB5E-42CF4C4E55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451" y="3171142"/>
            <a:ext cx="1858949" cy="2727066"/>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9FDA542D-9AEA-3AEC-BB0B-72519900CD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8300" y="3174682"/>
            <a:ext cx="2742878" cy="2727064"/>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DC666DDE-9F8C-222F-A113-F653FB3644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4160" y="3212483"/>
            <a:ext cx="1889751" cy="2727065"/>
          </a:xfrm>
          <a:prstGeom prst="rect">
            <a:avLst/>
          </a:prstGeom>
        </p:spPr>
      </p:pic>
    </p:spTree>
    <p:extLst>
      <p:ext uri="{BB962C8B-B14F-4D97-AF65-F5344CB8AC3E}">
        <p14:creationId xmlns:p14="http://schemas.microsoft.com/office/powerpoint/2010/main" val="2742176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1DF9D2EE-CDAB-561B-3995-6BF17A5F2726}"/>
              </a:ext>
            </a:extLst>
          </p:cNvPr>
          <p:cNvSpPr/>
          <p:nvPr/>
        </p:nvSpPr>
        <p:spPr>
          <a:xfrm>
            <a:off x="1851374" y="952499"/>
            <a:ext cx="8207026" cy="568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C1284253-7AA9-441E-9283-B4DB78B48E21}"/>
              </a:ext>
            </a:extLst>
          </p:cNvPr>
          <p:cNvPicPr>
            <a:picLocks noChangeAspect="1"/>
          </p:cNvPicPr>
          <p:nvPr/>
        </p:nvPicPr>
        <p:blipFill>
          <a:blip r:embed="rId4"/>
          <a:stretch>
            <a:fillRect/>
          </a:stretch>
        </p:blipFill>
        <p:spPr>
          <a:xfrm>
            <a:off x="4237699" y="0"/>
            <a:ext cx="3773751" cy="1182727"/>
          </a:xfrm>
          <a:prstGeom prst="rect">
            <a:avLst/>
          </a:prstGeom>
        </p:spPr>
      </p:pic>
      <p:sp>
        <p:nvSpPr>
          <p:cNvPr id="7" name="TextBox 6">
            <a:extLst>
              <a:ext uri="{FF2B5EF4-FFF2-40B4-BE49-F238E27FC236}">
                <a16:creationId xmlns:a16="http://schemas.microsoft.com/office/drawing/2014/main" id="{06351C47-B7FC-B4DE-302F-10603A1F16B4}"/>
              </a:ext>
            </a:extLst>
          </p:cNvPr>
          <p:cNvSpPr txBox="1"/>
          <p:nvPr/>
        </p:nvSpPr>
        <p:spPr>
          <a:xfrm>
            <a:off x="2343150" y="3028950"/>
            <a:ext cx="7591426" cy="3303468"/>
          </a:xfrm>
          <a:prstGeom prst="rect">
            <a:avLst/>
          </a:prstGeom>
          <a:noFill/>
        </p:spPr>
        <p:txBody>
          <a:bodyPr wrap="square" rtlCol="0">
            <a:spAutoFit/>
          </a:bodyPr>
          <a:lstStyle/>
          <a:p>
            <a:pPr marL="342900" indent="-342900" rtl="0">
              <a:spcBef>
                <a:spcPts val="0"/>
              </a:spcBef>
              <a:spcAft>
                <a:spcPts val="500"/>
              </a:spcAft>
              <a:buFont typeface="Wingdings" panose="05000000000000000000" pitchFamily="2" charset="2"/>
              <a:buChar char="q"/>
            </a:pPr>
            <a:r>
              <a:rPr lang="vi-VN" sz="2400" b="1" i="0" u="none" strike="noStrike" dirty="0">
                <a:solidFill>
                  <a:srgbClr val="002060"/>
                </a:solidFill>
                <a:effectLst/>
                <a:latin typeface="Cambria" panose="02040503050406030204" pitchFamily="18" charset="0"/>
                <a:ea typeface="Cambria" panose="02040503050406030204" pitchFamily="18" charset="0"/>
              </a:rPr>
              <a:t>Chia 2 đội.</a:t>
            </a:r>
            <a:endParaRPr lang="vi-VN" sz="2400" b="1"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Wingdings" panose="05000000000000000000" pitchFamily="2" charset="2"/>
              <a:buChar char="q"/>
            </a:pPr>
            <a:r>
              <a:rPr lang="vi-VN" sz="2400" b="1" i="0" u="none" strike="noStrike" dirty="0">
                <a:solidFill>
                  <a:srgbClr val="002060"/>
                </a:solidFill>
                <a:effectLst/>
                <a:latin typeface="Cambria" panose="02040503050406030204" pitchFamily="18" charset="0"/>
                <a:ea typeface="Cambria" panose="02040503050406030204" pitchFamily="18" charset="0"/>
              </a:rPr>
              <a:t>Chia đôi bảng, mỗi bên gắn hai thẻ “Môn thể thao cá nhân”, “Môn thể thao đồng đội”</a:t>
            </a:r>
            <a:endParaRPr lang="vi-VN" sz="2400" b="1"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Wingdings" panose="05000000000000000000" pitchFamily="2" charset="2"/>
              <a:buChar char="q"/>
            </a:pPr>
            <a:r>
              <a:rPr lang="vi-VN" sz="2400" b="1" i="0" u="none" strike="noStrike" dirty="0">
                <a:solidFill>
                  <a:srgbClr val="002060"/>
                </a:solidFill>
                <a:effectLst/>
                <a:latin typeface="Cambria" panose="02040503050406030204" pitchFamily="18" charset="0"/>
                <a:ea typeface="Cambria" panose="02040503050406030204" pitchFamily="18" charset="0"/>
              </a:rPr>
              <a:t>Phát cho mỗi đội một số thẻ trống.</a:t>
            </a:r>
            <a:endParaRPr lang="vi-VN" sz="2400" b="1"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Wingdings" panose="05000000000000000000" pitchFamily="2" charset="2"/>
              <a:buChar char="q"/>
            </a:pPr>
            <a:r>
              <a:rPr lang="vi-VN" sz="2400" b="1" i="0" u="none" strike="noStrike" dirty="0">
                <a:solidFill>
                  <a:srgbClr val="002060"/>
                </a:solidFill>
                <a:effectLst/>
                <a:latin typeface="Cambria" panose="02040503050406030204" pitchFamily="18" charset="0"/>
                <a:ea typeface="Cambria" panose="02040503050406030204" pitchFamily="18" charset="0"/>
              </a:rPr>
              <a:t>Trong thời gian 3 – 5 phút, các đội viết nhanh tên các môn thể thao lên thẻ và chạy lên gắn trên bảng theo đúng nhóm.</a:t>
            </a:r>
            <a:endParaRPr lang="vi-VN" sz="2400" b="1"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Wingdings" panose="05000000000000000000" pitchFamily="2" charset="2"/>
              <a:buChar char="q"/>
            </a:pPr>
            <a:r>
              <a:rPr lang="vi-VN" sz="2400" b="1" i="0" u="none" strike="noStrike" dirty="0">
                <a:solidFill>
                  <a:srgbClr val="002060"/>
                </a:solidFill>
                <a:effectLst/>
                <a:latin typeface="Cambria" panose="02040503050406030204" pitchFamily="18" charset="0"/>
                <a:ea typeface="Cambria" panose="02040503050406030204" pitchFamily="18" charset="0"/>
              </a:rPr>
              <a:t>Đội nào kể được nhiều tên và kể đúng sẽ thắng.</a:t>
            </a:r>
            <a:endParaRPr lang="vi-VN" sz="24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43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A203A6-1473-8B1C-5164-E71C724C3D5B}"/>
              </a:ext>
            </a:extLst>
          </p:cNvPr>
          <p:cNvSpPr/>
          <p:nvPr/>
        </p:nvSpPr>
        <p:spPr>
          <a:xfrm>
            <a:off x="357187" y="466725"/>
            <a:ext cx="11420475" cy="5924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89E071B6-6A6D-98A5-30E1-07367F9934A5}"/>
              </a:ext>
            </a:extLst>
          </p:cNvPr>
          <p:cNvGrpSpPr/>
          <p:nvPr/>
        </p:nvGrpSpPr>
        <p:grpSpPr>
          <a:xfrm>
            <a:off x="861824" y="509027"/>
            <a:ext cx="4586476" cy="1310248"/>
            <a:chOff x="861824" y="509027"/>
            <a:chExt cx="4586476" cy="1310248"/>
          </a:xfrm>
        </p:grpSpPr>
        <p:sp>
          <p:nvSpPr>
            <p:cNvPr id="5" name="Freeform 6">
              <a:extLst>
                <a:ext uri="{FF2B5EF4-FFF2-40B4-BE49-F238E27FC236}">
                  <a16:creationId xmlns:a16="http://schemas.microsoft.com/office/drawing/2014/main" id="{8EE73055-2AD7-FB63-6A8C-C7A1E7F5F0F5}"/>
                </a:ext>
              </a:extLst>
            </p:cNvPr>
            <p:cNvSpPr/>
            <p:nvPr/>
          </p:nvSpPr>
          <p:spPr>
            <a:xfrm>
              <a:off x="861824" y="509027"/>
              <a:ext cx="4529325" cy="13102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86940C3-654D-AD98-4A2D-3F88B089D042}"/>
                </a:ext>
              </a:extLst>
            </p:cNvPr>
            <p:cNvSpPr txBox="1"/>
            <p:nvPr/>
          </p:nvSpPr>
          <p:spPr>
            <a:xfrm>
              <a:off x="2228850" y="933450"/>
              <a:ext cx="3219450" cy="461665"/>
            </a:xfrm>
            <a:prstGeom prst="rect">
              <a:avLst/>
            </a:prstGeom>
            <a:noFill/>
          </p:spPr>
          <p:txBody>
            <a:bodyPr wrap="square" rtlCol="0">
              <a:spAutoFit/>
            </a:bodyPr>
            <a:lstStyle/>
            <a:p>
              <a:r>
                <a:rPr lang="pt-BR" sz="2400" b="1" i="0" u="none" strike="noStrike" dirty="0">
                  <a:solidFill>
                    <a:srgbClr val="002060"/>
                  </a:solidFill>
                  <a:effectLst/>
                  <a:latin typeface="Cambria" panose="02040503050406030204" pitchFamily="18" charset="0"/>
                  <a:ea typeface="Cambria" panose="02040503050406030204" pitchFamily="18" charset="0"/>
                </a:rPr>
                <a:t>Môn thể thao cá nhân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EE588F11-84E7-3837-D3F4-0DC47D4FD1CD}"/>
              </a:ext>
            </a:extLst>
          </p:cNvPr>
          <p:cNvGrpSpPr/>
          <p:nvPr/>
        </p:nvGrpSpPr>
        <p:grpSpPr>
          <a:xfrm>
            <a:off x="6347175" y="602550"/>
            <a:ext cx="4816125" cy="1159575"/>
            <a:chOff x="6347175" y="602550"/>
            <a:chExt cx="4816125" cy="1159575"/>
          </a:xfrm>
        </p:grpSpPr>
        <p:sp>
          <p:nvSpPr>
            <p:cNvPr id="8" name="Freeform 3">
              <a:extLst>
                <a:ext uri="{FF2B5EF4-FFF2-40B4-BE49-F238E27FC236}">
                  <a16:creationId xmlns:a16="http://schemas.microsoft.com/office/drawing/2014/main" id="{CBC354BE-C20B-6A8E-CF8A-756B295F2C5E}"/>
                </a:ext>
              </a:extLst>
            </p:cNvPr>
            <p:cNvSpPr/>
            <p:nvPr/>
          </p:nvSpPr>
          <p:spPr>
            <a:xfrm>
              <a:off x="6347175" y="602550"/>
              <a:ext cx="4816125" cy="115957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8B8C1700-7ADD-C8E3-520C-EA66980F7EF3}"/>
                </a:ext>
              </a:extLst>
            </p:cNvPr>
            <p:cNvSpPr txBox="1"/>
            <p:nvPr/>
          </p:nvSpPr>
          <p:spPr>
            <a:xfrm>
              <a:off x="7696200" y="904875"/>
              <a:ext cx="3467100" cy="461665"/>
            </a:xfrm>
            <a:prstGeom prst="rect">
              <a:avLst/>
            </a:prstGeom>
            <a:noFill/>
          </p:spPr>
          <p:txBody>
            <a:bodyPr wrap="square" rtlCol="0">
              <a:spAutoFit/>
            </a:bodyPr>
            <a:lstStyle/>
            <a:p>
              <a:r>
                <a:rPr lang="pt-BR" sz="2400" b="1" i="0" u="none" strike="noStrike" dirty="0">
                  <a:solidFill>
                    <a:srgbClr val="002060"/>
                  </a:solidFill>
                  <a:effectLst/>
                  <a:latin typeface="Cambria" panose="02040503050406030204" pitchFamily="18" charset="0"/>
                  <a:ea typeface="Cambria" panose="02040503050406030204" pitchFamily="18" charset="0"/>
                </a:rPr>
                <a:t>Môn thể thao đồng đội</a:t>
              </a:r>
              <a:endParaRPr lang="en-US" sz="2400" b="1" dirty="0">
                <a:solidFill>
                  <a:srgbClr val="002060"/>
                </a:solidFill>
                <a:latin typeface="Cambria" panose="02040503050406030204" pitchFamily="18" charset="0"/>
                <a:ea typeface="Cambria" panose="02040503050406030204" pitchFamily="18" charset="0"/>
              </a:endParaRPr>
            </a:p>
          </p:txBody>
        </p:sp>
      </p:grpSp>
      <p:cxnSp>
        <p:nvCxnSpPr>
          <p:cNvPr id="10" name="Straight Connector 9">
            <a:extLst>
              <a:ext uri="{FF2B5EF4-FFF2-40B4-BE49-F238E27FC236}">
                <a16:creationId xmlns:a16="http://schemas.microsoft.com/office/drawing/2014/main" id="{DA573B8E-78D9-5AE2-9EC9-FD9958DFE6B9}"/>
              </a:ext>
            </a:extLst>
          </p:cNvPr>
          <p:cNvCxnSpPr>
            <a:cxnSpLocks/>
          </p:cNvCxnSpPr>
          <p:nvPr/>
        </p:nvCxnSpPr>
        <p:spPr>
          <a:xfrm flipH="1">
            <a:off x="6067425" y="609600"/>
            <a:ext cx="4763" cy="5762625"/>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C8D5BB2-6D6A-C0B1-4B45-49822D16CFEC}"/>
              </a:ext>
            </a:extLst>
          </p:cNvPr>
          <p:cNvGrpSpPr/>
          <p:nvPr/>
        </p:nvGrpSpPr>
        <p:grpSpPr>
          <a:xfrm>
            <a:off x="709798" y="2001580"/>
            <a:ext cx="2094362" cy="619699"/>
            <a:chOff x="435478" y="2032060"/>
            <a:chExt cx="2094362" cy="619699"/>
          </a:xfrm>
        </p:grpSpPr>
        <p:sp>
          <p:nvSpPr>
            <p:cNvPr id="12" name="Freeform 5">
              <a:extLst>
                <a:ext uri="{FF2B5EF4-FFF2-40B4-BE49-F238E27FC236}">
                  <a16:creationId xmlns:a16="http://schemas.microsoft.com/office/drawing/2014/main" id="{39853B71-AA70-8524-6590-6207A1955C57}"/>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1BA3EFA8-3102-C0D2-C365-9EBC521A66C1}"/>
                </a:ext>
              </a:extLst>
            </p:cNvPr>
            <p:cNvSpPr txBox="1"/>
            <p:nvPr/>
          </p:nvSpPr>
          <p:spPr>
            <a:xfrm>
              <a:off x="853440" y="2052320"/>
              <a:ext cx="15138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Bơi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lội</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AF492BE-B087-4421-37B8-3B7A95A8E07D}"/>
              </a:ext>
            </a:extLst>
          </p:cNvPr>
          <p:cNvGrpSpPr/>
          <p:nvPr/>
        </p:nvGrpSpPr>
        <p:grpSpPr>
          <a:xfrm>
            <a:off x="3300598" y="2021900"/>
            <a:ext cx="2561722" cy="619699"/>
            <a:chOff x="435478" y="2032060"/>
            <a:chExt cx="2256922" cy="619699"/>
          </a:xfrm>
        </p:grpSpPr>
        <p:sp>
          <p:nvSpPr>
            <p:cNvPr id="15" name="Freeform 5">
              <a:extLst>
                <a:ext uri="{FF2B5EF4-FFF2-40B4-BE49-F238E27FC236}">
                  <a16:creationId xmlns:a16="http://schemas.microsoft.com/office/drawing/2014/main" id="{D6E5E56E-746F-BE0D-A72F-BE312B393D78}"/>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40C7C08-F8E9-328F-B285-8348D69912BD}"/>
                </a:ext>
              </a:extLst>
            </p:cNvPr>
            <p:cNvSpPr txBox="1"/>
            <p:nvPr/>
          </p:nvSpPr>
          <p:spPr>
            <a:xfrm>
              <a:off x="853440" y="2052320"/>
              <a:ext cx="18389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Điền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kinh</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01DEDB33-FF61-1204-CA8F-8FBA22995C01}"/>
              </a:ext>
            </a:extLst>
          </p:cNvPr>
          <p:cNvGrpSpPr/>
          <p:nvPr/>
        </p:nvGrpSpPr>
        <p:grpSpPr>
          <a:xfrm>
            <a:off x="730118" y="3109020"/>
            <a:ext cx="2094362" cy="619699"/>
            <a:chOff x="435478" y="2032060"/>
            <a:chExt cx="2094362" cy="619699"/>
          </a:xfrm>
        </p:grpSpPr>
        <p:sp>
          <p:nvSpPr>
            <p:cNvPr id="18" name="Freeform 5">
              <a:extLst>
                <a:ext uri="{FF2B5EF4-FFF2-40B4-BE49-F238E27FC236}">
                  <a16:creationId xmlns:a16="http://schemas.microsoft.com/office/drawing/2014/main" id="{5B2179EE-8012-1A37-B6D8-25E4ED6AFBA7}"/>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B2EDE4AD-99DE-9833-21A2-9DB5C1F0642E}"/>
                </a:ext>
              </a:extLst>
            </p:cNvPr>
            <p:cNvSpPr txBox="1"/>
            <p:nvPr/>
          </p:nvSpPr>
          <p:spPr>
            <a:xfrm>
              <a:off x="853440" y="2052320"/>
              <a:ext cx="15138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Đạp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xe</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956649AB-BDB3-2806-2212-7FCBC6BB554C}"/>
              </a:ext>
            </a:extLst>
          </p:cNvPr>
          <p:cNvGrpSpPr/>
          <p:nvPr/>
        </p:nvGrpSpPr>
        <p:grpSpPr>
          <a:xfrm>
            <a:off x="3320918" y="3129340"/>
            <a:ext cx="2836042" cy="619699"/>
            <a:chOff x="435478" y="2032060"/>
            <a:chExt cx="2256922" cy="619699"/>
          </a:xfrm>
        </p:grpSpPr>
        <p:sp>
          <p:nvSpPr>
            <p:cNvPr id="21" name="Freeform 5">
              <a:extLst>
                <a:ext uri="{FF2B5EF4-FFF2-40B4-BE49-F238E27FC236}">
                  <a16:creationId xmlns:a16="http://schemas.microsoft.com/office/drawing/2014/main" id="{64CC4B81-22CB-DDE5-4E6E-7AD4F6D82ADD}"/>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D8066FBD-4D97-4B1D-A82A-9E07B141300C}"/>
                </a:ext>
              </a:extLst>
            </p:cNvPr>
            <p:cNvSpPr txBox="1"/>
            <p:nvPr/>
          </p:nvSpPr>
          <p:spPr>
            <a:xfrm>
              <a:off x="853440" y="2052320"/>
              <a:ext cx="183896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rPr>
                <a:t>Bắn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súng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hơi</a:t>
              </a:r>
              <a:endParaRPr lang="en-US" sz="2400" b="1" dirty="0">
                <a:solidFill>
                  <a:srgbClr val="FF000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7208AA5F-9859-514D-9817-A0E012437FE8}"/>
              </a:ext>
            </a:extLst>
          </p:cNvPr>
          <p:cNvGrpSpPr/>
          <p:nvPr/>
        </p:nvGrpSpPr>
        <p:grpSpPr>
          <a:xfrm>
            <a:off x="730118" y="4216460"/>
            <a:ext cx="2155322" cy="619699"/>
            <a:chOff x="435478" y="2032060"/>
            <a:chExt cx="2155322" cy="619699"/>
          </a:xfrm>
        </p:grpSpPr>
        <p:sp>
          <p:nvSpPr>
            <p:cNvPr id="24" name="Freeform 5">
              <a:extLst>
                <a:ext uri="{FF2B5EF4-FFF2-40B4-BE49-F238E27FC236}">
                  <a16:creationId xmlns:a16="http://schemas.microsoft.com/office/drawing/2014/main" id="{82EF99C2-5FCC-BFFE-4B98-61812F66FD37}"/>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645A59D9-86E1-1A0C-ED53-B9DC568439EA}"/>
                </a:ext>
              </a:extLst>
            </p:cNvPr>
            <p:cNvSpPr txBox="1"/>
            <p:nvPr/>
          </p:nvSpPr>
          <p:spPr>
            <a:xfrm>
              <a:off x="782320" y="2052320"/>
              <a:ext cx="180848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Bắn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cung</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FFDF847B-CDBF-50AF-6588-3ED6B6EF1C24}"/>
              </a:ext>
            </a:extLst>
          </p:cNvPr>
          <p:cNvGrpSpPr/>
          <p:nvPr/>
        </p:nvGrpSpPr>
        <p:grpSpPr>
          <a:xfrm>
            <a:off x="3331078" y="4165660"/>
            <a:ext cx="2825882" cy="619699"/>
            <a:chOff x="435478" y="2032060"/>
            <a:chExt cx="2248837" cy="619699"/>
          </a:xfrm>
        </p:grpSpPr>
        <p:sp>
          <p:nvSpPr>
            <p:cNvPr id="27" name="Freeform 5">
              <a:extLst>
                <a:ext uri="{FF2B5EF4-FFF2-40B4-BE49-F238E27FC236}">
                  <a16:creationId xmlns:a16="http://schemas.microsoft.com/office/drawing/2014/main" id="{3B955F4E-F10D-2FCC-5F81-F41830D64C8B}"/>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B475E384-65BD-FE7D-74B5-3907C621DDCD}"/>
                </a:ext>
              </a:extLst>
            </p:cNvPr>
            <p:cNvSpPr txBox="1"/>
            <p:nvPr/>
          </p:nvSpPr>
          <p:spPr>
            <a:xfrm>
              <a:off x="845355" y="2082800"/>
              <a:ext cx="1838960" cy="461665"/>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Bowling</a:t>
              </a:r>
            </a:p>
          </p:txBody>
        </p:sp>
      </p:grpSp>
      <p:grpSp>
        <p:nvGrpSpPr>
          <p:cNvPr id="29" name="Group 28">
            <a:extLst>
              <a:ext uri="{FF2B5EF4-FFF2-40B4-BE49-F238E27FC236}">
                <a16:creationId xmlns:a16="http://schemas.microsoft.com/office/drawing/2014/main" id="{EDBB9B7B-3444-078A-1BDB-566269942B0B}"/>
              </a:ext>
            </a:extLst>
          </p:cNvPr>
          <p:cNvGrpSpPr/>
          <p:nvPr/>
        </p:nvGrpSpPr>
        <p:grpSpPr>
          <a:xfrm>
            <a:off x="6287638" y="2011740"/>
            <a:ext cx="2094362" cy="619699"/>
            <a:chOff x="435478" y="2032060"/>
            <a:chExt cx="2094362" cy="619699"/>
          </a:xfrm>
        </p:grpSpPr>
        <p:sp>
          <p:nvSpPr>
            <p:cNvPr id="30" name="Freeform 5">
              <a:extLst>
                <a:ext uri="{FF2B5EF4-FFF2-40B4-BE49-F238E27FC236}">
                  <a16:creationId xmlns:a16="http://schemas.microsoft.com/office/drawing/2014/main" id="{A77A1641-CF12-14B4-8213-A236C387FE66}"/>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886ADF42-3E25-0AB1-4DD3-DF47A5477F20}"/>
                </a:ext>
              </a:extLst>
            </p:cNvPr>
            <p:cNvSpPr txBox="1"/>
            <p:nvPr/>
          </p:nvSpPr>
          <p:spPr>
            <a:xfrm>
              <a:off x="853440" y="2052320"/>
              <a:ext cx="15138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đá</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22FEB29D-7CAB-1042-4B3D-211E39855D20}"/>
              </a:ext>
            </a:extLst>
          </p:cNvPr>
          <p:cNvGrpSpPr/>
          <p:nvPr/>
        </p:nvGrpSpPr>
        <p:grpSpPr>
          <a:xfrm>
            <a:off x="8878438" y="2032060"/>
            <a:ext cx="2561722" cy="619699"/>
            <a:chOff x="435478" y="2032060"/>
            <a:chExt cx="2256922" cy="619699"/>
          </a:xfrm>
        </p:grpSpPr>
        <p:sp>
          <p:nvSpPr>
            <p:cNvPr id="33" name="Freeform 5">
              <a:extLst>
                <a:ext uri="{FF2B5EF4-FFF2-40B4-BE49-F238E27FC236}">
                  <a16:creationId xmlns:a16="http://schemas.microsoft.com/office/drawing/2014/main" id="{EAB6FACE-C854-B04B-F012-3CBC1E446C83}"/>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1A73B459-EA72-2404-A864-61884B91AD34}"/>
                </a:ext>
              </a:extLst>
            </p:cNvPr>
            <p:cNvSpPr txBox="1"/>
            <p:nvPr/>
          </p:nvSpPr>
          <p:spPr>
            <a:xfrm>
              <a:off x="853440" y="2052320"/>
              <a:ext cx="18389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Cầu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lông</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E5DDC13D-F305-01E3-0499-2B564CF47EDA}"/>
              </a:ext>
            </a:extLst>
          </p:cNvPr>
          <p:cNvGrpSpPr/>
          <p:nvPr/>
        </p:nvGrpSpPr>
        <p:grpSpPr>
          <a:xfrm>
            <a:off x="6228080" y="3078540"/>
            <a:ext cx="2895600" cy="619699"/>
            <a:chOff x="435478" y="2032060"/>
            <a:chExt cx="2449962" cy="619699"/>
          </a:xfrm>
        </p:grpSpPr>
        <p:sp>
          <p:nvSpPr>
            <p:cNvPr id="36" name="Freeform 5">
              <a:extLst>
                <a:ext uri="{FF2B5EF4-FFF2-40B4-BE49-F238E27FC236}">
                  <a16:creationId xmlns:a16="http://schemas.microsoft.com/office/drawing/2014/main" id="{8D3ABD4C-FF50-C856-ECDD-3E7D19D95EA5}"/>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D23317CE-E45B-E764-D5F3-0FD918121DF9}"/>
                </a:ext>
              </a:extLst>
            </p:cNvPr>
            <p:cNvSpPr txBox="1"/>
            <p:nvPr/>
          </p:nvSpPr>
          <p:spPr>
            <a:xfrm>
              <a:off x="853440" y="2052320"/>
              <a:ext cx="203200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rPr>
                <a:t>Bóng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chuyền</a:t>
              </a:r>
              <a:endParaRPr lang="en-US" sz="2400" b="1" dirty="0">
                <a:solidFill>
                  <a:srgbClr val="FF0000"/>
                </a:solidFill>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8DDEB7AD-620F-4EBD-4646-F0FE182B4D85}"/>
              </a:ext>
            </a:extLst>
          </p:cNvPr>
          <p:cNvGrpSpPr/>
          <p:nvPr/>
        </p:nvGrpSpPr>
        <p:grpSpPr>
          <a:xfrm>
            <a:off x="9040998" y="3017580"/>
            <a:ext cx="2561722" cy="619699"/>
            <a:chOff x="435478" y="2032060"/>
            <a:chExt cx="2256922" cy="619699"/>
          </a:xfrm>
        </p:grpSpPr>
        <p:sp>
          <p:nvSpPr>
            <p:cNvPr id="39" name="Freeform 5">
              <a:extLst>
                <a:ext uri="{FF2B5EF4-FFF2-40B4-BE49-F238E27FC236}">
                  <a16:creationId xmlns:a16="http://schemas.microsoft.com/office/drawing/2014/main" id="{EA145EB2-866A-BCF2-A7EA-86372747345B}"/>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0" name="TextBox 39">
              <a:extLst>
                <a:ext uri="{FF2B5EF4-FFF2-40B4-BE49-F238E27FC236}">
                  <a16:creationId xmlns:a16="http://schemas.microsoft.com/office/drawing/2014/main" id="{58962F7B-D772-D176-5516-1516B225033B}"/>
                </a:ext>
              </a:extLst>
            </p:cNvPr>
            <p:cNvSpPr txBox="1"/>
            <p:nvPr/>
          </p:nvSpPr>
          <p:spPr>
            <a:xfrm>
              <a:off x="853440" y="2052320"/>
              <a:ext cx="18389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ném</a:t>
              </a:r>
              <a:r>
                <a:rPr lang="en-US" sz="2800" b="1" dirty="0">
                  <a:solidFill>
                    <a:srgbClr val="FF0000"/>
                  </a:solidFill>
                  <a:latin typeface="Cambria" panose="02040503050406030204" pitchFamily="18" charset="0"/>
                  <a:ea typeface="Cambria" panose="02040503050406030204" pitchFamily="18" charset="0"/>
                </a:rPr>
                <a:t> </a:t>
              </a:r>
            </a:p>
          </p:txBody>
        </p:sp>
      </p:grpSp>
      <p:grpSp>
        <p:nvGrpSpPr>
          <p:cNvPr id="41" name="Group 40">
            <a:extLst>
              <a:ext uri="{FF2B5EF4-FFF2-40B4-BE49-F238E27FC236}">
                <a16:creationId xmlns:a16="http://schemas.microsoft.com/office/drawing/2014/main" id="{02093179-F76D-8D29-56C6-AF623EC50C58}"/>
              </a:ext>
            </a:extLst>
          </p:cNvPr>
          <p:cNvGrpSpPr/>
          <p:nvPr/>
        </p:nvGrpSpPr>
        <p:grpSpPr>
          <a:xfrm>
            <a:off x="6318118" y="4084380"/>
            <a:ext cx="2561722" cy="619699"/>
            <a:chOff x="435478" y="2032060"/>
            <a:chExt cx="2256922" cy="619699"/>
          </a:xfrm>
        </p:grpSpPr>
        <p:sp>
          <p:nvSpPr>
            <p:cNvPr id="42" name="Freeform 5">
              <a:extLst>
                <a:ext uri="{FF2B5EF4-FFF2-40B4-BE49-F238E27FC236}">
                  <a16:creationId xmlns:a16="http://schemas.microsoft.com/office/drawing/2014/main" id="{BBD8F7EC-DBF5-2555-2B28-536539F89CBB}"/>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880B6085-9552-8A73-8CC3-6278344F2B48}"/>
                </a:ext>
              </a:extLst>
            </p:cNvPr>
            <p:cNvSpPr txBox="1"/>
            <p:nvPr/>
          </p:nvSpPr>
          <p:spPr>
            <a:xfrm>
              <a:off x="853440" y="2052320"/>
              <a:ext cx="18389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Quần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vợt</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1F32872-1EB6-CEF1-FD3A-DD199C55CDB0}"/>
              </a:ext>
            </a:extLst>
          </p:cNvPr>
          <p:cNvGrpSpPr/>
          <p:nvPr/>
        </p:nvGrpSpPr>
        <p:grpSpPr>
          <a:xfrm>
            <a:off x="9112118" y="4074220"/>
            <a:ext cx="2561722" cy="619699"/>
            <a:chOff x="435478" y="2032060"/>
            <a:chExt cx="2256922" cy="619699"/>
          </a:xfrm>
        </p:grpSpPr>
        <p:sp>
          <p:nvSpPr>
            <p:cNvPr id="45" name="Freeform 5">
              <a:extLst>
                <a:ext uri="{FF2B5EF4-FFF2-40B4-BE49-F238E27FC236}">
                  <a16:creationId xmlns:a16="http://schemas.microsoft.com/office/drawing/2014/main" id="{D3451FD5-A7AB-E18B-1EFE-38711B80BBCF}"/>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86052839-DA8F-BA8A-4168-770AD006AF8A}"/>
                </a:ext>
              </a:extLst>
            </p:cNvPr>
            <p:cNvSpPr txBox="1"/>
            <p:nvPr/>
          </p:nvSpPr>
          <p:spPr>
            <a:xfrm>
              <a:off x="853440" y="2052320"/>
              <a:ext cx="18389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rổ</a:t>
              </a:r>
              <a:endParaRPr lang="en-US" sz="28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4743678"/>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3"/>
            <a:ext cx="12191999" cy="6818975"/>
          </a:xfrm>
          <a:prstGeom prst="rect">
            <a:avLst/>
          </a:prstGeom>
        </p:spPr>
      </p:pic>
      <p:pic>
        <p:nvPicPr>
          <p:cNvPr id="24" name="Picture 2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33" l="0" r="100000"/>
                    </a14:imgEffect>
                  </a14:imgLayer>
                </a14:imgProps>
              </a:ext>
              <a:ext uri="{28A0092B-C50C-407E-A947-70E740481C1C}">
                <a14:useLocalDpi xmlns:a14="http://schemas.microsoft.com/office/drawing/2010/main" val="0"/>
              </a:ext>
            </a:extLst>
          </a:blip>
          <a:srcRect t="46718" b="2453"/>
          <a:stretch/>
        </p:blipFill>
        <p:spPr>
          <a:xfrm>
            <a:off x="0" y="2726580"/>
            <a:ext cx="12192000" cy="4131425"/>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100000">
                        <a14:foregroundMark x1="64429" y1="60616" x2="83571" y2="75041"/>
                        <a14:backgroundMark x1="49429" y1="19935" x2="50000" y2="36467"/>
                      </a14:backgroundRemoval>
                    </a14:imgEffect>
                  </a14:imgLayer>
                </a14:imgProps>
              </a:ext>
              <a:ext uri="{28A0092B-C50C-407E-A947-70E740481C1C}">
                <a14:useLocalDpi xmlns:a14="http://schemas.microsoft.com/office/drawing/2010/main" val="0"/>
              </a:ext>
            </a:extLst>
          </a:blip>
          <a:srcRect l="42767" t="2338"/>
          <a:stretch/>
        </p:blipFill>
        <p:spPr>
          <a:xfrm>
            <a:off x="8186932" y="1638299"/>
            <a:ext cx="3397714" cy="5110363"/>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699" b="89809" l="3516" r="89844">
                        <a14:foregroundMark x1="27734" y1="23355" x2="34961" y2="23567"/>
                      </a14:backgroundRemoval>
                    </a14:imgEffect>
                  </a14:imgLayer>
                </a14:imgProps>
              </a:ext>
              <a:ext uri="{28A0092B-C50C-407E-A947-70E740481C1C}">
                <a14:useLocalDpi xmlns:a14="http://schemas.microsoft.com/office/drawing/2010/main" val="0"/>
              </a:ext>
            </a:extLst>
          </a:blip>
          <a:stretch>
            <a:fillRect/>
          </a:stretch>
        </p:blipFill>
        <p:spPr>
          <a:xfrm>
            <a:off x="4163948" y="2962275"/>
            <a:ext cx="4845552" cy="4457529"/>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flipH="1">
            <a:off x="83599" y="3151928"/>
            <a:ext cx="3861275" cy="3725619"/>
          </a:xfrm>
          <a:prstGeom prst="rect">
            <a:avLst/>
          </a:prstGeom>
        </p:spPr>
      </p:pic>
      <p:pic>
        <p:nvPicPr>
          <p:cNvPr id="5" name="Picture 4">
            <a:extLst>
              <a:ext uri="{FF2B5EF4-FFF2-40B4-BE49-F238E27FC236}">
                <a16:creationId xmlns:a16="http://schemas.microsoft.com/office/drawing/2014/main" id="{9BD92966-DCA0-B37B-4ACA-A3A5F053F658}"/>
              </a:ext>
            </a:extLst>
          </p:cNvPr>
          <p:cNvPicPr>
            <a:picLocks noChangeAspect="1"/>
          </p:cNvPicPr>
          <p:nvPr/>
        </p:nvPicPr>
        <p:blipFill>
          <a:blip r:embed="rId11"/>
          <a:stretch>
            <a:fillRect/>
          </a:stretch>
        </p:blipFill>
        <p:spPr>
          <a:xfrm>
            <a:off x="0" y="119557"/>
            <a:ext cx="2028825" cy="1673494"/>
          </a:xfrm>
          <a:prstGeom prst="rect">
            <a:avLst/>
          </a:prstGeom>
        </p:spPr>
      </p:pic>
      <p:pic>
        <p:nvPicPr>
          <p:cNvPr id="8" name="Picture 7">
            <a:extLst>
              <a:ext uri="{FF2B5EF4-FFF2-40B4-BE49-F238E27FC236}">
                <a16:creationId xmlns:a16="http://schemas.microsoft.com/office/drawing/2014/main" id="{723689F5-4B45-1D2C-7277-7D6ABDD76441}"/>
              </a:ext>
            </a:extLst>
          </p:cNvPr>
          <p:cNvPicPr>
            <a:picLocks noChangeAspect="1"/>
          </p:cNvPicPr>
          <p:nvPr/>
        </p:nvPicPr>
        <p:blipFill>
          <a:blip r:embed="rId12"/>
          <a:stretch>
            <a:fillRect/>
          </a:stretch>
        </p:blipFill>
        <p:spPr>
          <a:xfrm>
            <a:off x="2035751" y="482214"/>
            <a:ext cx="7206097" cy="3036071"/>
          </a:xfrm>
          <a:prstGeom prst="rect">
            <a:avLst/>
          </a:prstGeom>
        </p:spPr>
      </p:pic>
    </p:spTree>
    <p:custDataLst>
      <p:tags r:id="rId1"/>
    </p:custDataLst>
    <p:extLst>
      <p:ext uri="{BB962C8B-B14F-4D97-AF65-F5344CB8AC3E}">
        <p14:creationId xmlns:p14="http://schemas.microsoft.com/office/powerpoint/2010/main" val="20451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Scale>
                                      <p:cBhvr>
                                        <p:cTn id="3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8"/>
                                        </p:tgtEl>
                                        <p:attrNameLst>
                                          <p:attrName>ppt_x</p:attrName>
                                          <p:attrName>ppt_y</p:attrName>
                                        </p:attrNameLst>
                                      </p:cBhvr>
                                    </p:animMotion>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A13E05-4426-AAA6-F7A7-12A15957A15A}"/>
              </a:ext>
            </a:extLst>
          </p:cNvPr>
          <p:cNvGrpSpPr/>
          <p:nvPr/>
        </p:nvGrpSpPr>
        <p:grpSpPr>
          <a:xfrm>
            <a:off x="958645" y="1520145"/>
            <a:ext cx="10097729" cy="4703674"/>
            <a:chOff x="958645" y="1520145"/>
            <a:chExt cx="10097729" cy="4703674"/>
          </a:xfrm>
        </p:grpSpPr>
        <p:sp>
          <p:nvSpPr>
            <p:cNvPr id="7" name="Rectangle: Rounded Corners 6">
              <a:extLst>
                <a:ext uri="{FF2B5EF4-FFF2-40B4-BE49-F238E27FC236}">
                  <a16:creationId xmlns:a16="http://schemas.microsoft.com/office/drawing/2014/main" id="{73B66549-4843-1BB3-C8B3-903B8BFA97CC}"/>
                </a:ext>
              </a:extLst>
            </p:cNvPr>
            <p:cNvSpPr/>
            <p:nvPr/>
          </p:nvSpPr>
          <p:spPr>
            <a:xfrm>
              <a:off x="958645" y="1520145"/>
              <a:ext cx="10097729" cy="470367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10BCB0EF-20D3-4C9D-5212-11FA17F84958}"/>
                </a:ext>
              </a:extLst>
            </p:cNvPr>
            <p:cNvSpPr txBox="1"/>
            <p:nvPr/>
          </p:nvSpPr>
          <p:spPr>
            <a:xfrm>
              <a:off x="1209367" y="1666763"/>
              <a:ext cx="9596284" cy="4347344"/>
            </a:xfrm>
            <a:prstGeom prst="rect">
              <a:avLst/>
            </a:prstGeom>
            <a:noFill/>
          </p:spPr>
          <p:txBody>
            <a:bodyPr wrap="square">
              <a:spAutoFit/>
            </a:bodyPr>
            <a:lstStyle/>
            <a:p>
              <a:pPr marL="342900" indent="-342900" rtl="0">
                <a:spcBef>
                  <a:spcPts val="0"/>
                </a:spcBef>
                <a:spcAft>
                  <a:spcPts val="500"/>
                </a:spcAft>
                <a:buFont typeface="Arial" panose="020B0604020202020204" pitchFamily="34" charset="0"/>
                <a:buChar char="•"/>
              </a:pPr>
              <a:r>
                <a:rPr lang="vi-VN" sz="2400" b="1" i="0" u="none" strike="noStrike" dirty="0">
                  <a:solidFill>
                    <a:srgbClr val="002060"/>
                  </a:solidFill>
                  <a:effectLst/>
                  <a:latin typeface="Cambria" panose="02040503050406030204" pitchFamily="18" charset="0"/>
                  <a:ea typeface="Cambria" panose="02040503050406030204" pitchFamily="18" charset="0"/>
                </a:rPr>
                <a:t>Đọc đúng và diễn cảm toàn bộ câu chuyện Ngôi sao sân cỏ. Biết đọc diễn cảm các đoạn hội thoại phù hợp với tâm lí, cảm xúc của nhân vật.</a:t>
              </a:r>
              <a:endParaRPr lang="vi-VN" sz="3200" b="1"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400" b="1" i="0" u="none" strike="noStrike" dirty="0">
                  <a:solidFill>
                    <a:srgbClr val="002060"/>
                  </a:solidFill>
                  <a:effectLst/>
                  <a:latin typeface="Cambria" panose="02040503050406030204" pitchFamily="18" charset="0"/>
                  <a:ea typeface="Cambria" panose="02040503050406030204" pitchFamily="18" charset="0"/>
                </a:rPr>
                <a:t>Nhận biết được các yếu tố của một văn bản truyện (bối cảnh, nhân vật, diễn biến,...). Nhận biết được các sự việc xảy ra trong câu chuyện gắn với thời gian.</a:t>
              </a:r>
              <a:endParaRPr lang="en-US" sz="2400" b="1" i="0" u="none" strike="noStrike"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400" b="1" i="0" u="none" strike="noStrike" dirty="0">
                  <a:solidFill>
                    <a:srgbClr val="002060"/>
                  </a:solidFill>
                  <a:effectLst/>
                  <a:latin typeface="Cambria" panose="02040503050406030204" pitchFamily="18" charset="0"/>
                  <a:ea typeface="Cambria" panose="02040503050406030204" pitchFamily="18" charset="0"/>
                </a:rPr>
                <a:t>Hiểu suy nghĩ, cảm xúc của nhân vật dựa vào hành động, việc làm và lời nói của nhân vật.</a:t>
              </a:r>
              <a:endParaRPr lang="en-US" sz="2400" b="1" i="0" u="none" strike="noStrike"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400" b="1" i="0" u="none" strike="noStrike" dirty="0">
                  <a:solidFill>
                    <a:srgbClr val="002060"/>
                  </a:solidFill>
                  <a:effectLst/>
                  <a:latin typeface="Cambria" panose="02040503050406030204" pitchFamily="18" charset="0"/>
                  <a:ea typeface="Cambria" panose="02040503050406030204" pitchFamily="18" charset="0"/>
                </a:rPr>
                <a:t>Hiểu điều tác giả muốn nói qua câu chuyện: Trong một tập thể, mỗi cá nhân đều cần biết phối hợp hài hoà với những người còn lại, không thể chỉ nghĩ đến việc toả sáng cho riêng mình.</a:t>
              </a:r>
              <a:endParaRPr lang="vi-VN" sz="3200" b="1" dirty="0">
                <a:solidFill>
                  <a:srgbClr val="002060"/>
                </a:solidFill>
                <a:effectLst/>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69DC3AF8-682B-9605-DABE-4BC20C6CD93B}"/>
              </a:ext>
            </a:extLst>
          </p:cNvPr>
          <p:cNvPicPr>
            <a:picLocks noChangeAspect="1"/>
          </p:cNvPicPr>
          <p:nvPr/>
        </p:nvPicPr>
        <p:blipFill>
          <a:blip r:embed="rId2"/>
          <a:stretch>
            <a:fillRect/>
          </a:stretch>
        </p:blipFill>
        <p:spPr>
          <a:xfrm>
            <a:off x="3317215" y="426821"/>
            <a:ext cx="5243014" cy="1457070"/>
          </a:xfrm>
          <a:prstGeom prst="rect">
            <a:avLst/>
          </a:prstGeom>
        </p:spPr>
      </p:pic>
    </p:spTree>
    <p:extLst>
      <p:ext uri="{BB962C8B-B14F-4D97-AF65-F5344CB8AC3E}">
        <p14:creationId xmlns:p14="http://schemas.microsoft.com/office/powerpoint/2010/main" val="3657210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5258883" y="3687631"/>
            <a:ext cx="4533725" cy="3265714"/>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 name="Picture 2">
            <a:extLst>
              <a:ext uri="{FF2B5EF4-FFF2-40B4-BE49-F238E27FC236}">
                <a16:creationId xmlns:a16="http://schemas.microsoft.com/office/drawing/2014/main" id="{39EA795B-EDF0-8E8F-74DB-8656AD934012}"/>
              </a:ext>
            </a:extLst>
          </p:cNvPr>
          <p:cNvPicPr>
            <a:picLocks noChangeAspect="1"/>
          </p:cNvPicPr>
          <p:nvPr/>
        </p:nvPicPr>
        <p:blipFill>
          <a:blip r:embed="rId9"/>
          <a:stretch>
            <a:fillRect/>
          </a:stretch>
        </p:blipFill>
        <p:spPr>
          <a:xfrm>
            <a:off x="-503185" y="739796"/>
            <a:ext cx="7504826" cy="5797798"/>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13897" y="175613"/>
                    <a:pt x="94619" y="-22616"/>
                    <a:pt x="286856" y="0"/>
                  </a:cubicBezTo>
                  <a:cubicBezTo>
                    <a:pt x="1273876" y="-21315"/>
                    <a:pt x="1993499" y="-258892"/>
                    <a:pt x="2568778" y="0"/>
                  </a:cubicBezTo>
                  <a:cubicBezTo>
                    <a:pt x="2776322" y="14872"/>
                    <a:pt x="2822335" y="99193"/>
                    <a:pt x="2855635" y="283910"/>
                  </a:cubicBezTo>
                  <a:cubicBezTo>
                    <a:pt x="2918355" y="524388"/>
                    <a:pt x="2843988" y="789537"/>
                    <a:pt x="2855635" y="878655"/>
                  </a:cubicBezTo>
                  <a:cubicBezTo>
                    <a:pt x="2879380" y="1017529"/>
                    <a:pt x="2751138" y="1136764"/>
                    <a:pt x="2568778" y="1162566"/>
                  </a:cubicBezTo>
                  <a:cubicBezTo>
                    <a:pt x="1659374" y="1243631"/>
                    <a:pt x="1106113" y="1105531"/>
                    <a:pt x="286856" y="1162566"/>
                  </a:cubicBezTo>
                  <a:cubicBezTo>
                    <a:pt x="108291" y="1157033"/>
                    <a:pt x="-48121" y="1034800"/>
                    <a:pt x="0" y="878655"/>
                  </a:cubicBezTo>
                  <a:cubicBezTo>
                    <a:pt x="-26507" y="649882"/>
                    <a:pt x="-37148" y="398692"/>
                    <a:pt x="0" y="283910"/>
                  </a:cubicBezTo>
                  <a:close/>
                </a:path>
                <a:path w="2855635" h="1162566" stroke="0" extrusionOk="0">
                  <a:moveTo>
                    <a:pt x="0" y="283910"/>
                  </a:moveTo>
                  <a:cubicBezTo>
                    <a:pt x="-11553" y="106582"/>
                    <a:pt x="93163" y="2850"/>
                    <a:pt x="286856" y="0"/>
                  </a:cubicBezTo>
                  <a:cubicBezTo>
                    <a:pt x="1281193" y="-106392"/>
                    <a:pt x="1480223" y="93217"/>
                    <a:pt x="2568778" y="0"/>
                  </a:cubicBezTo>
                  <a:cubicBezTo>
                    <a:pt x="2717077" y="-10158"/>
                    <a:pt x="2832595" y="121538"/>
                    <a:pt x="2855635" y="283910"/>
                  </a:cubicBezTo>
                  <a:cubicBezTo>
                    <a:pt x="2820715" y="357112"/>
                    <a:pt x="2870526" y="744632"/>
                    <a:pt x="2855635" y="878655"/>
                  </a:cubicBezTo>
                  <a:cubicBezTo>
                    <a:pt x="2871841" y="998206"/>
                    <a:pt x="2726596" y="1158087"/>
                    <a:pt x="2568778" y="1162566"/>
                  </a:cubicBezTo>
                  <a:cubicBezTo>
                    <a:pt x="1555388" y="1100700"/>
                    <a:pt x="579380" y="1235903"/>
                    <a:pt x="286856" y="1162566"/>
                  </a:cubicBezTo>
                  <a:cubicBezTo>
                    <a:pt x="152297" y="1179304"/>
                    <a:pt x="-23007" y="1064695"/>
                    <a:pt x="0" y="878655"/>
                  </a:cubicBezTo>
                  <a:cubicBezTo>
                    <a:pt x="-48789" y="737364"/>
                    <a:pt x="-36005" y="382154"/>
                    <a:pt x="0" y="283910"/>
                  </a:cubicBezTo>
                  <a:close/>
                </a:path>
                <a:path w="2855635" h="1162566" fill="none" stroke="0" extrusionOk="0">
                  <a:moveTo>
                    <a:pt x="0" y="283910"/>
                  </a:moveTo>
                  <a:cubicBezTo>
                    <a:pt x="-13014" y="119905"/>
                    <a:pt x="91784" y="6972"/>
                    <a:pt x="286856" y="0"/>
                  </a:cubicBezTo>
                  <a:cubicBezTo>
                    <a:pt x="1374702" y="-8683"/>
                    <a:pt x="2018790" y="-147835"/>
                    <a:pt x="2568778" y="0"/>
                  </a:cubicBezTo>
                  <a:cubicBezTo>
                    <a:pt x="2749903" y="6014"/>
                    <a:pt x="2825546" y="103373"/>
                    <a:pt x="2855635" y="283910"/>
                  </a:cubicBezTo>
                  <a:cubicBezTo>
                    <a:pt x="2919354" y="535838"/>
                    <a:pt x="2852374" y="775008"/>
                    <a:pt x="2855635" y="878655"/>
                  </a:cubicBezTo>
                  <a:cubicBezTo>
                    <a:pt x="2862230" y="1029391"/>
                    <a:pt x="2730380" y="1138944"/>
                    <a:pt x="2568778" y="1162566"/>
                  </a:cubicBezTo>
                  <a:cubicBezTo>
                    <a:pt x="1693311" y="1331516"/>
                    <a:pt x="1083507" y="1109375"/>
                    <a:pt x="286856" y="1162566"/>
                  </a:cubicBezTo>
                  <a:cubicBezTo>
                    <a:pt x="103916" y="1159899"/>
                    <a:pt x="-30732" y="1037134"/>
                    <a:pt x="0" y="878655"/>
                  </a:cubicBezTo>
                  <a:cubicBezTo>
                    <a:pt x="-32262" y="688753"/>
                    <a:pt x="-49661" y="410819"/>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9561" y="161727"/>
                    <a:pt x="76976" y="-25339"/>
                    <a:pt x="250241" y="0"/>
                  </a:cubicBezTo>
                  <a:cubicBezTo>
                    <a:pt x="1137886" y="-9547"/>
                    <a:pt x="2011177" y="-227085"/>
                    <a:pt x="2605393" y="0"/>
                  </a:cubicBezTo>
                  <a:cubicBezTo>
                    <a:pt x="2764592" y="7157"/>
                    <a:pt x="2849640" y="121771"/>
                    <a:pt x="2855635" y="283910"/>
                  </a:cubicBezTo>
                  <a:cubicBezTo>
                    <a:pt x="2855195" y="348540"/>
                    <a:pt x="2895433" y="781498"/>
                    <a:pt x="2855635" y="878655"/>
                  </a:cubicBezTo>
                  <a:cubicBezTo>
                    <a:pt x="2868537" y="1024847"/>
                    <a:pt x="2763782" y="1138304"/>
                    <a:pt x="2605393" y="1162566"/>
                  </a:cubicBezTo>
                  <a:cubicBezTo>
                    <a:pt x="1509621" y="1240413"/>
                    <a:pt x="748649" y="1110971"/>
                    <a:pt x="250241" y="1162566"/>
                  </a:cubicBezTo>
                  <a:cubicBezTo>
                    <a:pt x="86357" y="1155388"/>
                    <a:pt x="-15669" y="1035228"/>
                    <a:pt x="0" y="878655"/>
                  </a:cubicBezTo>
                  <a:cubicBezTo>
                    <a:pt x="-40439" y="753600"/>
                    <a:pt x="-17911" y="470490"/>
                    <a:pt x="0" y="283910"/>
                  </a:cubicBezTo>
                  <a:close/>
                </a:path>
                <a:path w="2855635" h="1162566" stroke="0" extrusionOk="0">
                  <a:moveTo>
                    <a:pt x="0" y="283910"/>
                  </a:moveTo>
                  <a:cubicBezTo>
                    <a:pt x="-10804" y="120516"/>
                    <a:pt x="93257" y="12808"/>
                    <a:pt x="250241" y="0"/>
                  </a:cubicBezTo>
                  <a:cubicBezTo>
                    <a:pt x="845024" y="-145315"/>
                    <a:pt x="2056607" y="75942"/>
                    <a:pt x="2605393" y="0"/>
                  </a:cubicBezTo>
                  <a:cubicBezTo>
                    <a:pt x="2736881" y="-9924"/>
                    <a:pt x="2828549" y="126365"/>
                    <a:pt x="2855635" y="283910"/>
                  </a:cubicBezTo>
                  <a:cubicBezTo>
                    <a:pt x="2806227" y="432378"/>
                    <a:pt x="2854140" y="598077"/>
                    <a:pt x="2855635" y="878655"/>
                  </a:cubicBezTo>
                  <a:cubicBezTo>
                    <a:pt x="2866370" y="1018370"/>
                    <a:pt x="2733430" y="1147253"/>
                    <a:pt x="2605393" y="1162566"/>
                  </a:cubicBezTo>
                  <a:cubicBezTo>
                    <a:pt x="2264847" y="1100695"/>
                    <a:pt x="644570" y="1230097"/>
                    <a:pt x="250241" y="1162566"/>
                  </a:cubicBezTo>
                  <a:cubicBezTo>
                    <a:pt x="117154" y="1174754"/>
                    <a:pt x="-26245" y="1079193"/>
                    <a:pt x="0" y="878655"/>
                  </a:cubicBezTo>
                  <a:cubicBezTo>
                    <a:pt x="-40662" y="733463"/>
                    <a:pt x="-31768" y="517872"/>
                    <a:pt x="0" y="283910"/>
                  </a:cubicBezTo>
                  <a:close/>
                </a:path>
                <a:path w="2855635" h="1162566" fill="none" stroke="0" extrusionOk="0">
                  <a:moveTo>
                    <a:pt x="0" y="283910"/>
                  </a:moveTo>
                  <a:cubicBezTo>
                    <a:pt x="-10795" y="107342"/>
                    <a:pt x="80209" y="-5122"/>
                    <a:pt x="250241" y="0"/>
                  </a:cubicBezTo>
                  <a:cubicBezTo>
                    <a:pt x="1310767" y="10896"/>
                    <a:pt x="2131828" y="-128228"/>
                    <a:pt x="2605393" y="0"/>
                  </a:cubicBezTo>
                  <a:cubicBezTo>
                    <a:pt x="2750416" y="-1913"/>
                    <a:pt x="2845341" y="119114"/>
                    <a:pt x="2855635" y="283910"/>
                  </a:cubicBezTo>
                  <a:cubicBezTo>
                    <a:pt x="2871824" y="364112"/>
                    <a:pt x="2891132" y="759327"/>
                    <a:pt x="2855635" y="878655"/>
                  </a:cubicBezTo>
                  <a:cubicBezTo>
                    <a:pt x="2872878" y="1017722"/>
                    <a:pt x="2756457" y="1139079"/>
                    <a:pt x="2605393" y="1162566"/>
                  </a:cubicBezTo>
                  <a:cubicBezTo>
                    <a:pt x="1601786" y="1302157"/>
                    <a:pt x="696861" y="1106905"/>
                    <a:pt x="250241" y="1162566"/>
                  </a:cubicBezTo>
                  <a:cubicBezTo>
                    <a:pt x="99483" y="1164730"/>
                    <a:pt x="-8407" y="1037311"/>
                    <a:pt x="0" y="878655"/>
                  </a:cubicBezTo>
                  <a:cubicBezTo>
                    <a:pt x="-49659" y="799125"/>
                    <a:pt x="-39129" y="492553"/>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10149" y="162527"/>
                    <a:pt x="121235" y="-5998"/>
                    <a:pt x="290830" y="0"/>
                  </a:cubicBezTo>
                  <a:cubicBezTo>
                    <a:pt x="1386522" y="-24643"/>
                    <a:pt x="2169415" y="-196619"/>
                    <a:pt x="2564804" y="0"/>
                  </a:cubicBezTo>
                  <a:cubicBezTo>
                    <a:pt x="2754763" y="8841"/>
                    <a:pt x="2823642" y="100464"/>
                    <a:pt x="2855635" y="283909"/>
                  </a:cubicBezTo>
                  <a:cubicBezTo>
                    <a:pt x="2889031" y="354917"/>
                    <a:pt x="2838287" y="685080"/>
                    <a:pt x="2855635" y="878656"/>
                  </a:cubicBezTo>
                  <a:cubicBezTo>
                    <a:pt x="2902487" y="1000451"/>
                    <a:pt x="2748992" y="1137144"/>
                    <a:pt x="2564804" y="1162566"/>
                  </a:cubicBezTo>
                  <a:cubicBezTo>
                    <a:pt x="1880922" y="1234578"/>
                    <a:pt x="1324402" y="1110402"/>
                    <a:pt x="290830" y="1162566"/>
                  </a:cubicBezTo>
                  <a:cubicBezTo>
                    <a:pt x="88270" y="1151021"/>
                    <a:pt x="-55263" y="1034708"/>
                    <a:pt x="0" y="878656"/>
                  </a:cubicBezTo>
                  <a:cubicBezTo>
                    <a:pt x="-47228" y="729546"/>
                    <a:pt x="36109" y="523609"/>
                    <a:pt x="0" y="283909"/>
                  </a:cubicBezTo>
                  <a:close/>
                </a:path>
                <a:path w="2855635" h="1162566" stroke="0" extrusionOk="0">
                  <a:moveTo>
                    <a:pt x="0" y="283909"/>
                  </a:moveTo>
                  <a:cubicBezTo>
                    <a:pt x="-27165" y="114532"/>
                    <a:pt x="80027" y="15980"/>
                    <a:pt x="290830" y="0"/>
                  </a:cubicBezTo>
                  <a:cubicBezTo>
                    <a:pt x="1463088" y="-131591"/>
                    <a:pt x="1666034" y="88250"/>
                    <a:pt x="2564804" y="0"/>
                  </a:cubicBezTo>
                  <a:cubicBezTo>
                    <a:pt x="2719627" y="-26500"/>
                    <a:pt x="2845284" y="125471"/>
                    <a:pt x="2855635" y="283909"/>
                  </a:cubicBezTo>
                  <a:cubicBezTo>
                    <a:pt x="2790994" y="394643"/>
                    <a:pt x="2839755" y="592727"/>
                    <a:pt x="2855635" y="878656"/>
                  </a:cubicBezTo>
                  <a:cubicBezTo>
                    <a:pt x="2860451" y="1025828"/>
                    <a:pt x="2729605" y="1153321"/>
                    <a:pt x="2564804" y="1162566"/>
                  </a:cubicBezTo>
                  <a:cubicBezTo>
                    <a:pt x="1468085" y="1106387"/>
                    <a:pt x="497080" y="1239235"/>
                    <a:pt x="290830" y="1162566"/>
                  </a:cubicBezTo>
                  <a:cubicBezTo>
                    <a:pt x="130317" y="1176804"/>
                    <a:pt x="-22517" y="1070124"/>
                    <a:pt x="0" y="878656"/>
                  </a:cubicBezTo>
                  <a:cubicBezTo>
                    <a:pt x="13727" y="676621"/>
                    <a:pt x="-2263" y="524078"/>
                    <a:pt x="0" y="283909"/>
                  </a:cubicBezTo>
                  <a:close/>
                </a:path>
                <a:path w="2855635" h="1162566" fill="none" stroke="0" extrusionOk="0">
                  <a:moveTo>
                    <a:pt x="0" y="283909"/>
                  </a:moveTo>
                  <a:cubicBezTo>
                    <a:pt x="-4473" y="123708"/>
                    <a:pt x="109725" y="13627"/>
                    <a:pt x="290830" y="0"/>
                  </a:cubicBezTo>
                  <a:cubicBezTo>
                    <a:pt x="1425275" y="-32163"/>
                    <a:pt x="2236754" y="-128984"/>
                    <a:pt x="2564804" y="0"/>
                  </a:cubicBezTo>
                  <a:cubicBezTo>
                    <a:pt x="2721686" y="-7575"/>
                    <a:pt x="2832498" y="108775"/>
                    <a:pt x="2855635" y="283909"/>
                  </a:cubicBezTo>
                  <a:cubicBezTo>
                    <a:pt x="2905119" y="381012"/>
                    <a:pt x="2855135" y="624606"/>
                    <a:pt x="2855635" y="878656"/>
                  </a:cubicBezTo>
                  <a:cubicBezTo>
                    <a:pt x="2884814" y="1011424"/>
                    <a:pt x="2710124" y="1137108"/>
                    <a:pt x="2564804" y="1162566"/>
                  </a:cubicBezTo>
                  <a:cubicBezTo>
                    <a:pt x="1981722" y="1292231"/>
                    <a:pt x="1237645" y="1103525"/>
                    <a:pt x="290830" y="1162566"/>
                  </a:cubicBezTo>
                  <a:cubicBezTo>
                    <a:pt x="110188" y="1161535"/>
                    <a:pt x="-32454" y="1039159"/>
                    <a:pt x="0" y="878656"/>
                  </a:cubicBezTo>
                  <a:cubicBezTo>
                    <a:pt x="-59577" y="801660"/>
                    <a:pt x="23381" y="526891"/>
                    <a:pt x="0" y="2839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9|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TotalTime>
  <Words>546</Words>
  <Application>Microsoft Office PowerPoint</Application>
  <PresentationFormat>Widescreen</PresentationFormat>
  <Paragraphs>47</Paragraphs>
  <Slides>18</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等线</vt:lpstr>
      <vt:lpstr>Aptos</vt:lpstr>
      <vt:lpstr>Aptos Display</vt:lpstr>
      <vt:lpstr>Arial</vt:lpstr>
      <vt:lpstr>Calibri</vt:lpstr>
      <vt:lpstr>Cambria</vt:lpstr>
      <vt:lpstr>Times New Roman</vt:lpstr>
      <vt:lpstr>VNtimpani</vt:lpstr>
      <vt:lpstr>Wingdings</vt:lpstr>
      <vt:lpstr>字魂70号-灵悦黑体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2</cp:revision>
  <dcterms:created xsi:type="dcterms:W3CDTF">2024-09-24T14:07:49Z</dcterms:created>
  <dcterms:modified xsi:type="dcterms:W3CDTF">2024-09-24T16:45:26Z</dcterms:modified>
</cp:coreProperties>
</file>