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2" r:id="rId3"/>
    <p:sldId id="273" r:id="rId4"/>
    <p:sldId id="27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4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2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5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0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5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5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8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5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4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3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8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E544F-4DE3-4C33-BD8B-B605A8BFB12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F0215-E56B-4FE0-A72F-E69B7B16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5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916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2060"/>
                </a:solidFill>
              </a:rPr>
              <a:t>  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TNTP HỒ CHÍ MINH</a:t>
            </a:r>
          </a:p>
          <a:p>
            <a:pPr algn="ctr"/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BÁT TRANG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0073" y="2520457"/>
            <a:ext cx="1245061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4800" b="1" dirty="0" err="1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800" b="1" dirty="0" smtClean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endParaRPr lang="en-US" sz="4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uốc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19713"/>
            <a:ext cx="12191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73" y="1194596"/>
            <a:ext cx="938228" cy="101316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701309" y="1064826"/>
            <a:ext cx="3011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4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6" y="0"/>
            <a:ext cx="535008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61" y="0"/>
            <a:ext cx="5321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12" y="0"/>
            <a:ext cx="523044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3" y="0"/>
            <a:ext cx="5258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ình luận kỷ niệm 22.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50</Words>
  <Application>Microsoft Office PowerPoint</Application>
  <PresentationFormat>Widescreen</PresentationFormat>
  <Paragraphs>7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NINH</dc:creator>
  <cp:lastModifiedBy>Administrator</cp:lastModifiedBy>
  <cp:revision>37</cp:revision>
  <dcterms:created xsi:type="dcterms:W3CDTF">2024-10-15T03:12:35Z</dcterms:created>
  <dcterms:modified xsi:type="dcterms:W3CDTF">2024-12-15T03:32:21Z</dcterms:modified>
</cp:coreProperties>
</file>