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8" r:id="rId9"/>
    <p:sldId id="269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B7779-BE80-4895-A2ED-74F51C31C5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41: Ui, ưi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Arial" panose="020B0604020202020204" pitchFamily="34" charset="0"/>
              </a:rPr>
              <a:t>1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6387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087438"/>
            <a:ext cx="73247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2590800" y="4876800"/>
            <a:ext cx="4267200" cy="30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ửi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cho H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úi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kẹo.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7411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98925"/>
            <a:ext cx="1563688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106863"/>
            <a:ext cx="1271588" cy="127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076700"/>
            <a:ext cx="1550988" cy="134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613" y="1828800"/>
            <a:ext cx="1881187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400" y="3246438"/>
            <a:ext cx="4403725" cy="50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954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3" y="2438400"/>
            <a:ext cx="6789737" cy="179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19459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9238"/>
            <a:ext cx="8839200" cy="6151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9400"/>
            <a:ext cx="8153400" cy="635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Presentation</Application>
  <PresentationFormat>On-screen Show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.VnTime</vt:lpstr>
      <vt:lpstr>Segoe Print</vt:lpstr>
      <vt:lpstr>Times New Roman</vt:lpstr>
      <vt:lpstr>Arial Black</vt:lpstr>
      <vt:lpstr>Verdana</vt:lpstr>
      <vt:lpstr>VNI-Brush</vt:lpstr>
      <vt:lpstr>Microsoft YaHei</vt:lpstr>
      <vt:lpstr>Arial Unicode MS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9</cp:revision>
  <dcterms:created xsi:type="dcterms:W3CDTF">2020-08-18T11:40:23Z</dcterms:created>
  <dcterms:modified xsi:type="dcterms:W3CDTF">2020-08-22T15:07:33Z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