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57" r:id="rId4"/>
    <p:sldId id="258" r:id="rId6"/>
    <p:sldId id="271" r:id="rId7"/>
    <p:sldId id="272" r:id="rId8"/>
    <p:sldId id="259" r:id="rId9"/>
    <p:sldId id="260" r:id="rId10"/>
    <p:sldId id="268" r:id="rId11"/>
    <p:sldId id="269" r:id="rId12"/>
    <p:sldId id="270" r:id="rId13"/>
    <p:sldId id="267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BFB1DB2-88B0-4034-AAF8-19EFC247D19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en-US" sz="1200" dirty="0"/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Straight Connector 26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4" name="Date Placeholder 27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4463" y="1174750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16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81475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28"/>
          <p:cNvSpPr>
            <a:spLocks noGrp="1"/>
          </p:cNvSpPr>
          <p:nvPr>
            <p:ph type="sldNum" sz="quarter" idx="4"/>
          </p:nvPr>
        </p:nvSpPr>
        <p:spPr bwMode="auto">
          <a:xfrm>
            <a:off x="1325563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9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41413" y="0"/>
            <a:ext cx="230188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traight Connector 23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raight Connector 24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090613" y="5500688"/>
            <a:ext cx="138113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Straight Connector 32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34" name="Date Placeholder 3"/>
          <p:cNvSpPr>
            <a:spLocks noGrp="1"/>
          </p:cNvSpPr>
          <p:nvPr>
            <p:ph type="dt" sz="half" idx="2"/>
          </p:nvPr>
        </p:nvSpPr>
        <p:spPr bwMode="auto">
          <a:xfrm rot="5400000">
            <a:off x="7762875" y="1169988"/>
            <a:ext cx="2286000" cy="381000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Footer Placeholder 4"/>
          <p:cNvSpPr>
            <a:spLocks noGrp="1"/>
          </p:cNvSpPr>
          <p:nvPr>
            <p:ph type="ftr" sz="quarter" idx="3"/>
          </p:nvPr>
        </p:nvSpPr>
        <p:spPr bwMode="auto">
          <a:xfrm rot="5400000">
            <a:off x="7077075" y="4178300"/>
            <a:ext cx="3657600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339850" y="4929188"/>
            <a:ext cx="609600" cy="517525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5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Straight Connector 17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245" name="Straight Connector 1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" name="Rectangle 1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7" name="Straight Connector 2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" name="Oval 2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0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68" name="Straight Connector 17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" name="Rectangle 1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Straight Connector 19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72" name="Straight Connector 23"/>
          <p:cNvSpPr/>
          <p:nvPr/>
        </p:nvSpPr>
        <p:spPr>
          <a:xfrm>
            <a:off x="6192838" y="0"/>
            <a:ext cx="0" cy="6858000"/>
          </a:xfrm>
          <a:prstGeom prst="line">
            <a:avLst/>
          </a:prstGeom>
          <a:ln w="1270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25" name="Date Placeholder 16"/>
          <p:cNvSpPr>
            <a:spLocks noGrp="1"/>
          </p:cNvSpPr>
          <p:nvPr>
            <p:ph type="dt" sz="half" idx="1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rtlCol="0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  <p:sp>
        <p:nvSpPr>
          <p:cNvPr id="27" name="Footer Placeholder 20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rtlCol="0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p>
            <a:pPr algn="ctr">
              <a:buNone/>
            </a:pPr>
            <a:fld id="{9A0DB2DC-4C9A-4742-B13C-FB6460FD3503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52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4" y="1081881"/>
            <a:ext cx="2011363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2016701-1F56-43DD-9489-5485639525F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6" name="Straight Connector 8"/>
          <p:cNvSpPr/>
          <p:nvPr/>
        </p:nvSpPr>
        <p:spPr>
          <a:xfrm>
            <a:off x="8991600" y="0"/>
            <a:ext cx="0" cy="6858000"/>
          </a:xfrm>
          <a:prstGeom prst="line">
            <a:avLst/>
          </a:prstGeom>
          <a:ln w="19050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8" name="Straight Connector 10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Calibri" panose="020F0502020204030204" pitchFamily="34" charset="0"/>
              </a:rPr>
            </a:fld>
            <a:endParaRPr 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 panose="05020102010507070707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 panose="05000000000000000000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9.jpe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8" name="Picture 12" descr="whiteshirt_20design_20zoom_20personalized_20chemistry_20glassware_origina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1600" y="3860800"/>
            <a:ext cx="3962400" cy="3962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4" descr="imag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3400"/>
            <a:ext cx="2743200" cy="251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0" y="228600"/>
            <a:ext cx="9143999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CHÀO MỪNG QUÝ THẦY CÔ 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uLnTx/>
                <a:uFillTx/>
                <a:latin typeface="Arial Black" panose="020B0A04020102020204" pitchFamily="34" charset="0"/>
                <a:ea typeface="+mn-ea"/>
                <a:cs typeface="Times New Roman" panose="02020603050405020304" pitchFamily="18" charset="0"/>
              </a:rPr>
              <a:t>ĐẾN DỰ GIỜ</a:t>
            </a:r>
            <a:endParaRPr kumimoji="0" lang="en-US" sz="3600" b="1" i="0" u="none" strike="noStrike" kern="1200" cap="none" spc="0" normalizeH="0" baseline="0" noProof="0">
              <a:ln w="10541" cmpd="sng">
                <a:solidFill>
                  <a:srgbClr val="996633"/>
                </a:solidFill>
                <a:prstDash val="solid"/>
              </a:ln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glow rad="127000">
                  <a:srgbClr val="FFC000"/>
                </a:glow>
              </a:effectLst>
              <a:uLnTx/>
              <a:uFillTx/>
              <a:latin typeface="Arial Black" panose="020B0A04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341" name="WordArt 9"/>
          <p:cNvSpPr>
            <a:spLocks noTextEdit="1"/>
          </p:cNvSpPr>
          <p:nvPr/>
        </p:nvSpPr>
        <p:spPr>
          <a:xfrm>
            <a:off x="2247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Môn Tiếng Việt</a:t>
            </a:r>
            <a:endParaRPr lang="en-US" sz="3600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5677" y="3200795"/>
            <a:ext cx="4572000" cy="646331"/>
          </a:xfrm>
          <a:prstGeom prst="rect">
            <a:avLst/>
          </a:prstGeom>
        </p:spPr>
        <p:txBody>
          <a:bodyPr numCol="1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1800" b="1" i="0" u="none" strike="noStrike" kern="1200" cap="none" spc="0" normalizeH="0" baseline="0" noProof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42: Ao, eo</a:t>
            </a:r>
            <a:endParaRPr kumimoji="0" lang="en-US" sz="1800" b="1" i="0" u="none" strike="noStrike" kern="1200" cap="none" spc="0" normalizeH="0" baseline="0" noProof="0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343" name="Picture 6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2" y="0"/>
            <a:ext cx="9123362" cy="174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4" name="Picture 7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-3357562" y="3322638"/>
            <a:ext cx="6858000" cy="212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5" name="Picture 8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275" y="6694488"/>
            <a:ext cx="9194800" cy="176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6" name="Picture 9" descr="n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5400000" flipH="1">
            <a:off x="5634038" y="3309938"/>
            <a:ext cx="6827837" cy="211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7" name="Picture 5" descr="Chemistry-inazuma-eleven-34381942-800-6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4924425"/>
            <a:ext cx="2590800" cy="1770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ln/>
        </p:spPr>
        <p:txBody>
          <a:bodyPr vert="horz" wrap="square" anchor="t"/>
          <a:p>
            <a:pPr>
              <a:buClr>
                <a:schemeClr val="accent1"/>
              </a:buClr>
              <a:buSzPct val="70000"/>
              <a:buFont typeface="Wingdings" panose="05000000000000000000" pitchFamily="2" charset="2"/>
            </a:pPr>
            <a:endParaRPr dirty="0"/>
          </a:p>
        </p:txBody>
      </p:sp>
      <p:pic>
        <p:nvPicPr>
          <p:cNvPr id="23556" name="Picture 4" descr="bfn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63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9" name="WordArt 7"/>
          <p:cNvSpPr>
            <a:spLocks noTextEdit="1"/>
          </p:cNvSpPr>
          <p:nvPr/>
        </p:nvSpPr>
        <p:spPr>
          <a:xfrm>
            <a:off x="228600" y="1219200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  <a:endParaRPr lang="en-US" sz="5400" b="1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23560" name="WordArt 8"/>
          <p:cNvSpPr>
            <a:spLocks noTextEdit="1"/>
          </p:cNvSpPr>
          <p:nvPr/>
        </p:nvSpPr>
        <p:spPr>
          <a:xfrm rot="494338">
            <a:off x="7515225" y="5562600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  <a:endParaRPr lang="en-US" sz="3600">
              <a:ln w="9525" cap="flat" cmpd="sng">
                <a:solidFill>
                  <a:srgbClr val="8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C40091"/>
              </a:solidFill>
              <a:latin typeface="VNI-Brush" charset="0"/>
              <a:ea typeface="VNI-Brush" charset="0"/>
            </a:endParaRPr>
          </a:p>
        </p:txBody>
      </p:sp>
      <p:pic>
        <p:nvPicPr>
          <p:cNvPr id="23561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0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1066800" y="1981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3" name="Picture 11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2057400" y="12192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4" name="Picture 12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7829550" y="3200400"/>
            <a:ext cx="1314450" cy="1162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5" name="Picture 13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381000" y="3581400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6" name="Picture 14" descr="DSTARS-P"/>
          <p:cNvPicPr>
            <a:picLocks noChangeAspect="1"/>
          </p:cNvPicPr>
          <p:nvPr/>
        </p:nvPicPr>
        <p:blipFill>
          <a:blip r:embed="rId3">
            <a:lum contrast="-6000"/>
          </a:blip>
          <a:stretch>
            <a:fillRect/>
          </a:stretch>
        </p:blipFill>
        <p:spPr>
          <a:xfrm>
            <a:off x="4114800" y="609600"/>
            <a:ext cx="914400" cy="80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7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426720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8" name="Picture 16" descr="gman0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3886200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828800" y="2133600"/>
            <a:ext cx="4495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r>
              <a:rPr sz="4000" b="1" dirty="0">
                <a:latin typeface="Century Schoolbook" panose="02040604050505020304"/>
              </a:rPr>
              <a:t>A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Ôn v</a:t>
            </a:r>
            <a:r>
              <a:rPr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khởi động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15365" grpId="0"/>
      <p:bldP spid="1536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1066800"/>
            <a:ext cx="8382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29000"/>
            <a:ext cx="7086600" cy="990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2286000"/>
            <a:ext cx="7315200" cy="16748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5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18437" name="TextBox 1"/>
          <p:cNvSpPr txBox="1"/>
          <p:nvPr/>
        </p:nvSpPr>
        <p:spPr>
          <a:xfrm>
            <a:off x="1905000" y="152400"/>
            <a:ext cx="3505200" cy="984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Nhận biết</a:t>
            </a:r>
            <a:r>
              <a:rPr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8438" name="Rectangle 3"/>
          <p:cNvSpPr/>
          <p:nvPr/>
        </p:nvSpPr>
        <p:spPr>
          <a:xfrm>
            <a:off x="3429000" y="3735388"/>
            <a:ext cx="9144000" cy="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br>
              <a:rPr dirty="0">
                <a:latin typeface="Arial" panose="020B0604020202020204" pitchFamily="34" charset="0"/>
              </a:rPr>
            </a:br>
            <a:endParaRPr dirty="0">
              <a:latin typeface="Arial" panose="020B0604020202020204" pitchFamily="34" charset="0"/>
            </a:endParaRPr>
          </a:p>
        </p:txBody>
      </p:sp>
      <p:pic>
        <p:nvPicPr>
          <p:cNvPr id="18439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2600"/>
            <a:ext cx="7391400" cy="4086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9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0" y="7620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17419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238125"/>
            <a:ext cx="1366838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1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1704975"/>
            <a:ext cx="1981200" cy="1381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3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3262313"/>
            <a:ext cx="6705600" cy="533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5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4267200"/>
            <a:ext cx="1306513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6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988" y="4267200"/>
            <a:ext cx="1471612" cy="1252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7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229100"/>
            <a:ext cx="1676400" cy="1427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28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4495800"/>
            <a:ext cx="1579563" cy="1023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7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3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12954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048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3" y="2390775"/>
            <a:ext cx="7234237" cy="3248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7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1509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200"/>
            <a:ext cx="8382000" cy="4953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small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4" descr="Picture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1" name="Rectangle 5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99FF33"/>
          </a:solidFill>
          <a:ln w="9525">
            <a:noFill/>
          </a:ln>
        </p:spPr>
        <p:txBody>
          <a:bodyPr anchor="ctr"/>
          <a:p>
            <a:pPr algn="ctr"/>
            <a:endParaRPr sz="4400" dirty="0">
              <a:solidFill>
                <a:srgbClr val="FF0000"/>
              </a:solidFill>
              <a:latin typeface=".VnTime" pitchFamily="34" charset="0"/>
            </a:endParaRPr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95300"/>
            <a:ext cx="8686800" cy="5341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WPS Presentation</Application>
  <PresentationFormat>On-screen Show (4:3)</PresentationFormat>
  <Paragraphs>20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Century Schoolbook</vt:lpstr>
      <vt:lpstr>Wingdings 2</vt:lpstr>
      <vt:lpstr>.VnTime</vt:lpstr>
      <vt:lpstr>Segoe Print</vt:lpstr>
      <vt:lpstr>Times New Roman</vt:lpstr>
      <vt:lpstr>Wingdings</vt:lpstr>
      <vt:lpstr>Arial Black</vt:lpstr>
      <vt:lpstr>Verdana</vt:lpstr>
      <vt:lpstr>VNI-Brush</vt:lpstr>
      <vt:lpstr>Microsoft YaHei</vt:lpstr>
      <vt:lpstr>Arial Unicode MS</vt:lpstr>
      <vt:lpstr>Office Theme</vt:lpstr>
      <vt:lpstr>Oriel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</cp:lastModifiedBy>
  <cp:revision>17</cp:revision>
  <dcterms:created xsi:type="dcterms:W3CDTF">2020-08-18T11:40:23Z</dcterms:created>
  <dcterms:modified xsi:type="dcterms:W3CDTF">2020-08-22T15:09:06Z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