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9"/>
  </p:notesMasterIdLst>
  <p:sldIdLst>
    <p:sldId id="320" r:id="rId3"/>
    <p:sldId id="256" r:id="rId4"/>
    <p:sldId id="287" r:id="rId5"/>
    <p:sldId id="290" r:id="rId6"/>
    <p:sldId id="292" r:id="rId7"/>
    <p:sldId id="291" r:id="rId8"/>
  </p:sldIdLst>
  <p:sldSz cx="9144000" cy="5143500" type="screen16x9"/>
  <p:notesSz cx="6858000" cy="9144000"/>
  <p:custDataLst>
    <p:tags r:id="rId1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1988" autoAdjust="0"/>
  </p:normalViewPr>
  <p:slideViewPr>
    <p:cSldViewPr>
      <p:cViewPr varScale="1">
        <p:scale>
          <a:sx n="77" d="100"/>
          <a:sy n="77" d="100"/>
        </p:scale>
        <p:origin x="9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AD71-E780-4836-A927-B532131AEC9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8917-3D9D-401D-947A-C4C530850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0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76D1223-53C8-4F6E-A0EE-C7ADC22EE3B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05F3456-2B02-4FC3-9B3D-9B550E85FD3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292426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376286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435292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2904079"/>
            <a:ext cx="4066286" cy="8185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9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TOÁN LỚP 1E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834043" y="4579159"/>
            <a:ext cx="3704530" cy="4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Vũ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Nhàn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2419807"/>
            <a:ext cx="4184162" cy="3179204"/>
          </a:xfrm>
          <a:prstGeom prst="rect">
            <a:avLst/>
          </a:prstGeom>
          <a:noFill/>
        </p:spPr>
        <p:txBody>
          <a:bodyPr spcFirstLastPara="1" wrap="none" lIns="91276" tIns="45638" rIns="91276" bIns="45638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252230" y="162889"/>
            <a:ext cx="5009836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6" tIns="34289" rIns="6848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4530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BÁT TRANG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1257302"/>
            <a:ext cx="6867730" cy="4112121"/>
          </a:xfrm>
          <a:prstGeom prst="rect">
            <a:avLst/>
          </a:prstGeom>
        </p:spPr>
        <p:txBody>
          <a:bodyPr spcFirstLastPara="1" wrap="none" lIns="68486" tIns="34289" rIns="68486" bIns="34289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530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2020-2021\TAILIEU\Toan1.1 bai 11-15 (FB Yen Nga)-20200808T151710Z-001\Toan1.1 bai 11-15 (FB Yen Nga)\file ảnh scan từ sách\bài 11\Phạm Duyên- trang 68.jpg"/>
          <p:cNvPicPr>
            <a:picLocks noChangeAspect="1" noChangeArrowheads="1"/>
          </p:cNvPicPr>
          <p:nvPr/>
        </p:nvPicPr>
        <p:blipFill>
          <a:blip r:embed="rId4"/>
          <a:srcRect l="24584" t="29403" r="11461" b="51094"/>
          <a:stretch>
            <a:fillRect/>
          </a:stretch>
        </p:blipFill>
        <p:spPr bwMode="auto">
          <a:xfrm>
            <a:off x="1752600" y="1123950"/>
            <a:ext cx="6858000" cy="3352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263857"/>
            <a:ext cx="63532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1026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9582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1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 descr="C:\Users\Administrator\Desktop\2020-2021\TAILIEU\Toan1.1 bai 11-15 (FB Yen Nga)-20200808T151710Z-001\Toan1.1 bai 11-15 (FB Yen Nga)\file ảnh scan từ sách\bài 11\Phạm Duyên- trang 68.jpg"/>
          <p:cNvPicPr>
            <a:picLocks noChangeAspect="1" noChangeArrowheads="1"/>
          </p:cNvPicPr>
          <p:nvPr/>
        </p:nvPicPr>
        <p:blipFill>
          <a:blip r:embed="rId4"/>
          <a:srcRect l="27092" t="51566" r="66638" b="44002"/>
          <a:stretch>
            <a:fillRect/>
          </a:stretch>
        </p:blipFill>
        <p:spPr bwMode="auto">
          <a:xfrm>
            <a:off x="4495800" y="1885950"/>
            <a:ext cx="533400" cy="685800"/>
          </a:xfrm>
          <a:prstGeom prst="rect">
            <a:avLst/>
          </a:prstGeom>
          <a:noFill/>
        </p:spPr>
      </p:pic>
      <p:pic>
        <p:nvPicPr>
          <p:cNvPr id="28" name="Picture 27" descr="C:\Users\Administrator\Desktop\2020-2021\TAILIEU\Toan1.1 bai 11-15 (FB Yen Nga)-20200808T151710Z-001\Toan1.1 bai 11-15 (FB Yen Nga)\file ảnh scan từ sách\bài 11\Phạm Duyên- trang 68.jpg"/>
          <p:cNvPicPr>
            <a:picLocks noChangeAspect="1" noChangeArrowheads="1"/>
          </p:cNvPicPr>
          <p:nvPr/>
        </p:nvPicPr>
        <p:blipFill>
          <a:blip r:embed="rId4"/>
          <a:srcRect l="20822" t="51566" r="49082" b="44002"/>
          <a:stretch>
            <a:fillRect/>
          </a:stretch>
        </p:blipFill>
        <p:spPr bwMode="auto">
          <a:xfrm>
            <a:off x="2209800" y="1885950"/>
            <a:ext cx="2286000" cy="685800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>
          <a:xfrm>
            <a:off x="4572000" y="2038350"/>
            <a:ext cx="4572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Picture 26" descr="C:\Users\Administrator\Desktop\2020-2021\TAILIEU\Toan1.1 bai 11-15 (FB Yen Nga)-20200808T151710Z-001\Toan1.1 bai 11-15 (FB Yen Nga)\file ảnh scan từ sách\bài 11\Phạm Duyên- trang 68.jpg"/>
          <p:cNvPicPr>
            <a:picLocks noChangeAspect="1" noChangeArrowheads="1"/>
          </p:cNvPicPr>
          <p:nvPr/>
        </p:nvPicPr>
        <p:blipFill>
          <a:blip r:embed="rId4"/>
          <a:srcRect l="62205" t="50457" r="14753" b="44888"/>
          <a:stretch>
            <a:fillRect/>
          </a:stretch>
        </p:blipFill>
        <p:spPr bwMode="auto">
          <a:xfrm>
            <a:off x="5791200" y="1733550"/>
            <a:ext cx="2286000" cy="1295400"/>
          </a:xfrm>
          <a:prstGeom prst="rect">
            <a:avLst/>
          </a:prstGeom>
          <a:noFill/>
        </p:spPr>
      </p:pic>
      <p:pic>
        <p:nvPicPr>
          <p:cNvPr id="34" name="Picture 33" descr="C:\Users\Administrator\Desktop\2020-2021\TAILIEU\Toan1.1 bai 11-15 (FB Yen Nga)-20200808T151710Z-001\Toan1.1 bai 11-15 (FB Yen Nga)\file ảnh scan từ sách\bài 11\Phạm Duyên- trang 68.jpg"/>
          <p:cNvPicPr>
            <a:picLocks noChangeAspect="1" noChangeArrowheads="1"/>
          </p:cNvPicPr>
          <p:nvPr/>
        </p:nvPicPr>
        <p:blipFill>
          <a:blip r:embed="rId4"/>
          <a:srcRect l="62205" t="55112" r="13969" b="42228"/>
          <a:stretch>
            <a:fillRect/>
          </a:stretch>
        </p:blipFill>
        <p:spPr bwMode="auto">
          <a:xfrm>
            <a:off x="5791200" y="3181350"/>
            <a:ext cx="2438400" cy="76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263857"/>
            <a:ext cx="63532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1026" name="Picture 2" descr="C:\Users\Administrator\Desktop\GA ĐT TOAN\KHAM P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9582"/>
            <a:ext cx="1611251" cy="6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4" name="Group 17"/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/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/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/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/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/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/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Tiết 1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 descr="C:\Users\Administrator\Desktop\2020-2021\TAILIEU\Toan1.1 bai 11-15 (FB Yen Nga)-20200808T151710Z-001\Toan1.1 bai 11-15 (FB Yen Nga)\file ảnh scan từ sách\bài 11\Phạm Duyên- trang 68.jpg"/>
          <p:cNvPicPr>
            <a:picLocks noChangeAspect="1" noChangeArrowheads="1"/>
          </p:cNvPicPr>
          <p:nvPr/>
        </p:nvPicPr>
        <p:blipFill>
          <a:blip r:embed="rId5" cstate="print"/>
          <a:srcRect l="60779" t="79935" r="13897" b="12973"/>
          <a:stretch>
            <a:fillRect/>
          </a:stretch>
        </p:blipFill>
        <p:spPr bwMode="auto">
          <a:xfrm>
            <a:off x="5638800" y="2724150"/>
            <a:ext cx="2133600" cy="1219200"/>
          </a:xfrm>
          <a:prstGeom prst="rect">
            <a:avLst/>
          </a:prstGeom>
          <a:noFill/>
        </p:spPr>
      </p:pic>
      <p:pic>
        <p:nvPicPr>
          <p:cNvPr id="6" name="Picture 2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352550"/>
            <a:ext cx="3886200" cy="3429000"/>
          </a:xfrm>
          <a:prstGeom prst="rect">
            <a:avLst/>
          </a:prstGeom>
          <a:noFill/>
        </p:spPr>
      </p:pic>
      <p:pic>
        <p:nvPicPr>
          <p:cNvPr id="18" name="Picture 17" descr="C:\Users\Administrator\Desktop\2020-2021\TAILIEU\Toan1.1 bai 11-15 (FB Yen Nga)-20200808T151710Z-001\Toan1.1 bai 11-15 (FB Yen Nga)\file ảnh scan từ sách\bài 11\Phạm Duyên- trang 68.jpg"/>
          <p:cNvPicPr>
            <a:picLocks noChangeAspect="1" noChangeArrowheads="1"/>
          </p:cNvPicPr>
          <p:nvPr/>
        </p:nvPicPr>
        <p:blipFill>
          <a:blip r:embed="rId5" cstate="print"/>
          <a:srcRect l="65650" t="70183" r="11621" b="24830"/>
          <a:stretch>
            <a:fillRect/>
          </a:stretch>
        </p:blipFill>
        <p:spPr bwMode="auto">
          <a:xfrm>
            <a:off x="5715000" y="1276350"/>
            <a:ext cx="2133600" cy="1066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762000" y="1276350"/>
            <a:ext cx="4608512" cy="945396"/>
            <a:chOff x="827584" y="1491630"/>
            <a:chExt cx="4608512" cy="945396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2" descr="C:\Users\Administrator\Desktop\2020-2021\TAILIEU\Toan1.1 bai 11-15 (FB Yen Nga)-20200808T151710Z-001\Toan1.1 bai 11-15 (FB Yen Nga)\file ảnh scan từ sách\bài 11\Phạm Duyên- trang 69.jpg"/>
          <p:cNvPicPr>
            <a:picLocks noChangeAspect="1" noChangeArrowheads="1"/>
          </p:cNvPicPr>
          <p:nvPr/>
        </p:nvPicPr>
        <p:blipFill>
          <a:blip r:embed="rId5"/>
          <a:srcRect l="52750" t="10943" r="13552" b="64857"/>
          <a:stretch>
            <a:fillRect/>
          </a:stretch>
        </p:blipFill>
        <p:spPr bwMode="auto">
          <a:xfrm>
            <a:off x="4343400" y="1200150"/>
            <a:ext cx="3810000" cy="3352800"/>
          </a:xfrm>
          <a:prstGeom prst="rect">
            <a:avLst/>
          </a:prstGeom>
          <a:noFill/>
        </p:spPr>
      </p:pic>
      <p:pic>
        <p:nvPicPr>
          <p:cNvPr id="22" name="Picture 2" descr="C:\Users\Administrator\Desktop\2020-2021\TAILIEU\Toan1.1 bai 11-15 (FB Yen Nga)-20200808T151710Z-001\Toan1.1 bai 11-15 (FB Yen Nga)\file ảnh scan từ sách\bài 11\Phạm Duyên- trang 69.jpg"/>
          <p:cNvPicPr>
            <a:picLocks noChangeAspect="1" noChangeArrowheads="1"/>
          </p:cNvPicPr>
          <p:nvPr/>
        </p:nvPicPr>
        <p:blipFill>
          <a:blip r:embed="rId5"/>
          <a:srcRect l="29296" t="21044" r="48082" b="72222"/>
          <a:stretch>
            <a:fillRect/>
          </a:stretch>
        </p:blipFill>
        <p:spPr bwMode="auto">
          <a:xfrm>
            <a:off x="2590800" y="1428750"/>
            <a:ext cx="1828800" cy="1066800"/>
          </a:xfrm>
          <a:prstGeom prst="rect">
            <a:avLst/>
          </a:prstGeom>
          <a:noFill/>
        </p:spPr>
      </p:pic>
      <p:pic>
        <p:nvPicPr>
          <p:cNvPr id="21" name="Picture 2" descr="C:\Users\Administrator\Desktop\2020-2021\TAILIEU\Toan1.1 bai 11-15 (FB Yen Nga)-20200808T151710Z-001\Toan1.1 bai 11-15 (FB Yen Nga)\file ảnh scan từ sách\bài 11\Phạm Duyên- trang 69.jpg"/>
          <p:cNvPicPr>
            <a:picLocks noChangeAspect="1" noChangeArrowheads="1"/>
          </p:cNvPicPr>
          <p:nvPr/>
        </p:nvPicPr>
        <p:blipFill>
          <a:blip r:embed="rId5"/>
          <a:srcRect l="20961" t="27988" r="52844" b="66120"/>
          <a:stretch>
            <a:fillRect/>
          </a:stretch>
        </p:blipFill>
        <p:spPr bwMode="auto">
          <a:xfrm>
            <a:off x="2209800" y="2495550"/>
            <a:ext cx="1981200" cy="990600"/>
          </a:xfrm>
          <a:prstGeom prst="rect">
            <a:avLst/>
          </a:prstGeom>
          <a:noFill/>
        </p:spPr>
      </p:pic>
      <p:pic>
        <p:nvPicPr>
          <p:cNvPr id="3076" name="Picture 4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6"/>
          <a:srcRect l="1023" t="1958" r="73514" b="72977"/>
          <a:stretch>
            <a:fillRect/>
          </a:stretch>
        </p:blipFill>
        <p:spPr bwMode="auto">
          <a:xfrm>
            <a:off x="2286000" y="3714750"/>
            <a:ext cx="1897062" cy="9144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971800" y="386715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0" y="386715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11" name="Picture 2" descr="C:\Users\Administrator\Desktop\2020-2021\TAILIEU\Toan1.1 bai 11-15 (FB Yen Nga)-20200808T151710Z-001\Toan1.1 bai 11-15 (FB Yen Nga)\file ảnh scan từ sách\bài 11\Phạm Duyên- trang 69.jpg"/>
          <p:cNvPicPr>
            <a:picLocks noChangeAspect="1" noChangeArrowheads="1"/>
          </p:cNvPicPr>
          <p:nvPr/>
        </p:nvPicPr>
        <p:blipFill>
          <a:blip r:embed="rId5" cstate="print"/>
          <a:srcRect l="55491" t="35353" r="14742" b="46970"/>
          <a:stretch>
            <a:fillRect/>
          </a:stretch>
        </p:blipFill>
        <p:spPr bwMode="auto">
          <a:xfrm>
            <a:off x="3581400" y="1276350"/>
            <a:ext cx="4572000" cy="2438400"/>
          </a:xfrm>
          <a:prstGeom prst="rect">
            <a:avLst/>
          </a:prstGeom>
          <a:noFill/>
        </p:spPr>
      </p:pic>
      <p:pic>
        <p:nvPicPr>
          <p:cNvPr id="12" name="Picture 2" descr="C:\Users\Administrator\Desktop\2020-2021\TAILIEU\Toan1.1 bai 11-15 (FB Yen Nga)-20200808T151710Z-001\Toan1.1 bai 11-15 (FB Yen Nga)\file ảnh scan từ sách\bài 11\Phạm Duyên- trang 69.jpg"/>
          <p:cNvPicPr>
            <a:picLocks noChangeAspect="1" noChangeArrowheads="1"/>
          </p:cNvPicPr>
          <p:nvPr/>
        </p:nvPicPr>
        <p:blipFill>
          <a:blip r:embed="rId5" cstate="print"/>
          <a:srcRect l="20961" t="35353" r="43610" b="56229"/>
          <a:stretch>
            <a:fillRect/>
          </a:stretch>
        </p:blipFill>
        <p:spPr bwMode="auto">
          <a:xfrm>
            <a:off x="1295400" y="1276350"/>
            <a:ext cx="2667000" cy="1295400"/>
          </a:xfrm>
          <a:prstGeom prst="rect">
            <a:avLst/>
          </a:prstGeom>
          <a:noFill/>
        </p:spPr>
      </p:pic>
      <p:pic>
        <p:nvPicPr>
          <p:cNvPr id="3" name="Picture 2" descr="C:\Users\Administrator\Desktop\2020-2021\TAILIEU\Toan1.1 bai 11-15 (FB Yen Nga)-20200808T151710Z-001\Untitled.png"/>
          <p:cNvPicPr>
            <a:picLocks noChangeAspect="1" noChangeArrowheads="1"/>
          </p:cNvPicPr>
          <p:nvPr/>
        </p:nvPicPr>
        <p:blipFill>
          <a:blip r:embed="rId6"/>
          <a:srcRect r="77498" b="83290"/>
          <a:stretch>
            <a:fillRect/>
          </a:stretch>
        </p:blipFill>
        <p:spPr bwMode="auto">
          <a:xfrm>
            <a:off x="1447800" y="3714750"/>
            <a:ext cx="2590800" cy="762000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>
            <a:off x="762000" y="1276350"/>
            <a:ext cx="4608512" cy="1314728"/>
            <a:chOff x="827584" y="1491630"/>
            <a:chExt cx="4608512" cy="1314728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</a:p>
            <a:p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2" descr="C:\Users\Administrator\Desktop\2020-2021\TAILIEU\Toan1.1 bai 11-15 (FB Yen Nga)-20200808T151710Z-001\Toan1.1 bai 11-15 (FB Yen Nga)\file ảnh scan từ sách\bài 11\Phạm Duyên- trang 69.jpg"/>
          <p:cNvPicPr>
            <a:picLocks noChangeAspect="1" noChangeArrowheads="1"/>
          </p:cNvPicPr>
          <p:nvPr/>
        </p:nvPicPr>
        <p:blipFill>
          <a:blip r:embed="rId5" cstate="print"/>
          <a:srcRect l="20961" t="43771" r="52844" b="49495"/>
          <a:stretch>
            <a:fillRect/>
          </a:stretch>
        </p:blipFill>
        <p:spPr bwMode="auto">
          <a:xfrm>
            <a:off x="1371600" y="2800350"/>
            <a:ext cx="2743200" cy="914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4600" y="37909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37909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GA ĐT TOAN\H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1948152" cy="6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16224" y="-196168"/>
            <a:ext cx="5508104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algun Gothic" panose="020B0503020000020004" pitchFamily="50" charset="-127"/>
                <a:cs typeface="Calibri" panose="020F0502020204030204" pitchFamily="34" charset="0"/>
              </a:rPr>
              <a:t>Bài 11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Phép trừ trong phạm vi 10</a:t>
            </a:r>
          </a:p>
        </p:txBody>
      </p:sp>
      <p:pic>
        <p:nvPicPr>
          <p:cNvPr id="2050" name="Picture 2" descr="C:\Users\Administrator\Desktop\2020-2021\TAILIEU\Toan1.1 bai 11-15 (FB Yen Nga)-20200808T151710Z-001\Toan1.1 bai 11-15 (FB Yen Nga)\file ảnh scan từ sách\bài 11\Phạm Duyên- trang 69.jpg"/>
          <p:cNvPicPr>
            <a:picLocks noChangeAspect="1" noChangeArrowheads="1"/>
          </p:cNvPicPr>
          <p:nvPr/>
        </p:nvPicPr>
        <p:blipFill>
          <a:blip r:embed="rId5" cstate="print"/>
          <a:srcRect l="7863" t="57239" r="42807" b="10774"/>
          <a:stretch>
            <a:fillRect/>
          </a:stretch>
        </p:blipFill>
        <p:spPr bwMode="auto">
          <a:xfrm>
            <a:off x="1600200" y="1123950"/>
            <a:ext cx="3810000" cy="3505200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>
            <a:off x="762000" y="1123950"/>
            <a:ext cx="4608512" cy="720080"/>
            <a:chOff x="827584" y="1491630"/>
            <a:chExt cx="4608512" cy="720080"/>
          </a:xfrm>
        </p:grpSpPr>
        <p:sp>
          <p:nvSpPr>
            <p:cNvPr id="8" name="Oval 7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5656" y="1606029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2" descr="C:\Users\Administrator\Desktop\2020-2021\TAILIEU\Toan1.1 bai 11-15 (FB Yen Nga)-20200808T151710Z-001\Toan1.1 bai 11-15 (FB Yen Nga)\file ảnh scan từ sách\bài 11\Phạm Duyên- trang 69.jpg"/>
          <p:cNvPicPr>
            <a:picLocks noChangeAspect="1" noChangeArrowheads="1"/>
          </p:cNvPicPr>
          <p:nvPr/>
        </p:nvPicPr>
        <p:blipFill>
          <a:blip r:embed="rId5" cstate="print"/>
          <a:srcRect l="66072" t="57239" r="11236" b="10774"/>
          <a:stretch>
            <a:fillRect/>
          </a:stretch>
        </p:blipFill>
        <p:spPr bwMode="auto">
          <a:xfrm>
            <a:off x="5562600" y="1123950"/>
            <a:ext cx="2209800" cy="350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34200" y="1200151"/>
            <a:ext cx="68580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1885951"/>
            <a:ext cx="68580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571751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3257551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200" y="3943351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ACAC379-4ABA-4BEE-9A52-EFA11FD1CEE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1 - T1  -  Đã sửa chữa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2A0CD-66B2-46AA-8C24-6D5607EA7F3E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92D9EB-BE7A-4538-AAF3-03631F00D9D3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8D73D3-DA1C-45A8-8225-CDD4FC48EB8C}: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F46D07-0431-481D-8608-5B7C3687A173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1BFB74-1250-4A0A-9F5A-28659EE0A824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9624F3-509D-460B-AE1A-0E067DD04CD2}:2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</Words>
  <Application>Microsoft Office PowerPoint</Application>
  <PresentationFormat>Trình chiếu Trên màn hình (16:9)</PresentationFormat>
  <Paragraphs>40</Paragraphs>
  <Slides>6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5" baseType="lpstr">
      <vt:lpstr>SimSun</vt:lpstr>
      <vt:lpstr>Aharoni</vt:lpstr>
      <vt:lpstr>Arial</vt:lpstr>
      <vt:lpstr>Calibri</vt:lpstr>
      <vt:lpstr>Tahoma</vt:lpstr>
      <vt:lpstr>Times New Roman</vt:lpstr>
      <vt:lpstr>Verdana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11 - T1  -  Đã sửa chữa</dc:title>
  <dc:creator>Registered User</dc:creator>
  <cp:lastModifiedBy>Vu Nhan</cp:lastModifiedBy>
  <cp:revision>219</cp:revision>
  <dcterms:created xsi:type="dcterms:W3CDTF">2014-04-01T16:27:00Z</dcterms:created>
  <dcterms:modified xsi:type="dcterms:W3CDTF">2024-11-29T00:55:25Z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