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0"/>
  </p:notesMasterIdLst>
  <p:sldIdLst>
    <p:sldId id="320" r:id="rId3"/>
    <p:sldId id="264" r:id="rId4"/>
    <p:sldId id="294" r:id="rId5"/>
    <p:sldId id="295" r:id="rId6"/>
    <p:sldId id="296" r:id="rId7"/>
    <p:sldId id="299" r:id="rId8"/>
    <p:sldId id="300" r:id="rId9"/>
  </p:sldIdLst>
  <p:sldSz cx="9144000" cy="5143500" type="screen16x9"/>
  <p:notesSz cx="6858000" cy="9144000"/>
  <p:custDataLst>
    <p:tags r:id="rId1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1988" autoAdjust="0"/>
  </p:normalViewPr>
  <p:slideViewPr>
    <p:cSldViewPr>
      <p:cViewPr varScale="1">
        <p:scale>
          <a:sx n="77" d="100"/>
          <a:sy n="77" d="100"/>
        </p:scale>
        <p:origin x="9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AD71-E780-4836-A927-B532131AEC9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8917-3D9D-401D-947A-C4C530850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7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6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8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1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76D1223-53C8-4F6E-A0EE-C7ADC22EE3B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05F3456-2B02-4FC3-9B3D-9B550E85FD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292426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376286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435292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2904079"/>
            <a:ext cx="4066286" cy="8185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9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TOÁN LỚP 1E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34043" y="4579159"/>
            <a:ext cx="3704530" cy="4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Vũ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Nhàn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2419807"/>
            <a:ext cx="4184162" cy="3179204"/>
          </a:xfrm>
          <a:prstGeom prst="rect">
            <a:avLst/>
          </a:prstGeom>
          <a:noFill/>
        </p:spPr>
        <p:txBody>
          <a:bodyPr spcFirstLastPara="1" wrap="none" lIns="91276" tIns="45638" rIns="91276" bIns="45638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252230" y="162889"/>
            <a:ext cx="5009836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6" tIns="34289" rIns="6848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530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BÁT TRANG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1257302"/>
            <a:ext cx="6867730" cy="4112121"/>
          </a:xfrm>
          <a:prstGeom prst="rect">
            <a:avLst/>
          </a:prstGeom>
        </p:spPr>
        <p:txBody>
          <a:bodyPr spcFirstLastPara="1" wrap="none" lIns="68486" tIns="34289" rIns="68486" bIns="34289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530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6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2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5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41558" t="15625" r="33766" b="81771"/>
          <a:stretch>
            <a:fillRect/>
          </a:stretch>
        </p:blipFill>
        <p:spPr bwMode="auto">
          <a:xfrm>
            <a:off x="3200400" y="819150"/>
            <a:ext cx="1447800" cy="457200"/>
          </a:xfrm>
          <a:prstGeom prst="rect">
            <a:avLst/>
          </a:prstGeom>
          <a:noFill/>
        </p:spPr>
      </p:pic>
      <p:pic>
        <p:nvPicPr>
          <p:cNvPr id="28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47888" t="19097" r="18959" b="73958"/>
          <a:stretch>
            <a:fillRect/>
          </a:stretch>
        </p:blipFill>
        <p:spPr bwMode="auto">
          <a:xfrm>
            <a:off x="4191000" y="1276350"/>
            <a:ext cx="3505200" cy="990600"/>
          </a:xfrm>
          <a:prstGeom prst="rect">
            <a:avLst/>
          </a:prstGeom>
          <a:noFill/>
        </p:spPr>
      </p:pic>
      <p:pic>
        <p:nvPicPr>
          <p:cNvPr id="29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49116" t="25391" r="33694" b="63541"/>
          <a:stretch>
            <a:fillRect/>
          </a:stretch>
        </p:blipFill>
        <p:spPr bwMode="auto">
          <a:xfrm>
            <a:off x="4724400" y="2266950"/>
            <a:ext cx="1524000" cy="1371600"/>
          </a:xfrm>
          <a:prstGeom prst="rect">
            <a:avLst/>
          </a:prstGeom>
          <a:noFill/>
        </p:spPr>
      </p:pic>
      <p:pic>
        <p:nvPicPr>
          <p:cNvPr id="30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65079" t="25391" r="18959" b="63541"/>
          <a:stretch>
            <a:fillRect/>
          </a:stretch>
        </p:blipFill>
        <p:spPr bwMode="auto">
          <a:xfrm>
            <a:off x="4648200" y="3409950"/>
            <a:ext cx="2133600" cy="1143000"/>
          </a:xfrm>
          <a:prstGeom prst="rect">
            <a:avLst/>
          </a:prstGeom>
          <a:noFill/>
        </p:spPr>
      </p:pic>
      <p:pic>
        <p:nvPicPr>
          <p:cNvPr id="5122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18418" t="19502" r="50885" b="64583"/>
          <a:stretch>
            <a:fillRect/>
          </a:stretch>
        </p:blipFill>
        <p:spPr bwMode="auto">
          <a:xfrm>
            <a:off x="1447800" y="1352550"/>
            <a:ext cx="3200400" cy="2362200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5562600" y="2952750"/>
            <a:ext cx="3810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2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5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18419" t="38194" r="50884" b="53125"/>
          <a:stretch>
            <a:fillRect/>
          </a:stretch>
        </p:blipFill>
        <p:spPr bwMode="auto">
          <a:xfrm>
            <a:off x="1676400" y="1428750"/>
            <a:ext cx="2743200" cy="1143000"/>
          </a:xfrm>
          <a:prstGeom prst="rect">
            <a:avLst/>
          </a:prstGeom>
          <a:noFill/>
        </p:spPr>
      </p:pic>
      <p:pic>
        <p:nvPicPr>
          <p:cNvPr id="16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49116" t="38194" r="18959" b="54861"/>
          <a:stretch>
            <a:fillRect/>
          </a:stretch>
        </p:blipFill>
        <p:spPr bwMode="auto">
          <a:xfrm>
            <a:off x="4267200" y="1352550"/>
            <a:ext cx="2743200" cy="838200"/>
          </a:xfrm>
          <a:prstGeom prst="rect">
            <a:avLst/>
          </a:prstGeom>
          <a:noFill/>
        </p:spPr>
      </p:pic>
      <p:pic>
        <p:nvPicPr>
          <p:cNvPr id="17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18419" t="46875" r="50884" b="43576"/>
          <a:stretch>
            <a:fillRect/>
          </a:stretch>
        </p:blipFill>
        <p:spPr bwMode="auto">
          <a:xfrm>
            <a:off x="1752600" y="2571750"/>
            <a:ext cx="2590800" cy="1143000"/>
          </a:xfrm>
          <a:prstGeom prst="rect">
            <a:avLst/>
          </a:prstGeom>
          <a:noFill/>
        </p:spPr>
      </p:pic>
      <p:pic>
        <p:nvPicPr>
          <p:cNvPr id="18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49116" t="45139" r="31239" b="45312"/>
          <a:stretch>
            <a:fillRect/>
          </a:stretch>
        </p:blipFill>
        <p:spPr bwMode="auto">
          <a:xfrm>
            <a:off x="4953000" y="2266950"/>
            <a:ext cx="2286000" cy="838200"/>
          </a:xfrm>
          <a:prstGeom prst="rect">
            <a:avLst/>
          </a:prstGeom>
          <a:noFill/>
        </p:spPr>
      </p:pic>
      <p:pic>
        <p:nvPicPr>
          <p:cNvPr id="15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41558" t="15625" r="33766" b="81771"/>
          <a:stretch>
            <a:fillRect/>
          </a:stretch>
        </p:blipFill>
        <p:spPr bwMode="auto">
          <a:xfrm>
            <a:off x="2514600" y="1047750"/>
            <a:ext cx="2590800" cy="457200"/>
          </a:xfrm>
          <a:prstGeom prst="rect">
            <a:avLst/>
          </a:prstGeom>
          <a:noFill/>
        </p:spPr>
      </p:pic>
      <p:pic>
        <p:nvPicPr>
          <p:cNvPr id="19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67534" t="45139" r="20188" b="45312"/>
          <a:stretch>
            <a:fillRect/>
          </a:stretch>
        </p:blipFill>
        <p:spPr bwMode="auto">
          <a:xfrm>
            <a:off x="4953000" y="3181350"/>
            <a:ext cx="1524000" cy="1143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400800" y="363855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96000" y="2266950"/>
            <a:ext cx="5334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762000" y="1276350"/>
            <a:ext cx="4608512" cy="945396"/>
            <a:chOff x="827584" y="1491630"/>
            <a:chExt cx="4608512" cy="945396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6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58939" t="65972" b="11528"/>
          <a:stretch>
            <a:fillRect/>
          </a:stretch>
        </p:blipFill>
        <p:spPr bwMode="auto">
          <a:xfrm>
            <a:off x="5638800" y="742950"/>
            <a:ext cx="3340135" cy="2286000"/>
          </a:xfrm>
          <a:prstGeom prst="rect">
            <a:avLst/>
          </a:prstGeom>
          <a:noFill/>
        </p:spPr>
      </p:pic>
      <p:pic>
        <p:nvPicPr>
          <p:cNvPr id="14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17682" t="69305" r="41061" b="23195"/>
          <a:stretch>
            <a:fillRect/>
          </a:stretch>
        </p:blipFill>
        <p:spPr bwMode="auto">
          <a:xfrm>
            <a:off x="2057400" y="1504950"/>
            <a:ext cx="3581400" cy="990600"/>
          </a:xfrm>
          <a:prstGeom prst="rect">
            <a:avLst/>
          </a:prstGeom>
          <a:noFill/>
        </p:spPr>
      </p:pic>
      <p:pic>
        <p:nvPicPr>
          <p:cNvPr id="15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33006" t="75972" r="41061" b="11528"/>
          <a:stretch>
            <a:fillRect/>
          </a:stretch>
        </p:blipFill>
        <p:spPr bwMode="auto">
          <a:xfrm>
            <a:off x="1905000" y="3486150"/>
            <a:ext cx="2514600" cy="1143000"/>
          </a:xfrm>
          <a:prstGeom prst="rect">
            <a:avLst/>
          </a:prstGeom>
          <a:noFill/>
        </p:spPr>
      </p:pic>
      <p:pic>
        <p:nvPicPr>
          <p:cNvPr id="16" name="Picture 2" descr="C:\Users\Administrator\Desktop\2020-2021\TAILIEU\Toan1.1 bai 11-15 (FB Yen Nga)-20200808T151710Z-001\Toan1.1 bai 11-15 (FB Yen Nga)\file ảnh scan từ sách\bài 11\Phạm Duyên- trang 70.jpg"/>
          <p:cNvPicPr>
            <a:picLocks noChangeAspect="1" noChangeArrowheads="1"/>
          </p:cNvPicPr>
          <p:nvPr/>
        </p:nvPicPr>
        <p:blipFill>
          <a:blip r:embed="rId5"/>
          <a:srcRect l="11788" t="75972" r="65815" b="11528"/>
          <a:stretch>
            <a:fillRect/>
          </a:stretch>
        </p:blipFill>
        <p:spPr bwMode="auto">
          <a:xfrm>
            <a:off x="2057400" y="2419350"/>
            <a:ext cx="1981200" cy="1143000"/>
          </a:xfrm>
          <a:prstGeom prst="rect">
            <a:avLst/>
          </a:prstGeom>
          <a:noFill/>
        </p:spPr>
      </p:pic>
      <p:pic>
        <p:nvPicPr>
          <p:cNvPr id="6147" name="Picture 3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6"/>
          <a:srcRect l="8076" t="14491" r="73514" b="58355"/>
          <a:stretch>
            <a:fillRect/>
          </a:stretch>
        </p:blipFill>
        <p:spPr bwMode="auto">
          <a:xfrm>
            <a:off x="2590800" y="2495550"/>
            <a:ext cx="1600200" cy="1143000"/>
          </a:xfrm>
          <a:prstGeom prst="rect">
            <a:avLst/>
          </a:prstGeom>
          <a:noFill/>
        </p:spPr>
      </p:pic>
      <p:pic>
        <p:nvPicPr>
          <p:cNvPr id="19" name="Picture 3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6"/>
          <a:srcRect l="30684" t="14621" r="41807" b="62402"/>
          <a:stretch>
            <a:fillRect/>
          </a:stretch>
        </p:blipFill>
        <p:spPr bwMode="auto">
          <a:xfrm>
            <a:off x="4953000" y="3105150"/>
            <a:ext cx="2438400" cy="838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352800" y="30289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1200" y="33337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33337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pic>
        <p:nvPicPr>
          <p:cNvPr id="27" name="Picture 3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6"/>
          <a:srcRect l="30684" t="14621" r="41807" b="62402"/>
          <a:stretch>
            <a:fillRect/>
          </a:stretch>
        </p:blipFill>
        <p:spPr bwMode="auto">
          <a:xfrm>
            <a:off x="4953000" y="4019550"/>
            <a:ext cx="2438400" cy="8382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791200" y="42481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42481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762000" y="1276350"/>
            <a:ext cx="4608512" cy="945396"/>
            <a:chOff x="827584" y="1491630"/>
            <a:chExt cx="4608512" cy="945396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95800" y="44767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pic>
        <p:nvPicPr>
          <p:cNvPr id="21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16840" t="15306" r="61509" b="65986"/>
          <a:stretch>
            <a:fillRect/>
          </a:stretch>
        </p:blipFill>
        <p:spPr bwMode="auto">
          <a:xfrm>
            <a:off x="2057400" y="1200150"/>
            <a:ext cx="2362200" cy="1676400"/>
          </a:xfrm>
          <a:prstGeom prst="rect">
            <a:avLst/>
          </a:prstGeom>
          <a:noFill/>
        </p:spPr>
      </p:pic>
      <p:pic>
        <p:nvPicPr>
          <p:cNvPr id="22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57736" t="10204" r="12193" b="72789"/>
          <a:stretch>
            <a:fillRect/>
          </a:stretch>
        </p:blipFill>
        <p:spPr bwMode="auto">
          <a:xfrm>
            <a:off x="2133600" y="2495550"/>
            <a:ext cx="2209800" cy="1524000"/>
          </a:xfrm>
          <a:prstGeom prst="rect">
            <a:avLst/>
          </a:prstGeom>
          <a:noFill/>
        </p:spPr>
      </p:pic>
      <p:pic>
        <p:nvPicPr>
          <p:cNvPr id="24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38491" t="17857" r="54293" b="76190"/>
          <a:stretch>
            <a:fillRect/>
          </a:stretch>
        </p:blipFill>
        <p:spPr bwMode="auto">
          <a:xfrm>
            <a:off x="4343400" y="1200150"/>
            <a:ext cx="990600" cy="533400"/>
          </a:xfrm>
          <a:prstGeom prst="rect">
            <a:avLst/>
          </a:prstGeom>
          <a:noFill/>
        </p:spPr>
      </p:pic>
      <p:pic>
        <p:nvPicPr>
          <p:cNvPr id="25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44505" t="10204" r="41061" b="77041"/>
          <a:stretch>
            <a:fillRect/>
          </a:stretch>
        </p:blipFill>
        <p:spPr bwMode="auto">
          <a:xfrm>
            <a:off x="5029200" y="666750"/>
            <a:ext cx="1600200" cy="1524000"/>
          </a:xfrm>
          <a:prstGeom prst="rect">
            <a:avLst/>
          </a:prstGeom>
          <a:noFill/>
        </p:spPr>
      </p:pic>
      <p:pic>
        <p:nvPicPr>
          <p:cNvPr id="30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38491" t="24660" r="54293" b="68537"/>
          <a:stretch>
            <a:fillRect/>
          </a:stretch>
        </p:blipFill>
        <p:spPr bwMode="auto">
          <a:xfrm>
            <a:off x="4419600" y="2190750"/>
            <a:ext cx="838200" cy="914400"/>
          </a:xfrm>
          <a:prstGeom prst="rect">
            <a:avLst/>
          </a:prstGeom>
          <a:noFill/>
        </p:spPr>
      </p:pic>
      <p:pic>
        <p:nvPicPr>
          <p:cNvPr id="31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44505" t="22959" r="41061" b="65986"/>
          <a:stretch>
            <a:fillRect/>
          </a:stretch>
        </p:blipFill>
        <p:spPr bwMode="auto">
          <a:xfrm>
            <a:off x="5105400" y="2266950"/>
            <a:ext cx="1143000" cy="990600"/>
          </a:xfrm>
          <a:prstGeom prst="rect">
            <a:avLst/>
          </a:prstGeom>
          <a:noFill/>
        </p:spPr>
      </p:pic>
      <p:pic>
        <p:nvPicPr>
          <p:cNvPr id="32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57736" t="26361" r="12193" b="65986"/>
          <a:stretch>
            <a:fillRect/>
          </a:stretch>
        </p:blipFill>
        <p:spPr bwMode="auto">
          <a:xfrm>
            <a:off x="2286000" y="3867150"/>
            <a:ext cx="1905000" cy="1066800"/>
          </a:xfrm>
          <a:prstGeom prst="rect">
            <a:avLst/>
          </a:prstGeom>
          <a:noFill/>
        </p:spPr>
      </p:pic>
      <p:pic>
        <p:nvPicPr>
          <p:cNvPr id="33" name="Picture 2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6"/>
          <a:srcRect l="59215" t="41645" r="9078" b="29112"/>
          <a:stretch>
            <a:fillRect/>
          </a:stretch>
        </p:blipFill>
        <p:spPr bwMode="auto">
          <a:xfrm>
            <a:off x="2438400" y="3943350"/>
            <a:ext cx="2819400" cy="1200150"/>
          </a:xfrm>
          <a:prstGeom prst="rect">
            <a:avLst/>
          </a:prstGeom>
          <a:noFill/>
        </p:spPr>
      </p:pic>
      <p:pic>
        <p:nvPicPr>
          <p:cNvPr id="8194" name="Picture 2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6"/>
          <a:srcRect r="78521" b="58225"/>
          <a:stretch>
            <a:fillRect/>
          </a:stretch>
        </p:blipFill>
        <p:spPr bwMode="auto">
          <a:xfrm>
            <a:off x="1981200" y="2495550"/>
            <a:ext cx="2209800" cy="1524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429000" y="41719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52800" y="35623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8600" y="41719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grpSp>
        <p:nvGrpSpPr>
          <p:cNvPr id="23" name="Group 10"/>
          <p:cNvGrpSpPr/>
          <p:nvPr/>
        </p:nvGrpSpPr>
        <p:grpSpPr>
          <a:xfrm>
            <a:off x="914400" y="1200150"/>
            <a:ext cx="4608512" cy="945396"/>
            <a:chOff x="827584" y="1491630"/>
            <a:chExt cx="4608512" cy="945396"/>
          </a:xfrm>
        </p:grpSpPr>
        <p:sp>
          <p:nvSpPr>
            <p:cNvPr id="27" name="Oval 2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12279" t="39062" r="49657" b="50521"/>
          <a:stretch>
            <a:fillRect/>
          </a:stretch>
        </p:blipFill>
        <p:spPr bwMode="auto">
          <a:xfrm>
            <a:off x="1524000" y="1809750"/>
            <a:ext cx="3276600" cy="1295400"/>
          </a:xfrm>
          <a:prstGeom prst="rect">
            <a:avLst/>
          </a:prstGeom>
          <a:noFill/>
        </p:spPr>
      </p:pic>
      <p:pic>
        <p:nvPicPr>
          <p:cNvPr id="36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49115" t="39062" r="11592" b="49653"/>
          <a:stretch>
            <a:fillRect/>
          </a:stretch>
        </p:blipFill>
        <p:spPr bwMode="auto">
          <a:xfrm>
            <a:off x="1524000" y="3181350"/>
            <a:ext cx="3276600" cy="1676400"/>
          </a:xfrm>
          <a:prstGeom prst="rect">
            <a:avLst/>
          </a:prstGeom>
          <a:noFill/>
        </p:spPr>
      </p:pic>
      <p:pic>
        <p:nvPicPr>
          <p:cNvPr id="37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12279" t="49479" r="49657" b="38368"/>
          <a:stretch>
            <a:fillRect/>
          </a:stretch>
        </p:blipFill>
        <p:spPr bwMode="auto">
          <a:xfrm>
            <a:off x="5410200" y="1733550"/>
            <a:ext cx="3124200" cy="1371600"/>
          </a:xfrm>
          <a:prstGeom prst="rect">
            <a:avLst/>
          </a:prstGeom>
          <a:noFill/>
        </p:spPr>
      </p:pic>
      <p:pic>
        <p:nvPicPr>
          <p:cNvPr id="38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49115" t="48611" r="11592" b="38368"/>
          <a:stretch>
            <a:fillRect/>
          </a:stretch>
        </p:blipFill>
        <p:spPr bwMode="auto">
          <a:xfrm>
            <a:off x="5638800" y="3181350"/>
            <a:ext cx="2895600" cy="160020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191000" y="19621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1000" y="24955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14800" y="34099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14800" y="40195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24800" y="18859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24800" y="24193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24800" y="34861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24800" y="40195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914400" y="1200150"/>
            <a:ext cx="4608512" cy="945396"/>
            <a:chOff x="827584" y="1491630"/>
            <a:chExt cx="4608512" cy="945396"/>
          </a:xfrm>
        </p:grpSpPr>
        <p:sp>
          <p:nvSpPr>
            <p:cNvPr id="27" name="Oval 2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2" descr="C:\Users\Administrator\Desktop\2020-2021\TAILIEU\Toan1.1 bai 11-15 (FB Yen Nga)-20200808T151710Z-001\Toan1.1 bai 11-15 (FB Yen Nga)\file ảnh scan từ sách\bài 11\Phạm Duyên- trang 71.jpg"/>
          <p:cNvPicPr>
            <a:picLocks noChangeAspect="1" noChangeArrowheads="1"/>
          </p:cNvPicPr>
          <p:nvPr/>
        </p:nvPicPr>
        <p:blipFill>
          <a:blip r:embed="rId5"/>
          <a:srcRect l="16363" t="67319" r="31915" b="11635"/>
          <a:stretch>
            <a:fillRect/>
          </a:stretch>
        </p:blipFill>
        <p:spPr bwMode="auto">
          <a:xfrm>
            <a:off x="2514600" y="1352550"/>
            <a:ext cx="4724400" cy="2038350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743200" y="3638550"/>
          <a:ext cx="428720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43200" y="4400550"/>
          <a:ext cx="428720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3C88CE-568E-4E5A-875E-1E17C5E520C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1 - T2  -  Đã sửa chữa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3897E8-9858-416B-8433-4432BD2D0E1C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5BBC95-9D45-4D3B-94B6-CACAC5060F7E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733730-5CB9-4888-BF23-44782FFA6EFB}: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6264FB-11A1-4FEC-8EF3-1DE2393A0EC0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0D7917-9667-434E-8E2A-2D8AA63D64F8}:2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8570E9-CE88-4FEE-B50C-B7E4C5C1B4B7}: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7ADE1D-3BCF-43EC-87D9-A43E845D9542}:3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128</Words>
  <Application>Microsoft Office PowerPoint</Application>
  <PresentationFormat>Trình chiếu Trên màn hình (16:9)</PresentationFormat>
  <Paragraphs>63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6" baseType="lpstr">
      <vt:lpstr>SimSun</vt:lpstr>
      <vt:lpstr>Aharoni</vt:lpstr>
      <vt:lpstr>Arial</vt:lpstr>
      <vt:lpstr>Calibri</vt:lpstr>
      <vt:lpstr>Tahoma</vt:lpstr>
      <vt:lpstr>Times New Roman</vt:lpstr>
      <vt:lpstr>Verdana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11 - T2  -  Đã sửa chữa</dc:title>
  <dc:creator>Registered User</dc:creator>
  <cp:lastModifiedBy>Vu Nhan</cp:lastModifiedBy>
  <cp:revision>220</cp:revision>
  <dcterms:created xsi:type="dcterms:W3CDTF">2014-04-01T16:27:00Z</dcterms:created>
  <dcterms:modified xsi:type="dcterms:W3CDTF">2024-11-29T00:56:17Z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