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9"/>
  </p:notesMasterIdLst>
  <p:sldIdLst>
    <p:sldId id="320" r:id="rId3"/>
    <p:sldId id="312" r:id="rId4"/>
    <p:sldId id="311" r:id="rId5"/>
    <p:sldId id="313" r:id="rId6"/>
    <p:sldId id="314" r:id="rId7"/>
    <p:sldId id="315" r:id="rId8"/>
  </p:sldIdLst>
  <p:sldSz cx="9144000" cy="5143500" type="screen16x9"/>
  <p:notesSz cx="6858000" cy="9144000"/>
  <p:custDataLst>
    <p:tags r:id="rId10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00"/>
    <a:srgbClr val="99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1988" autoAdjust="0"/>
  </p:normalViewPr>
  <p:slideViewPr>
    <p:cSldViewPr>
      <p:cViewPr varScale="1">
        <p:scale>
          <a:sx n="77" d="100"/>
          <a:sy n="77" d="100"/>
        </p:scale>
        <p:origin x="92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1AD71-E780-4836-A927-B532131AEC99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68917-3D9D-401D-947A-C4C530850A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0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4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3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3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76D1223-53C8-4F6E-A0EE-C7ADC22EE3B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05F3456-2B02-4FC3-9B3D-9B550E85FD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292426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376286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435292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7200" y="-95664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2904079"/>
            <a:ext cx="4066286" cy="818567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anchor="ctr"/>
          <a:lstStyle/>
          <a:p>
            <a:pPr algn="ctr" defTabSz="912495">
              <a:defRPr/>
            </a:pPr>
            <a:r>
              <a:rPr lang="en-US" altLang="zh-CN" sz="3600" b="1" dirty="0">
                <a:solidFill>
                  <a:srgbClr val="FF0000"/>
                </a:solidFill>
              </a:rPr>
              <a:t>TOÁN LỚP 1E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834043" y="4579159"/>
            <a:ext cx="3704530" cy="46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6" tIns="45638" rIns="91276" bIns="456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Vũ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Nhàn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2419807"/>
            <a:ext cx="4184162" cy="3179204"/>
          </a:xfrm>
          <a:prstGeom prst="rect">
            <a:avLst/>
          </a:prstGeom>
          <a:noFill/>
        </p:spPr>
        <p:txBody>
          <a:bodyPr spcFirstLastPara="1" wrap="none" lIns="91276" tIns="45638" rIns="91276" bIns="45638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912495">
              <a:defRPr/>
            </a:pP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252230" y="162889"/>
            <a:ext cx="5009836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6" tIns="34289" rIns="68486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4530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BÁT TRANG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1257302"/>
            <a:ext cx="6867730" cy="4112121"/>
          </a:xfrm>
          <a:prstGeom prst="rect">
            <a:avLst/>
          </a:prstGeom>
        </p:spPr>
        <p:txBody>
          <a:bodyPr spcFirstLastPara="1" wrap="none" lIns="68486" tIns="34289" rIns="68486" bIns="34289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530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0"/>
            <a:ext cx="1729280" cy="3235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5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600200" y="0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761999" y="1200150"/>
            <a:ext cx="7234239" cy="533400"/>
            <a:chOff x="597159" y="1491630"/>
            <a:chExt cx="4375207" cy="533400"/>
          </a:xfrm>
        </p:grpSpPr>
        <p:sp>
          <p:nvSpPr>
            <p:cNvPr id="26" name="Oval 25"/>
            <p:cNvSpPr/>
            <p:nvPr/>
          </p:nvSpPr>
          <p:spPr>
            <a:xfrm>
              <a:off x="597159" y="1491630"/>
              <a:ext cx="414766" cy="533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11926" y="1491630"/>
              <a:ext cx="3960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Tính nhẩm.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2400" y="180975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 – 0 =</a:t>
            </a:r>
          </a:p>
          <a:p>
            <a:r>
              <a:rPr lang="en-US" sz="2800" b="1" dirty="0"/>
              <a:t>4 – 1 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81200" y="180975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 – 2 =</a:t>
            </a:r>
          </a:p>
          <a:p>
            <a:r>
              <a:rPr lang="en-US" sz="2800" b="1" dirty="0"/>
              <a:t>3 – 1 =</a:t>
            </a:r>
          </a:p>
          <a:p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962400" y="180975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 – 3 =</a:t>
            </a:r>
          </a:p>
          <a:p>
            <a:r>
              <a:rPr lang="en-US" sz="2800" b="1" dirty="0"/>
              <a:t>5 – 1 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43600" y="180975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 – 4 =</a:t>
            </a:r>
          </a:p>
          <a:p>
            <a:r>
              <a:rPr lang="en-US" sz="2800" b="1" dirty="0"/>
              <a:t>2 – 0 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180975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00400" y="1809750"/>
            <a:ext cx="129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57800" y="1809750"/>
            <a:ext cx="129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39000" y="1809750"/>
            <a:ext cx="45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3350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447800" y="3028950"/>
          <a:ext cx="6629400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6866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468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/>
                        <a:t>?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47800" y="2647950"/>
            <a:ext cx="6548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Số?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1800" y="4095750"/>
            <a:ext cx="5334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19600" y="4095750"/>
            <a:ext cx="6858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1600" y="4095750"/>
            <a:ext cx="5334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19800" y="4095750"/>
            <a:ext cx="5334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91400" y="4095750"/>
            <a:ext cx="4572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5" grpId="0"/>
      <p:bldP spid="36" grpId="0"/>
      <p:bldP spid="29" grpId="0"/>
      <p:bldP spid="30" grpId="0" animBg="1"/>
      <p:bldP spid="31" grpId="0" animBg="1"/>
      <p:bldP spid="32" grpId="0" animBg="1"/>
      <p:bldP spid="34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5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371600" y="0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sp>
        <p:nvSpPr>
          <p:cNvPr id="15" name="Oval 14"/>
          <p:cNvSpPr/>
          <p:nvPr/>
        </p:nvSpPr>
        <p:spPr>
          <a:xfrm>
            <a:off x="914400" y="971550"/>
            <a:ext cx="720080" cy="7200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0200" y="112395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hoa nào ghi phép tính có kết quả lớn hơn 3?</a:t>
            </a:r>
          </a:p>
        </p:txBody>
      </p:sp>
      <p:pic>
        <p:nvPicPr>
          <p:cNvPr id="19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istrator\Desktop\2020-2021\TAILIEU\Toan1.1 bai 11-15 (FB Yen Nga)-20200808T151710Z-001\Toan1.1 bai 11-15 (FB Yen Nga)\file ảnh scan từ sách\bài 11\Phạm Duyên- trang 76.jpg"/>
          <p:cNvPicPr>
            <a:picLocks noChangeAspect="1" noChangeArrowheads="1"/>
          </p:cNvPicPr>
          <p:nvPr/>
        </p:nvPicPr>
        <p:blipFill>
          <a:blip r:embed="rId5"/>
          <a:srcRect l="22608" t="50830" r="21491" b="10725"/>
          <a:stretch>
            <a:fillRect/>
          </a:stretch>
        </p:blipFill>
        <p:spPr bwMode="auto">
          <a:xfrm>
            <a:off x="1600200" y="1581150"/>
            <a:ext cx="5486400" cy="340995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2057400" y="2190750"/>
            <a:ext cx="990600" cy="533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7 – 2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38800" y="2876550"/>
            <a:ext cx="990600" cy="533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 – 1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81200" y="3105150"/>
            <a:ext cx="990600" cy="533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8 – 4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257800" y="1885950"/>
            <a:ext cx="990600" cy="533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 – 0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 animBg="1"/>
      <p:bldP spid="21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5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371600" y="0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sp>
        <p:nvSpPr>
          <p:cNvPr id="15" name="Oval 14"/>
          <p:cNvSpPr/>
          <p:nvPr/>
        </p:nvSpPr>
        <p:spPr>
          <a:xfrm>
            <a:off x="914400" y="971550"/>
            <a:ext cx="720080" cy="7200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0200" y="112395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Có mấy con cá đang cắn câu?</a:t>
            </a:r>
          </a:p>
        </p:txBody>
      </p:sp>
      <p:pic>
        <p:nvPicPr>
          <p:cNvPr id="19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istrator\Desktop\2020-2021\TAILIEU\Toan1.1 bai 11-15 (FB Yen Nga)-20200808T151710Z-001\Toan1.1 bai 11-15 (FB Yen Nga)\file ảnh scan từ sách\bài 11\Phạm Duyên- trang 77.jpg"/>
          <p:cNvPicPr>
            <a:picLocks noChangeAspect="1" noChangeArrowheads="1"/>
          </p:cNvPicPr>
          <p:nvPr/>
        </p:nvPicPr>
        <p:blipFill>
          <a:blip r:embed="rId5"/>
          <a:srcRect l="27665" t="14597" r="26627" b="54791"/>
          <a:stretch>
            <a:fillRect/>
          </a:stretch>
        </p:blipFill>
        <p:spPr bwMode="auto">
          <a:xfrm>
            <a:off x="1524000" y="1885950"/>
            <a:ext cx="6629400" cy="2743200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057400" y="1733550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3800" y="1657350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4572000" y="1657350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0" name="Oval 29"/>
          <p:cNvSpPr/>
          <p:nvPr/>
        </p:nvSpPr>
        <p:spPr>
          <a:xfrm>
            <a:off x="5334000" y="1657350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1" name="Oval 30"/>
          <p:cNvSpPr/>
          <p:nvPr/>
        </p:nvSpPr>
        <p:spPr>
          <a:xfrm>
            <a:off x="6172200" y="1657350"/>
            <a:ext cx="5334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62200" y="455295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5 con cá đang cắn câu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5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371600" y="0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sp>
        <p:nvSpPr>
          <p:cNvPr id="15" name="Oval 14"/>
          <p:cNvSpPr/>
          <p:nvPr/>
        </p:nvSpPr>
        <p:spPr>
          <a:xfrm>
            <a:off x="914400" y="971550"/>
            <a:ext cx="720080" cy="7200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0200" y="112395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Số?</a:t>
            </a:r>
          </a:p>
        </p:txBody>
      </p:sp>
      <p:pic>
        <p:nvPicPr>
          <p:cNvPr id="19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2020-2021\TAILIEU\Toan1.1 bai 11-15 (FB Yen Nga)-20200808T151710Z-001\Toan1.1 bai 11-15 (FB Yen Nga)\file ảnh scan từ sách\bài 11\Phạm Duyên- trang 77.jpg"/>
          <p:cNvPicPr>
            <a:picLocks noChangeAspect="1" noChangeArrowheads="1"/>
          </p:cNvPicPr>
          <p:nvPr/>
        </p:nvPicPr>
        <p:blipFill>
          <a:blip r:embed="rId5"/>
          <a:srcRect l="27665" t="47760" r="20517" b="44587"/>
          <a:stretch>
            <a:fillRect/>
          </a:stretch>
        </p:blipFill>
        <p:spPr bwMode="auto">
          <a:xfrm>
            <a:off x="1524000" y="1885950"/>
            <a:ext cx="6096000" cy="914400"/>
          </a:xfrm>
          <a:prstGeom prst="rect">
            <a:avLst/>
          </a:prstGeom>
          <a:noFill/>
        </p:spPr>
      </p:pic>
      <p:sp>
        <p:nvSpPr>
          <p:cNvPr id="23" name="Rounded Rectangle 22"/>
          <p:cNvSpPr/>
          <p:nvPr/>
        </p:nvSpPr>
        <p:spPr>
          <a:xfrm>
            <a:off x="3657600" y="2190750"/>
            <a:ext cx="5334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72200" y="2190750"/>
            <a:ext cx="5334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5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371600" y="0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sp>
        <p:nvSpPr>
          <p:cNvPr id="15" name="Oval 14"/>
          <p:cNvSpPr/>
          <p:nvPr/>
        </p:nvSpPr>
        <p:spPr>
          <a:xfrm>
            <a:off x="914400" y="971550"/>
            <a:ext cx="720080" cy="7200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0200" y="112395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19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016224" cy="8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2020-2021\TAILIEU\Toan1.1 bai 11-15 (FB Yen Nga)-20200808T151710Z-001\Toan1.1 bai 11-15 (FB Yen Nga)\file ảnh scan từ sách\bài 11\Phạm Duyên- trang 77.jpg"/>
          <p:cNvPicPr>
            <a:picLocks noChangeAspect="1" noChangeArrowheads="1"/>
          </p:cNvPicPr>
          <p:nvPr/>
        </p:nvPicPr>
        <p:blipFill>
          <a:blip r:embed="rId5"/>
          <a:srcRect l="27665" t="56262" r="15293" b="11428"/>
          <a:stretch>
            <a:fillRect/>
          </a:stretch>
        </p:blipFill>
        <p:spPr bwMode="auto">
          <a:xfrm>
            <a:off x="1676400" y="1657350"/>
            <a:ext cx="5943600" cy="2743200"/>
          </a:xfrm>
          <a:prstGeom prst="rect">
            <a:avLst/>
          </a:prstGeom>
          <a:noFill/>
        </p:spPr>
      </p:pic>
      <p:sp>
        <p:nvSpPr>
          <p:cNvPr id="20" name="Rounded Rectangle 19"/>
          <p:cNvSpPr/>
          <p:nvPr/>
        </p:nvSpPr>
        <p:spPr>
          <a:xfrm>
            <a:off x="3276600" y="4019550"/>
            <a:ext cx="5334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114800" y="4019550"/>
            <a:ext cx="5334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E8744E7-F17F-4D68-A9BF-F3F49C51BAD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1 - T5  -  Đã sửa chữa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576ECE-207C-46BD-922C-F11B7D4C899C}:3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A139ED-85F1-4EC4-B12C-EBD4721CE287}:3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E989D4-8A27-466B-90E2-7EF2994E3856}:3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5D2228-858F-472A-86D8-1BDBFB5BEBA0}:3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A1C2FF-B795-47C2-9203-697D0AA9854D}:3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3E6EB2-0D09-4357-B3F8-A924917D77D7}:3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224</Words>
  <Application>Microsoft Office PowerPoint</Application>
  <PresentationFormat>Trình chiếu Trên màn hình (16:9)</PresentationFormat>
  <Paragraphs>96</Paragraphs>
  <Slides>6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5" baseType="lpstr">
      <vt:lpstr>SimSun</vt:lpstr>
      <vt:lpstr>Aharoni</vt:lpstr>
      <vt:lpstr>Arial</vt:lpstr>
      <vt:lpstr>Calibri</vt:lpstr>
      <vt:lpstr>Tahoma</vt:lpstr>
      <vt:lpstr>Times New Roman</vt:lpstr>
      <vt:lpstr>Verdana</vt:lpstr>
      <vt:lpstr>Office Theme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11 - T5  -  Đã sửa chữa</dc:title>
  <dc:creator>Registered User</dc:creator>
  <cp:lastModifiedBy>Vu Nhan</cp:lastModifiedBy>
  <cp:revision>220</cp:revision>
  <dcterms:created xsi:type="dcterms:W3CDTF">2014-04-01T16:27:00Z</dcterms:created>
  <dcterms:modified xsi:type="dcterms:W3CDTF">2024-11-29T00:57:54Z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