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8"/>
  </p:notesMasterIdLst>
  <p:sldIdLst>
    <p:sldId id="320" r:id="rId3"/>
    <p:sldId id="316" r:id="rId4"/>
    <p:sldId id="317" r:id="rId5"/>
    <p:sldId id="318" r:id="rId6"/>
    <p:sldId id="352" r:id="rId7"/>
  </p:sldIdLst>
  <p:sldSz cx="9144000" cy="5143500" type="screen16x9"/>
  <p:notesSz cx="6858000" cy="9144000"/>
  <p:custDataLst>
    <p:tags r:id="rId9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91988" autoAdjust="0"/>
  </p:normalViewPr>
  <p:slideViewPr>
    <p:cSldViewPr>
      <p:cViewPr varScale="1">
        <p:scale>
          <a:sx n="77" d="100"/>
          <a:sy n="77" d="100"/>
        </p:scale>
        <p:origin x="92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64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6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TOÁN LỚP 1E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834043" y="4579159"/>
            <a:ext cx="3704530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Vũ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Nhàn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52230" y="162889"/>
            <a:ext cx="5009836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BÁT TRANG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18135" t="22207" r="11916" b="62225"/>
          <a:stretch>
            <a:fillRect/>
          </a:stretch>
        </p:blipFill>
        <p:spPr bwMode="auto">
          <a:xfrm>
            <a:off x="1600200" y="1581150"/>
            <a:ext cx="4114800" cy="17526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6" cstate="print"/>
          <a:srcRect l="18135" t="37775" r="11916" b="46623"/>
          <a:stretch>
            <a:fillRect/>
          </a:stretch>
        </p:blipFill>
        <p:spPr bwMode="auto">
          <a:xfrm>
            <a:off x="1600200" y="3333750"/>
            <a:ext cx="4114800" cy="1809750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2514600" y="23431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14600" y="4095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27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6" cstate="print"/>
          <a:srcRect l="31088" t="55512" r="27460" b="32007"/>
          <a:stretch>
            <a:fillRect/>
          </a:stretch>
        </p:blipFill>
        <p:spPr bwMode="auto">
          <a:xfrm>
            <a:off x="5715000" y="2343150"/>
            <a:ext cx="2438400" cy="1447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5814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0" y="203835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8 – 2 – 3 =                   b) 7 – 4 – 1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0" y="30289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10 – 5 – 2 =                  d) 3 + 6 – 4 =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628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57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86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0" grpId="0"/>
      <p:bldP spid="21" grpId="0"/>
      <p:bldP spid="22" grpId="0" animBg="1"/>
      <p:bldP spid="23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219200" y="1047750"/>
            <a:ext cx="5486400" cy="1295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4F2453D-3C2A-4743-B277-10890F1A93D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xō\u0002{4FF3AFDC-DC94-424A-9962-4C8AADF6C0C8}&quot;,&quot;C:\\Users\\Admin\\Desktop\\bài giảng đóng zip nộp thư việ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1 - T6  -  Đã sửa chữ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889CBA-0F7D-42A4-8B9A-E074F95C7F87}:3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5950EC-C103-4608-A274-A2E854BC870E}:3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16E31F-10E6-4161-A30C-734E3B0F22E8}:3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F33087-5D5D-4E38-AA72-5097D01939BD}:3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713EBB-3391-42E2-98C0-3EA0EA34E07B}:3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122</Words>
  <Application>Microsoft Office PowerPoint</Application>
  <PresentationFormat>Trình chiếu Trên màn hình (16:9)</PresentationFormat>
  <Paragraphs>35</Paragraphs>
  <Slides>5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5</vt:i4>
      </vt:variant>
    </vt:vector>
  </HeadingPairs>
  <TitlesOfParts>
    <vt:vector size="14" baseType="lpstr">
      <vt:lpstr>SimSun</vt:lpstr>
      <vt:lpstr>Aharoni</vt:lpstr>
      <vt:lpstr>Arial</vt:lpstr>
      <vt:lpstr>Calibri</vt:lpstr>
      <vt:lpstr>Tahoma</vt:lpstr>
      <vt:lpstr>Times New Roman</vt:lpstr>
      <vt:lpstr>Verdana</vt:lpstr>
      <vt:lpstr>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11 - T6  -  Đã sửa chữa</dc:title>
  <dc:creator>Registered User</dc:creator>
  <cp:lastModifiedBy>Vu Nhan</cp:lastModifiedBy>
  <cp:revision>219</cp:revision>
  <dcterms:created xsi:type="dcterms:W3CDTF">2014-04-01T16:27:00Z</dcterms:created>
  <dcterms:modified xsi:type="dcterms:W3CDTF">2024-11-29T00:58:49Z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