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2" r:id="rId2"/>
    <p:sldId id="344" r:id="rId3"/>
    <p:sldId id="356" r:id="rId4"/>
    <p:sldId id="286" r:id="rId5"/>
    <p:sldId id="287" r:id="rId6"/>
    <p:sldId id="283" r:id="rId7"/>
    <p:sldId id="285" r:id="rId8"/>
    <p:sldId id="260" r:id="rId9"/>
    <p:sldId id="279" r:id="rId10"/>
    <p:sldId id="278" r:id="rId11"/>
    <p:sldId id="280" r:id="rId12"/>
    <p:sldId id="281" r:id="rId13"/>
    <p:sldId id="291" r:id="rId14"/>
    <p:sldId id="292" r:id="rId15"/>
    <p:sldId id="293" r:id="rId16"/>
    <p:sldId id="294" r:id="rId17"/>
    <p:sldId id="296" r:id="rId18"/>
    <p:sldId id="295" r:id="rId19"/>
    <p:sldId id="357" r:id="rId20"/>
    <p:sldId id="290" r:id="rId21"/>
    <p:sldId id="265" r:id="rId22"/>
    <p:sldId id="267" r:id="rId23"/>
    <p:sldId id="268" r:id="rId24"/>
    <p:sldId id="272" r:id="rId25"/>
    <p:sldId id="273" r:id="rId26"/>
    <p:sldId id="274" r:id="rId27"/>
    <p:sldId id="275" r:id="rId28"/>
    <p:sldId id="276" r:id="rId29"/>
    <p:sldId id="277" r:id="rId30"/>
    <p:sldId id="269" r:id="rId31"/>
    <p:sldId id="270" r:id="rId32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1AF73-B285-4A7C-AA0A-0942FA9AAE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4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1AF73-B285-4A7C-AA0A-0942FA9AAE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5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3" y="4079249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8514401" y="1635653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518999" y="1428489"/>
            <a:ext cx="450561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7044714" y="810005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865826" y="4552663"/>
            <a:ext cx="897579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7911877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791890" y="2390366"/>
            <a:ext cx="69249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7317553" y="2396428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7663639" y="3147403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7" y="832863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7773456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7" y="4038282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4" y="1702060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926607" y="4268855"/>
            <a:ext cx="979970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7317565" y="2528713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203905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6947913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6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1" y="434575"/>
            <a:ext cx="5984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1" y="1428750"/>
            <a:ext cx="5984700" cy="31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323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323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323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323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323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323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323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323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323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2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tags" Target="../tags/tag34.xml"/><Relationship Id="rId7" Type="http://schemas.openxmlformats.org/officeDocument/2006/relationships/image" Target="../media/image30.jpeg"/><Relationship Id="rId12" Type="http://schemas.openxmlformats.org/officeDocument/2006/relationships/audio" Target="NUL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audio" Target="../media/audio1.wav"/><Relationship Id="rId11" Type="http://schemas.openxmlformats.org/officeDocument/2006/relationships/image" Target="../media/image34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06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0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34290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-85725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6" y="482206"/>
            <a:ext cx="781051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2" y="-100013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4290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05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145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2209800" cy="17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603999" y="4160548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2" y="194310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2971800"/>
            <a:ext cx="969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êu đề 1"/>
          <p:cNvSpPr>
            <a:spLocks noGrp="1"/>
          </p:cNvSpPr>
          <p:nvPr>
            <p:ph type="ctrTitle"/>
          </p:nvPr>
        </p:nvSpPr>
        <p:spPr>
          <a:xfrm>
            <a:off x="1372954" y="1314450"/>
            <a:ext cx="6458441" cy="1973637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7" name="圆角矩形 1"/>
          <p:cNvSpPr/>
          <p:nvPr/>
        </p:nvSpPr>
        <p:spPr>
          <a:xfrm>
            <a:off x="2249666" y="1600200"/>
            <a:ext cx="4492271" cy="135463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619">
              <a:defRPr/>
            </a:pP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 TIẾNG VIỆT </a:t>
            </a:r>
          </a:p>
          <a:p>
            <a:pPr algn="ctr" defTabSz="1140619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黑体" panose="020B0503020204020204" pitchFamily="49" charset="-122"/>
                <a:cs typeface="Times New Roman" panose="02020603050405020304" charset="0"/>
              </a:rPr>
              <a:t> 1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黑体" panose="020B0503020204020204" pitchFamily="49" charset="-122"/>
              <a:cs typeface="Times New Roman" panose="020206030504050203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2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2655" y="98852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3335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457393"/>
              </p:ext>
            </p:extLst>
          </p:nvPr>
        </p:nvGraphicFramePr>
        <p:xfrm>
          <a:off x="3276600" y="895350"/>
          <a:ext cx="251460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02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057400"/>
            <a:ext cx="5155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iễng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45720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3603" y="457216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625" y="455583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0" y="13335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4" y="3627060"/>
            <a:ext cx="2394396" cy="94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27060"/>
            <a:ext cx="3319764" cy="83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3486150"/>
            <a:ext cx="2185988" cy="106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81000" y="57150"/>
            <a:ext cx="1181100" cy="72029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-36226" y="199689"/>
            <a:ext cx="609600" cy="43522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3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j0398219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813699"/>
            <a:ext cx="4568825" cy="44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j0398219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7" y="4813699"/>
            <a:ext cx="4568825" cy="44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10"/>
          <p:cNvGrpSpPr>
            <a:grpSpLocks/>
          </p:cNvGrpSpPr>
          <p:nvPr/>
        </p:nvGrpSpPr>
        <p:grpSpPr bwMode="auto">
          <a:xfrm>
            <a:off x="304800" y="171452"/>
            <a:ext cx="838200" cy="1070372"/>
            <a:chOff x="336" y="144"/>
            <a:chExt cx="528" cy="899"/>
          </a:xfrm>
        </p:grpSpPr>
        <p:grpSp>
          <p:nvGrpSpPr>
            <p:cNvPr id="16413" name="Group 11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16415" name="Freeform 12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6" name="Freeform 13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7" name="Freeform 14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0 w 409"/>
                  <a:gd name="T1" fmla="*/ 0 h 658"/>
                  <a:gd name="T2" fmla="*/ 0 w 409"/>
                  <a:gd name="T3" fmla="*/ 0 h 658"/>
                  <a:gd name="T4" fmla="*/ 0 w 409"/>
                  <a:gd name="T5" fmla="*/ 0 h 658"/>
                  <a:gd name="T6" fmla="*/ 0 w 409"/>
                  <a:gd name="T7" fmla="*/ 0 h 658"/>
                  <a:gd name="T8" fmla="*/ 0 w 409"/>
                  <a:gd name="T9" fmla="*/ 0 h 658"/>
                  <a:gd name="T10" fmla="*/ 0 w 409"/>
                  <a:gd name="T11" fmla="*/ 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14" name="Freeform 15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89" name="Group 16"/>
          <p:cNvGrpSpPr>
            <a:grpSpLocks/>
          </p:cNvGrpSpPr>
          <p:nvPr/>
        </p:nvGrpSpPr>
        <p:grpSpPr bwMode="auto">
          <a:xfrm rot="-1927061">
            <a:off x="-228600" y="0"/>
            <a:ext cx="1066800" cy="514350"/>
            <a:chOff x="4733" y="799"/>
            <a:chExt cx="388" cy="353"/>
          </a:xfrm>
        </p:grpSpPr>
        <p:sp>
          <p:nvSpPr>
            <p:cNvPr id="16410" name="Freeform 17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18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19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0" name="Group 20"/>
          <p:cNvGrpSpPr>
            <a:grpSpLocks/>
          </p:cNvGrpSpPr>
          <p:nvPr/>
        </p:nvGrpSpPr>
        <p:grpSpPr bwMode="auto">
          <a:xfrm>
            <a:off x="-304800" y="228600"/>
            <a:ext cx="1066800" cy="313135"/>
            <a:chOff x="4258" y="889"/>
            <a:chExt cx="350" cy="127"/>
          </a:xfrm>
        </p:grpSpPr>
        <p:sp>
          <p:nvSpPr>
            <p:cNvPr id="16408" name="Freeform 21"/>
            <p:cNvSpPr>
              <a:spLocks/>
            </p:cNvSpPr>
            <p:nvPr/>
          </p:nvSpPr>
          <p:spPr bwMode="auto">
            <a:xfrm rot="4052015">
              <a:off x="4442" y="851"/>
              <a:ext cx="127" cy="204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Freeform 22"/>
            <p:cNvSpPr>
              <a:spLocks/>
            </p:cNvSpPr>
            <p:nvPr/>
          </p:nvSpPr>
          <p:spPr bwMode="auto">
            <a:xfrm rot="4518264">
              <a:off x="4371" y="782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1" name="Group 23"/>
          <p:cNvGrpSpPr>
            <a:grpSpLocks/>
          </p:cNvGrpSpPr>
          <p:nvPr/>
        </p:nvGrpSpPr>
        <p:grpSpPr bwMode="auto">
          <a:xfrm rot="-1483798">
            <a:off x="457200" y="0"/>
            <a:ext cx="609600" cy="400050"/>
            <a:chOff x="4755" y="443"/>
            <a:chExt cx="200" cy="392"/>
          </a:xfrm>
        </p:grpSpPr>
        <p:sp>
          <p:nvSpPr>
            <p:cNvPr id="16406" name="Freeform 24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5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2" name="Group 26"/>
          <p:cNvGrpSpPr>
            <a:grpSpLocks/>
          </p:cNvGrpSpPr>
          <p:nvPr/>
        </p:nvGrpSpPr>
        <p:grpSpPr bwMode="auto">
          <a:xfrm rot="-1927061">
            <a:off x="0" y="400050"/>
            <a:ext cx="1066800" cy="514350"/>
            <a:chOff x="4733" y="799"/>
            <a:chExt cx="388" cy="353"/>
          </a:xfrm>
        </p:grpSpPr>
        <p:sp>
          <p:nvSpPr>
            <p:cNvPr id="16403" name="Freeform 27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28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9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3" name="Group 30"/>
          <p:cNvGrpSpPr>
            <a:grpSpLocks/>
          </p:cNvGrpSpPr>
          <p:nvPr/>
        </p:nvGrpSpPr>
        <p:grpSpPr bwMode="auto">
          <a:xfrm rot="-1927061">
            <a:off x="0" y="685800"/>
            <a:ext cx="1066800" cy="514350"/>
            <a:chOff x="4733" y="799"/>
            <a:chExt cx="388" cy="353"/>
          </a:xfrm>
        </p:grpSpPr>
        <p:sp>
          <p:nvSpPr>
            <p:cNvPr id="16400" name="Freeform 31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Freeform 32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Freeform 33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4" name="Picture 3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8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5143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43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4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57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151376" y="1816263"/>
            <a:ext cx="32494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7200" b="1" dirty="0">
                <a:latin typeface="Arial-Rounded"/>
                <a:ea typeface="Arial-Rounded"/>
                <a:cs typeface="Arial-Rounded"/>
              </a:rPr>
              <a:t>S/138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1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6" y="1231652"/>
            <a:ext cx="5857407" cy="214377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5" y="4613720"/>
            <a:ext cx="548700" cy="369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114300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81" y="1700681"/>
            <a:ext cx="5356277" cy="150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88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5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tst---iêng---chữ-viết-mẫu-lớp-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7BEB08F-9230-8722-75F5-52CD71955A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6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tst---iêng---chữ-viết-mẫu-lớp-1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09CBACF7-A584-1656-C8C9-1FF3E385103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54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tst---iêng---chữ-viết-mẫu-lớp-1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42AF4570-A7A2-C80C-F237-DB6C0E38B4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3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84F5984E-A6A0-1E5D-D0D2-0A9F84782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003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9A95094-343E-1BA8-4002-B93012E62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" t="12182" b="3106"/>
          <a:stretch/>
        </p:blipFill>
        <p:spPr>
          <a:xfrm>
            <a:off x="228600" y="590550"/>
            <a:ext cx="8686800" cy="426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40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hàng, Phông chữ, chữ viết tay, Sơ đồ&#10;&#10;Mô tả được tạo tự động">
            <a:extLst>
              <a:ext uri="{FF2B5EF4-FFF2-40B4-BE49-F238E27FC236}">
                <a16:creationId xmlns:a16="http://schemas.microsoft.com/office/drawing/2014/main" id="{E875E035-361C-A8FF-81A2-96FDA4A06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1852" r="-1666" b="-1852"/>
          <a:stretch/>
        </p:blipFill>
        <p:spPr>
          <a:xfrm>
            <a:off x="2743200" y="0"/>
            <a:ext cx="4572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089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07F86D28-112E-98E4-7310-3BC0803B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784" y="-315516"/>
            <a:ext cx="10272713" cy="577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Hình ảnh 1">
            <a:extLst>
              <a:ext uri="{FF2B5EF4-FFF2-40B4-BE49-F238E27FC236}">
                <a16:creationId xmlns:a16="http://schemas.microsoft.com/office/drawing/2014/main" id="{B0DEA8F5-FD4B-184A-32F9-FCE3C829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Hộp Văn bản 2">
            <a:extLst>
              <a:ext uri="{FF2B5EF4-FFF2-40B4-BE49-F238E27FC236}">
                <a16:creationId xmlns:a16="http://schemas.microsoft.com/office/drawing/2014/main" id="{1037E77F-28D9-C9FD-04BC-A7F654384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006" y="1859756"/>
            <a:ext cx="2462213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375" b="1">
                <a:solidFill>
                  <a:srgbClr val="FF0000"/>
                </a:solidFill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417" y="490537"/>
            <a:ext cx="10360924" cy="3529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442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2858259"/>
            <a:ext cx="883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4581808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3715877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33744" y="4132017"/>
            <a:ext cx="742511" cy="575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6569" y="2800350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2795155"/>
            <a:ext cx="400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40188" y="3259538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39000" y="3638550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800100"/>
            <a:ext cx="7143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42862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42862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875382"/>
            <a:ext cx="6019800" cy="356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42862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5813"/>
            <a:ext cx="7620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42862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0106"/>
            <a:ext cx="5715000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42862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71525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42862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964406"/>
            <a:ext cx="5953125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42862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32285"/>
            <a:ext cx="6858000" cy="2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07F86D28-112E-98E4-7310-3BC0803B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784" y="-315516"/>
            <a:ext cx="10272713" cy="577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"/>
            <a:ext cx="6826937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2" y="1412185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12236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393033"/>
            <a:ext cx="6572250" cy="15930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2408"/>
            <a:ext cx="1657350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14575"/>
            <a:ext cx="571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72628"/>
            <a:ext cx="571500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2686052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786064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183358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2684862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3907633"/>
            <a:ext cx="942976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06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0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34290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-85725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6" y="482206"/>
            <a:ext cx="781051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2" y="-100013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4290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05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145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2209800" cy="17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603999" y="4160548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2" y="194310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2971800"/>
            <a:ext cx="969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êu đề 1"/>
          <p:cNvSpPr>
            <a:spLocks noGrp="1"/>
          </p:cNvSpPr>
          <p:nvPr>
            <p:ph type="ctrTitle"/>
          </p:nvPr>
        </p:nvSpPr>
        <p:spPr>
          <a:xfrm>
            <a:off x="1372954" y="1314450"/>
            <a:ext cx="6458441" cy="1973637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4049" y="529829"/>
            <a:ext cx="7153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13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06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0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34290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-85725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6" y="482206"/>
            <a:ext cx="781051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2" y="-100013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4290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05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145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6603999" y="4160548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81051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êu đề 1"/>
          <p:cNvSpPr>
            <a:spLocks noGrp="1"/>
          </p:cNvSpPr>
          <p:nvPr>
            <p:ph type="ctrTitle"/>
          </p:nvPr>
        </p:nvSpPr>
        <p:spPr>
          <a:xfrm>
            <a:off x="1372954" y="1314450"/>
            <a:ext cx="6458441" cy="1973637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3965" y="143440"/>
            <a:ext cx="71532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8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j0398219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813699"/>
            <a:ext cx="4568825" cy="44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j0398219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7" y="4813699"/>
            <a:ext cx="4568825" cy="44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10"/>
          <p:cNvGrpSpPr>
            <a:grpSpLocks/>
          </p:cNvGrpSpPr>
          <p:nvPr/>
        </p:nvGrpSpPr>
        <p:grpSpPr bwMode="auto">
          <a:xfrm>
            <a:off x="304800" y="171452"/>
            <a:ext cx="838200" cy="1070372"/>
            <a:chOff x="336" y="144"/>
            <a:chExt cx="528" cy="899"/>
          </a:xfrm>
        </p:grpSpPr>
        <p:grpSp>
          <p:nvGrpSpPr>
            <p:cNvPr id="16413" name="Group 11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16415" name="Freeform 12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6" name="Freeform 13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7" name="Freeform 14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0 w 409"/>
                  <a:gd name="T1" fmla="*/ 0 h 658"/>
                  <a:gd name="T2" fmla="*/ 0 w 409"/>
                  <a:gd name="T3" fmla="*/ 0 h 658"/>
                  <a:gd name="T4" fmla="*/ 0 w 409"/>
                  <a:gd name="T5" fmla="*/ 0 h 658"/>
                  <a:gd name="T6" fmla="*/ 0 w 409"/>
                  <a:gd name="T7" fmla="*/ 0 h 658"/>
                  <a:gd name="T8" fmla="*/ 0 w 409"/>
                  <a:gd name="T9" fmla="*/ 0 h 658"/>
                  <a:gd name="T10" fmla="*/ 0 w 409"/>
                  <a:gd name="T11" fmla="*/ 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14" name="Freeform 15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89" name="Group 16"/>
          <p:cNvGrpSpPr>
            <a:grpSpLocks/>
          </p:cNvGrpSpPr>
          <p:nvPr/>
        </p:nvGrpSpPr>
        <p:grpSpPr bwMode="auto">
          <a:xfrm rot="-1927061">
            <a:off x="-228600" y="0"/>
            <a:ext cx="1066800" cy="514350"/>
            <a:chOff x="4733" y="799"/>
            <a:chExt cx="388" cy="353"/>
          </a:xfrm>
        </p:grpSpPr>
        <p:sp>
          <p:nvSpPr>
            <p:cNvPr id="16410" name="Freeform 17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18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19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0" name="Group 20"/>
          <p:cNvGrpSpPr>
            <a:grpSpLocks/>
          </p:cNvGrpSpPr>
          <p:nvPr/>
        </p:nvGrpSpPr>
        <p:grpSpPr bwMode="auto">
          <a:xfrm>
            <a:off x="-304800" y="228600"/>
            <a:ext cx="1066800" cy="313135"/>
            <a:chOff x="4258" y="889"/>
            <a:chExt cx="350" cy="127"/>
          </a:xfrm>
        </p:grpSpPr>
        <p:sp>
          <p:nvSpPr>
            <p:cNvPr id="16408" name="Freeform 21"/>
            <p:cNvSpPr>
              <a:spLocks/>
            </p:cNvSpPr>
            <p:nvPr/>
          </p:nvSpPr>
          <p:spPr bwMode="auto">
            <a:xfrm rot="4052015">
              <a:off x="4442" y="851"/>
              <a:ext cx="127" cy="204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Freeform 22"/>
            <p:cNvSpPr>
              <a:spLocks/>
            </p:cNvSpPr>
            <p:nvPr/>
          </p:nvSpPr>
          <p:spPr bwMode="auto">
            <a:xfrm rot="4518264">
              <a:off x="4371" y="782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1" name="Group 23"/>
          <p:cNvGrpSpPr>
            <a:grpSpLocks/>
          </p:cNvGrpSpPr>
          <p:nvPr/>
        </p:nvGrpSpPr>
        <p:grpSpPr bwMode="auto">
          <a:xfrm rot="-1483798">
            <a:off x="457200" y="0"/>
            <a:ext cx="609600" cy="400050"/>
            <a:chOff x="4755" y="443"/>
            <a:chExt cx="200" cy="392"/>
          </a:xfrm>
        </p:grpSpPr>
        <p:sp>
          <p:nvSpPr>
            <p:cNvPr id="16406" name="Freeform 24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5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2" name="Group 26"/>
          <p:cNvGrpSpPr>
            <a:grpSpLocks/>
          </p:cNvGrpSpPr>
          <p:nvPr/>
        </p:nvGrpSpPr>
        <p:grpSpPr bwMode="auto">
          <a:xfrm rot="-1927061">
            <a:off x="0" y="400050"/>
            <a:ext cx="1066800" cy="514350"/>
            <a:chOff x="4733" y="799"/>
            <a:chExt cx="388" cy="353"/>
          </a:xfrm>
        </p:grpSpPr>
        <p:sp>
          <p:nvSpPr>
            <p:cNvPr id="16403" name="Freeform 27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28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9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3" name="Group 30"/>
          <p:cNvGrpSpPr>
            <a:grpSpLocks/>
          </p:cNvGrpSpPr>
          <p:nvPr/>
        </p:nvGrpSpPr>
        <p:grpSpPr bwMode="auto">
          <a:xfrm rot="-1927061">
            <a:off x="0" y="685800"/>
            <a:ext cx="1066800" cy="514350"/>
            <a:chOff x="4733" y="799"/>
            <a:chExt cx="388" cy="353"/>
          </a:xfrm>
        </p:grpSpPr>
        <p:sp>
          <p:nvSpPr>
            <p:cNvPr id="16400" name="Freeform 31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Freeform 32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Freeform 33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4" name="Picture 3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8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5143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43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4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57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151376" y="1816263"/>
            <a:ext cx="37082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7200" b="1" dirty="0">
                <a:latin typeface="Arial-Rounded"/>
                <a:ea typeface="Arial-Rounded"/>
                <a:cs typeface="Arial-Rounded"/>
              </a:rPr>
              <a:t>S/136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0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9" t="28205" r="1" b="16825"/>
          <a:stretch/>
        </p:blipFill>
        <p:spPr bwMode="auto">
          <a:xfrm>
            <a:off x="1" y="-1"/>
            <a:ext cx="8915401" cy="31420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4" t="82918"/>
          <a:stretch/>
        </p:blipFill>
        <p:spPr bwMode="auto">
          <a:xfrm>
            <a:off x="5031659" y="3129106"/>
            <a:ext cx="3825765" cy="78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3574455"/>
            <a:ext cx="9296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atin typeface="UTM Avo" panose="02040603050506020204" charset="0"/>
                <a:cs typeface="UTM Avo" panose="02040603050506020204" charset="0"/>
              </a:rPr>
              <a:t>Yến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phụng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bộ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lông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tím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biêng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biếc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trông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rất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diêm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dúa</a:t>
            </a:r>
            <a:endParaRPr lang="en-US" sz="4800" b="1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096" y="3574455"/>
            <a:ext cx="1314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Yên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8500" y="3574455"/>
            <a:ext cx="1452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iêng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9746" y="4320492"/>
            <a:ext cx="1245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iêm</a:t>
            </a:r>
            <a:endParaRPr lang="vi-VN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2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57150"/>
            <a:ext cx="19050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14300"/>
            <a:ext cx="838200" cy="43522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500" y="457201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57201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930943"/>
              </p:ext>
            </p:extLst>
          </p:nvPr>
        </p:nvGraphicFramePr>
        <p:xfrm>
          <a:off x="2895600" y="1428750"/>
          <a:ext cx="33528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4400" y="3028950"/>
            <a:ext cx="74926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kiễng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riềng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457201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5154" y="3028949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3028949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5110" y="3039156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5684" y="3706056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61499" y="3706056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5154" y="3706057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2894" y="4374059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12051" y="4374058"/>
            <a:ext cx="1930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1394" y="3391331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5086" y="3407895"/>
            <a:ext cx="236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8384" y="345582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" y="1143000"/>
            <a:ext cx="2912806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59" y="1143000"/>
            <a:ext cx="3472164" cy="194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24" y="1143000"/>
            <a:ext cx="2770523" cy="194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91486" y="3391331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3900" y="3407895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91400" y="3455828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1000" y="57150"/>
            <a:ext cx="19050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200" y="114300"/>
            <a:ext cx="838200" cy="43522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3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2095C8D-2371-4CB3-9B00-4D3F462EAF7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xō\u0002{4FF3AFDC-DC94-424A-9962-4C8AADF6C0C8}&quot;,&quot;C:\\Users\\Admin\\Desktop\\bài giảng đóng zip nộp thư việ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Việt 1_BÀI 63 iêng iêm yê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CDEFAC-F96B-4D9C-B1DA-8805C0D21927}:2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D48A06-AA98-4B33-840A-B590877EF5A9}:2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4DA9B7-57F8-406A-8E70-37E6295995CC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A6B9DA-7A18-45A2-8334-E2858504F4B7}:2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0F75BA-6109-479A-B8E2-28B13BEEE55D}:2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B72851-295F-4B3D-9A8C-E0C02FBA1BEB}:29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CD635A-CDFF-41C7-9A11-6E6E7EC52428}:29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13107F-96D4-49EC-9519-3076CD2464EB}:2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8FFAB-F6E2-4E7E-A86F-BEE151FDD530}:2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99821F-D62E-4C18-BD21-7BE70F296B9B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0529A0-2E3A-4E43-B574-2FE64C5A0DF1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9B6BD1-94EA-4177-B8B0-833C8C3DF282}:35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19F966-9D4E-41B0-8633-C2C7488BB601}:2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CD8AD8-1ACC-42F5-9920-D3876EA3CF32}:26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2E4FFD-31C4-4336-8F6A-52D517CE91F0}:26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209C50-31FA-4169-B59A-6760F1353951}:2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4C89DF-527F-441B-BCC0-085D61CBCFA9}:2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2AB43C-094E-44F9-8572-67D41AD5880C}:27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5C257F-D855-4C91-B931-49F7285BCA70}:2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1B79F6-3073-41E8-904D-29F03C5D2BF9}:2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FC03F-E6F2-49E5-B9EA-3A9A14D7580A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C0998F-5D1C-41E5-A0C2-D4C3E75A4708}:3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1E4BB-7B76-4590-BBA9-457FB213D2E1}:27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E15CF8-A9F6-40BD-9E4D-BFA7ABF84988}:26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  <p:tag name="GENSWF_SLIDE_UID" val="{1EF95406-599C-484D-981F-0B0CE7929260}:2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2B942-1B48-4E2D-9B1E-F506EE6A5156}:3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BBFD58-A9FA-4D11-85F6-616417455697}:2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DAC0D-F345-43EE-B7D9-1AE7B0AC5B22}:2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948BB9-BFA1-48B1-B0CD-5291BCA10B70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598AF1-FF46-45B9-BF56-04BDE60B7AB1}:28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C55009-119E-4BF8-8FDB-AF9B73F8CA5F}:2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341</Words>
  <Application>Microsoft Office PowerPoint</Application>
  <PresentationFormat>Trình chiếu Trên màn hình (16:9)</PresentationFormat>
  <Paragraphs>89</Paragraphs>
  <Slides>31</Slides>
  <Notes>4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7" baseType="lpstr">
      <vt:lpstr>Arial</vt:lpstr>
      <vt:lpstr>Arial-Rounded</vt:lpstr>
      <vt:lpstr>Calibri</vt:lpstr>
      <vt:lpstr>Times New Roman</vt:lpstr>
      <vt:lpstr>UTM Avo</vt:lpstr>
      <vt:lpstr>Office Theme</vt:lpstr>
      <vt:lpstr>    CHÀO MỪNG CÁC EM ĐẾN VỚI TIẾT </vt:lpstr>
      <vt:lpstr>Bản trình bày PowerPoint</vt:lpstr>
      <vt:lpstr>Bản trình bày PowerPoint</vt:lpstr>
      <vt:lpstr>   </vt:lpstr>
      <vt:lpstr> 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Một số hình ảnh về thế giới loài chim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1_BÀI 63 iêng iêm yên</dc:title>
  <dc:creator>ADMIN</dc:creator>
  <cp:lastModifiedBy>Vu Nhan</cp:lastModifiedBy>
  <cp:revision>31</cp:revision>
  <dcterms:created xsi:type="dcterms:W3CDTF">2020-08-18T13:57:32Z</dcterms:created>
  <dcterms:modified xsi:type="dcterms:W3CDTF">2024-12-08T16:10:32Z</dcterms:modified>
</cp:coreProperties>
</file>