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24" r:id="rId2"/>
  </p:sldMasterIdLst>
  <p:notesMasterIdLst>
    <p:notesMasterId r:id="rId16"/>
  </p:notesMasterIdLst>
  <p:sldIdLst>
    <p:sldId id="309" r:id="rId3"/>
    <p:sldId id="294" r:id="rId4"/>
    <p:sldId id="295" r:id="rId5"/>
    <p:sldId id="298" r:id="rId6"/>
    <p:sldId id="314" r:id="rId7"/>
    <p:sldId id="310" r:id="rId8"/>
    <p:sldId id="300" r:id="rId9"/>
    <p:sldId id="311" r:id="rId10"/>
    <p:sldId id="302" r:id="rId11"/>
    <p:sldId id="312" r:id="rId12"/>
    <p:sldId id="306" r:id="rId13"/>
    <p:sldId id="30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1" autoAdjust="0"/>
    <p:restoredTop sz="94486" autoAdjust="0"/>
  </p:normalViewPr>
  <p:slideViewPr>
    <p:cSldViewPr snapToGrid="0">
      <p:cViewPr varScale="1">
        <p:scale>
          <a:sx n="63" d="100"/>
          <a:sy n="63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HI%20GVG%20TP\TI&#7870;T%20D&#7840;Y\tinh-ban-bai-hat-mau-chu-de-7-lop-2-sach-canh-dieu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HI%20GVG%20TP\TI&#7870;T%20D&#7840;Y\title-artist%20(online-video-cutter.com).mp4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=""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198"/>
            <a:ext cx="12192000" cy="709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2468880" y="128336"/>
            <a:ext cx="75503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 GD&amp;ĐT THÀNH PHỐ HẢI PHÒNG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TIỂU HỌC CẤP THÀNH PHỐ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957815" y="2678093"/>
            <a:ext cx="881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2 – KẾT NỐI TRI THỨC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4777330" y="836222"/>
            <a:ext cx="2903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736CCF-4929-B648-B370-F8855DEF9F51}"/>
              </a:ext>
            </a:extLst>
          </p:cNvPr>
          <p:cNvSpPr txBox="1"/>
          <p:nvPr/>
        </p:nvSpPr>
        <p:spPr>
          <a:xfrm>
            <a:off x="4389433" y="6004830"/>
            <a:ext cx="433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03 t</a:t>
            </a:r>
            <a:r>
              <a:rPr lang="x-none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x-none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x-none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2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01720" y="1692919"/>
            <a:ext cx="9983821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4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0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QUÝ </a:t>
            </a:r>
            <a:r>
              <a:rPr lang="en-US" sz="44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40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</a:t>
            </a:r>
            <a:r>
              <a:rPr lang="en-US" sz="4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811049" y="3961021"/>
            <a:ext cx="935571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Bát Trang – An Lão – Hải Phòng</a:t>
            </a:r>
            <a:endParaRPr lang="x-none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678869"/>
            <a:ext cx="234141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 thơ 2: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2739182" y="1875151"/>
            <a:ext cx="5850636" cy="29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năm, trời hạn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Suối cạn, cỏ héo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Lấy gì nuôi đôi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Chờ mưa đến bao giờ?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8994" y="1925792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714" y="2604682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3564" y="4087162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654" y="3366702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9100" y="1942004"/>
            <a:ext cx="179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 hán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1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678869"/>
            <a:ext cx="234141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 thơ 3: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2854036" y="1404100"/>
            <a:ext cx="878972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Bê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vàng đi tìm cỏ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Lang thang quên đường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Dê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trắng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thương bạn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Chạy khắp nẻo tìm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bê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Đến bây giờ 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329" y="1385447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524" y="2064337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449" y="2687807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0763" y="4004028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1844" y="3338987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0148" y="4655208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273" y="4655190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6683" y="4655185"/>
            <a:ext cx="6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9150" y="2108260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 thang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1000" r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821266" y="5135734"/>
            <a:ext cx="332782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i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i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i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Vũ</a:t>
            </a:r>
            <a:r>
              <a:rPr lang="en-US" altLang="zh-CN" sz="2400" i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i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Nhàn</a:t>
            </a:r>
            <a:endParaRPr lang="zh-CN" altLang="en-US" sz="2400" i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9646" y="2485605"/>
            <a:ext cx="5578883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2182921" y="1323101"/>
            <a:ext cx="9156973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CẢM ƠN CÁC THẦY CÔ VỀ DỰ GIỜ 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4093" y="2432108"/>
            <a:ext cx="802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29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927" y="224568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nh-ban-bai-hat-mau-chu-de-7-lop-2-sach-canh-die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6473" y="180109"/>
            <a:ext cx="11208328" cy="616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ủ đề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11" y="0"/>
            <a:ext cx="7573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98"/>
          <p:cNvGrpSpPr/>
          <p:nvPr/>
        </p:nvGrpSpPr>
        <p:grpSpPr>
          <a:xfrm>
            <a:off x="2488293" y="2146865"/>
            <a:ext cx="7244103" cy="2205874"/>
            <a:chOff x="1338768" y="1815065"/>
            <a:chExt cx="5433073" cy="165440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38548" cy="80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6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38548" cy="80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6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338768" y="2984723"/>
              <a:ext cx="5433073" cy="484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FF66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 17: ĐỌC - GỌI </a:t>
              </a:r>
              <a:r>
                <a:rPr lang="en-US" altLang="zh-CN" sz="3600" b="1" dirty="0" smtClean="0">
                  <a:solidFill>
                    <a:srgbClr val="FF66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BẠN (Tiết 1)</a:t>
              </a:r>
              <a:endParaRPr lang="zh-CN" alt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5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>
                  <p14:trim st="8900.000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85" y="1953512"/>
            <a:ext cx="8146473" cy="348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*Thảo luận nhóm 4 (3 phút):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Tìm các từ khó đọc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Tìm các từ cần giải nghĩa</a:t>
            </a:r>
          </a:p>
          <a:p>
            <a:pPr>
              <a:lnSpc>
                <a:spcPct val="120000"/>
              </a:lnSpc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Cách ngắt nhịp thơ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50" y="914396"/>
            <a:ext cx="8146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Luyện đọc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665014"/>
            <a:ext cx="234141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 thơ 1: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3214273" y="1805878"/>
            <a:ext cx="7509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Tự xa xưa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thuở nào</a:t>
            </a:r>
          </a:p>
          <a:p>
            <a:pPr algn="just">
              <a:lnSpc>
                <a:spcPct val="12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rừng xanh sâu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Đôi bạn sống bên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Bê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vàng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dê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rắng.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8614" y="1856517"/>
            <a:ext cx="59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2544" y="2604682"/>
            <a:ext cx="59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534" y="3338992"/>
            <a:ext cx="59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2954" y="4045597"/>
            <a:ext cx="59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0023" y="2593169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 thẳm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678869"/>
            <a:ext cx="234141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 thơ 2: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2739182" y="1875151"/>
            <a:ext cx="5850636" cy="29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năm, trời hạn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Suối cạn, cỏ héo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Lấy gì nuôi đôi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Chờ mưa đến bao giờ?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9100" y="1942004"/>
            <a:ext cx="179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 hán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052" y="602673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Hạn hán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tle-artis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9308" y="512619"/>
            <a:ext cx="9531927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275</Words>
  <Application>Microsoft Office PowerPoint</Application>
  <PresentationFormat>Custom</PresentationFormat>
  <Paragraphs>65</Paragraphs>
  <Slides>13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2_Office Theme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33</cp:revision>
  <dcterms:created xsi:type="dcterms:W3CDTF">2021-05-26T04:27:49Z</dcterms:created>
  <dcterms:modified xsi:type="dcterms:W3CDTF">2022-11-02T01:29:49Z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