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5" r:id="rId2"/>
    <p:sldId id="257" r:id="rId3"/>
    <p:sldId id="259" r:id="rId4"/>
    <p:sldId id="277" r:id="rId5"/>
    <p:sldId id="261" r:id="rId6"/>
    <p:sldId id="262" r:id="rId7"/>
    <p:sldId id="280" r:id="rId8"/>
    <p:sldId id="278" r:id="rId9"/>
    <p:sldId id="279" r:id="rId10"/>
    <p:sldId id="264" r:id="rId11"/>
    <p:sldId id="282" r:id="rId12"/>
    <p:sldId id="265" r:id="rId13"/>
    <p:sldId id="274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12EA1-B822-4BFD-A6C6-3126110ACA1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F2F82-8CD6-4B4B-8B35-5698F10A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1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765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625FE9-DAB3-4738-80DD-F4094CDB7D2F}" type="slidenum">
              <a:rPr lang="vi-VN" altLang="en-US"/>
              <a:pPr/>
              <a:t>11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ACBAD6-278D-4DE4-84CB-73C17611EAC0}" type="slidenum">
              <a:rPr lang="vi-VN" altLang="en-US"/>
              <a:pPr/>
              <a:t>12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253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DDC2853-A247-4FDB-BD19-6721C5499E9A}" type="slidenum">
              <a:rPr lang="vi-VN" altLang="en-US"/>
              <a:pPr/>
              <a:t>3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253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DDC2853-A247-4FDB-BD19-6721C5499E9A}" type="slidenum">
              <a:rPr lang="vi-VN" altLang="en-US"/>
              <a:pPr/>
              <a:t>4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3B0C61-4491-4A88-AF74-344995996C1A}" type="slidenum">
              <a:rPr lang="vi-VN" altLang="en-US"/>
              <a:pPr/>
              <a:t>5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5604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C535DDF-B069-4854-9B6B-835CC4AE0216}" type="slidenum">
              <a:rPr lang="vi-VN" altLang="en-US"/>
              <a:pPr/>
              <a:t>6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80693-31A5-4630-9F9F-D70742863F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03315B3-00A5-4220-A29B-B996CA5E5889}" type="slidenum">
              <a:rPr lang="vi-VN" altLang="en-US"/>
              <a:pPr/>
              <a:t>8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03315B3-00A5-4220-A29B-B996CA5E5889}" type="slidenum">
              <a:rPr lang="vi-VN" altLang="en-US"/>
              <a:pPr/>
              <a:t>9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765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625FE9-DAB3-4738-80DD-F4094CDB7D2F}" type="slidenum">
              <a:rPr lang="vi-VN" altLang="en-US"/>
              <a:pPr/>
              <a:t>10</a:t>
            </a:fld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8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0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3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F9D64-233A-40BC-A0E3-D10F49394056}" type="datetimeFigureOut">
              <a:rPr lang="zh-CN" altLang="en-US"/>
              <a:pPr>
                <a:defRPr/>
              </a:pPr>
              <a:t>2024/5/10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185E08-3FC1-43A8-8923-C65863CA2B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1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7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3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1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6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6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2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BF9A3-6783-4B88-854D-69F28D0BC88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4CB2-84BE-4060-9CB6-56A13D88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TOÁN LỚP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57104" y="4579159"/>
            <a:ext cx="3858417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Đào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Thuý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51029" y="162889"/>
            <a:ext cx="5012239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371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BÁT TRANG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7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2412" r="3512" b="56067"/>
          <a:stretch/>
        </p:blipFill>
        <p:spPr bwMode="auto">
          <a:xfrm>
            <a:off x="-14487" y="1496291"/>
            <a:ext cx="90389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ình Bầu dục 6"/>
          <p:cNvSpPr/>
          <p:nvPr/>
        </p:nvSpPr>
        <p:spPr>
          <a:xfrm>
            <a:off x="7924800" y="3400425"/>
            <a:ext cx="609600" cy="5905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7" name="Hình Bầu dục 6"/>
          <p:cNvSpPr/>
          <p:nvPr/>
        </p:nvSpPr>
        <p:spPr>
          <a:xfrm>
            <a:off x="2895600" y="3409950"/>
            <a:ext cx="609600" cy="571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7771457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7812105" y="212938"/>
            <a:ext cx="1096963" cy="8274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7789246" y="212937"/>
            <a:ext cx="1096963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7781626" y="212937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7781626" y="209550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7734319" y="232856"/>
            <a:ext cx="1214438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7789247" y="22026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7781626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793057" y="22026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7812105" y="22788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7812105" y="22788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00B050"/>
                </a:solidFill>
                <a:latin typeface=".VnTim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792757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7771457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7812105" y="212938"/>
            <a:ext cx="1096963" cy="8274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7789246" y="212937"/>
            <a:ext cx="1096963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7781626" y="212937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7781626" y="209550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7734319" y="232856"/>
            <a:ext cx="1214438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7789247" y="22026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7781626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793057" y="22026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7812105" y="22788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7812105" y="22788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00B050"/>
                </a:solidFill>
                <a:latin typeface=".VnTime" panose="020B7200000000000000" pitchFamily="34" charset="0"/>
              </a:rPr>
              <a:t>10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47579" r="5695" b="5627"/>
          <a:stretch/>
        </p:blipFill>
        <p:spPr bwMode="auto">
          <a:xfrm>
            <a:off x="0" y="1200150"/>
            <a:ext cx="9050010" cy="298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ình Bầu dục 6"/>
          <p:cNvSpPr/>
          <p:nvPr/>
        </p:nvSpPr>
        <p:spPr>
          <a:xfrm>
            <a:off x="1234440" y="3524250"/>
            <a:ext cx="609600" cy="571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5" name="Hình Bầu dục 6"/>
          <p:cNvSpPr/>
          <p:nvPr/>
        </p:nvSpPr>
        <p:spPr>
          <a:xfrm>
            <a:off x="4724400" y="3543300"/>
            <a:ext cx="609600" cy="5905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06667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338" r="29915" b="8172"/>
          <a:stretch/>
        </p:blipFill>
        <p:spPr bwMode="auto">
          <a:xfrm>
            <a:off x="-29837" y="0"/>
            <a:ext cx="8869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11121" r="25312" b="2379"/>
          <a:stretch/>
        </p:blipFill>
        <p:spPr bwMode="auto">
          <a:xfrm>
            <a:off x="1524000" y="150495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181100" y="1200150"/>
            <a:ext cx="6781800" cy="1485900"/>
            <a:chOff x="879555" y="2196367"/>
            <a:chExt cx="7665737" cy="3724709"/>
          </a:xfrm>
        </p:grpSpPr>
        <p:sp>
          <p:nvSpPr>
            <p:cNvPr id="7" name="椭圆 6"/>
            <p:cNvSpPr/>
            <p:nvPr/>
          </p:nvSpPr>
          <p:spPr>
            <a:xfrm>
              <a:off x="879555" y="2196367"/>
              <a:ext cx="7665737" cy="3724709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86" name="文本框 7"/>
            <p:cNvSpPr txBox="1">
              <a:spLocks noChangeArrowheads="1"/>
            </p:cNvSpPr>
            <p:nvPr/>
          </p:nvSpPr>
          <p:spPr bwMode="auto">
            <a:xfrm>
              <a:off x="965687" y="2761992"/>
              <a:ext cx="7493473" cy="277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zh-CN" sz="6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Củng cố - Dặn dò</a:t>
              </a:r>
              <a:endParaRPr lang="zh-CN" altLang="en-US" sz="6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03083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5" y="20955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863304"/>
      </p:ext>
    </p:extLst>
  </p:cSld>
  <p:clrMapOvr>
    <a:masterClrMapping/>
  </p:clrMapOvr>
  <p:transition spd="slow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46497" y="55765"/>
            <a:ext cx="2087103" cy="83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124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431"/>
            <a:ext cx="9144000" cy="159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7100" y="945298"/>
            <a:ext cx="1981200" cy="17862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76599" y="620098"/>
            <a:ext cx="2438401" cy="239662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009900" y="512645"/>
            <a:ext cx="2895600" cy="243661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71800" y="1200150"/>
            <a:ext cx="2971800" cy="1787029"/>
          </a:xfrm>
          <a:prstGeom prst="rect">
            <a:avLst/>
          </a:prstGeom>
          <a:solidFill>
            <a:srgbClr val="D93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95600" y="3016727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7000" y="3020020"/>
            <a:ext cx="3886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0774" y="3013952"/>
            <a:ext cx="4606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0774" y="3040725"/>
            <a:ext cx="4560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92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46497" y="55765"/>
            <a:ext cx="1477503" cy="6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124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361950"/>
            <a:ext cx="1676400" cy="1557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95999" y="133351"/>
            <a:ext cx="2057401" cy="1981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409700" y="2800350"/>
            <a:ext cx="2400300" cy="17345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/>
          <p:cNvSpPr/>
          <p:nvPr/>
        </p:nvSpPr>
        <p:spPr>
          <a:xfrm>
            <a:off x="5715000" y="3028950"/>
            <a:ext cx="2971800" cy="1467231"/>
          </a:xfrm>
          <a:prstGeom prst="rect">
            <a:avLst/>
          </a:prstGeom>
          <a:solidFill>
            <a:srgbClr val="D93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5791200" y="211455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7780" y="1995764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6309" y="4469309"/>
            <a:ext cx="3615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4435019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52185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-4151" y="48342"/>
            <a:ext cx="2244725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1579" r="6980" b="19710"/>
          <a:stretch/>
        </p:blipFill>
        <p:spPr bwMode="auto">
          <a:xfrm>
            <a:off x="187286" y="819151"/>
            <a:ext cx="5581880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2876" r="19140" b="3704"/>
          <a:stretch/>
        </p:blipFill>
        <p:spPr bwMode="auto">
          <a:xfrm>
            <a:off x="1905000" y="1448322"/>
            <a:ext cx="1344976" cy="368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6378" b="4480"/>
          <a:stretch/>
        </p:blipFill>
        <p:spPr bwMode="auto">
          <a:xfrm>
            <a:off x="4800601" y="1428749"/>
            <a:ext cx="363832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H="1" flipV="1">
            <a:off x="3124200" y="1799359"/>
            <a:ext cx="1676402" cy="87034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978226" y="1885950"/>
            <a:ext cx="1822375" cy="8983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95600" y="3714750"/>
            <a:ext cx="2362200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3714750"/>
            <a:ext cx="1676401" cy="1066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2533" b="2237"/>
          <a:stretch/>
        </p:blipFill>
        <p:spPr bwMode="auto">
          <a:xfrm>
            <a:off x="1066800" y="0"/>
            <a:ext cx="518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739296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ộ Hình Nền Powerpoint 3D Đẹp, Đơn Giản, Đơn giản dễ dàng Thương, Chuyên  Nghiệp - Hoaphuongdo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6821" y="1286582"/>
            <a:ext cx="7772400" cy="872469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Rung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chuông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vàng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702" r="7993" b="56316"/>
          <a:stretch/>
        </p:blipFill>
        <p:spPr bwMode="auto">
          <a:xfrm>
            <a:off x="32132" y="1504950"/>
            <a:ext cx="911370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ình Bầu dục 6"/>
          <p:cNvSpPr/>
          <p:nvPr/>
        </p:nvSpPr>
        <p:spPr>
          <a:xfrm>
            <a:off x="3048000" y="3409950"/>
            <a:ext cx="609600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8" name="Hình Bầu dục 6"/>
          <p:cNvSpPr/>
          <p:nvPr/>
        </p:nvSpPr>
        <p:spPr>
          <a:xfrm>
            <a:off x="6477000" y="3381834"/>
            <a:ext cx="609600" cy="66583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7771457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7812105" y="212938"/>
            <a:ext cx="1096963" cy="8274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7789246" y="212937"/>
            <a:ext cx="1096963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7781626" y="212937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781626" y="209550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7734319" y="232856"/>
            <a:ext cx="1214438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789247" y="22026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7781626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7793057" y="22026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7812105" y="22788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7812105" y="22788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00B050"/>
                </a:solidFill>
                <a:latin typeface=".VnTim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75257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0" r="8086" b="3678"/>
          <a:stretch/>
        </p:blipFill>
        <p:spPr bwMode="auto">
          <a:xfrm>
            <a:off x="-150217" y="1110096"/>
            <a:ext cx="9067801" cy="291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ình Bầu dục 6"/>
          <p:cNvSpPr/>
          <p:nvPr/>
        </p:nvSpPr>
        <p:spPr>
          <a:xfrm>
            <a:off x="6324600" y="3428532"/>
            <a:ext cx="609600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10" name="Hình Bầu dục 6"/>
          <p:cNvSpPr/>
          <p:nvPr/>
        </p:nvSpPr>
        <p:spPr>
          <a:xfrm>
            <a:off x="1228381" y="3413852"/>
            <a:ext cx="609600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7771457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7812105" y="212938"/>
            <a:ext cx="1096963" cy="8274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7789246" y="212937"/>
            <a:ext cx="1096963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7781626" y="212937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781626" y="209550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7734319" y="232856"/>
            <a:ext cx="1214438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789247" y="22026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7781626" y="212938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7793057" y="22026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7812105" y="227885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rgbClr val="00B05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7812105" y="227884"/>
            <a:ext cx="1096962" cy="82748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00B050"/>
                </a:solidFill>
                <a:latin typeface=".VnTime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67582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354"/>
  <p:tag name="ISPRING_SLIDE_ID_2" val="{929F6152-E337-4110-A76C-E0309CFB739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108</Words>
  <Application>Microsoft Office PowerPoint</Application>
  <PresentationFormat>Trình chiếu Trên màn hình (16:9)</PresentationFormat>
  <Paragraphs>69</Paragraphs>
  <Slides>13</Slides>
  <Notes>11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SimSun</vt:lpstr>
      <vt:lpstr>.VnTime</vt:lpstr>
      <vt:lpstr>Arial</vt:lpstr>
      <vt:lpstr>Calibri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Vu Nhan</cp:lastModifiedBy>
  <cp:revision>24</cp:revision>
  <dcterms:created xsi:type="dcterms:W3CDTF">2022-10-14T15:42:39Z</dcterms:created>
  <dcterms:modified xsi:type="dcterms:W3CDTF">2024-05-10T05:32:16Z</dcterms:modified>
</cp:coreProperties>
</file>