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9" r:id="rId3"/>
    <p:sldId id="273" r:id="rId4"/>
    <p:sldId id="275" r:id="rId5"/>
    <p:sldId id="261" r:id="rId6"/>
    <p:sldId id="262" r:id="rId7"/>
    <p:sldId id="264" r:id="rId8"/>
    <p:sldId id="266" r:id="rId9"/>
    <p:sldId id="281" r:id="rId10"/>
    <p:sldId id="282" r:id="rId11"/>
    <p:sldId id="280" r:id="rId12"/>
    <p:sldId id="274" r:id="rId13"/>
    <p:sldId id="277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DF692-FB8E-448C-8E08-0424328725D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A010-2B04-4643-ABE4-5777FDF4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1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9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EE2F-DB51-479F-B79F-79E90072684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03634-0BA9-4DFE-8BE0-2A358FC3B3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2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2" y="58175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02962" y="2731949"/>
            <a:ext cx="4419600" cy="138212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LỚP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1A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0" y="3200400"/>
            <a:ext cx="4336562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1600200" y="228600"/>
            <a:ext cx="668298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TRƯỜNG </a:t>
            </a:r>
            <a:r>
              <a:rPr lang="en-US" altLang="zh-C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TIỂU </a:t>
            </a:r>
            <a:r>
              <a:rPr lang="en-US" altLang="zh-CN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 BÁT TRANG</a:t>
            </a:r>
            <a:endParaRPr lang="zh-CN" altLang="en-US" sz="3200" b="1" dirty="0">
              <a:solidFill>
                <a:srgbClr val="C0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676403"/>
            <a:ext cx="686773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</a:t>
            </a:r>
            <a:r>
              <a:rPr lang="en-US" sz="36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 CÔ </a:t>
            </a:r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4314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219200" y="4600318"/>
            <a:ext cx="6534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7437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133600" cy="100810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7724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1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2" y="1099629"/>
            <a:ext cx="8881808" cy="453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0" y="-252485"/>
            <a:ext cx="8396377" cy="4291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410" y="3831794"/>
            <a:ext cx="83963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?”.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40626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?”.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5185" y="540626"/>
            <a:ext cx="150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7256" y="1254687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9730" y="4191000"/>
            <a:ext cx="1241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5079" y="2742274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1590" y="2742273"/>
            <a:ext cx="121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8656" y="19361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31480" y="917882"/>
            <a:ext cx="4796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600" b="1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4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6333" y="183880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8202" y="340770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4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1682" y="4800600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5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  <p:bldP spid="11" grpId="0"/>
      <p:bldP spid="12" grpId="0"/>
      <p:bldP spid="3" grpId="0"/>
      <p:bldP spid="14" grpId="0"/>
      <p:bldP spid="16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61117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5600" y="152400"/>
            <a:ext cx="411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mơ của em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28600"/>
            <a:ext cx="1778696" cy="584415"/>
            <a:chOff x="613008" y="166466"/>
            <a:chExt cx="1778696" cy="584415"/>
          </a:xfrm>
        </p:grpSpPr>
        <p:sp>
          <p:nvSpPr>
            <p:cNvPr id="8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.VnAvant" panose="020B7200000000000000" pitchFamily="34" charset="0"/>
                </a:rPr>
                <a:t>Nãi</a:t>
              </a:r>
              <a:endParaRPr lang="en-US" sz="2800" b="1" dirty="0">
                <a:latin typeface=".VnAvant" panose="020B72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8692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28600"/>
            <a:ext cx="8305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     Ông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Khóm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muốt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ruộm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ríu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rít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khướu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56" y="609600"/>
            <a:ext cx="9185456" cy="5040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867400"/>
            <a:ext cx="7205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-9659" y="111105"/>
            <a:ext cx="2052563" cy="822076"/>
            <a:chOff x="1060549" y="587625"/>
            <a:chExt cx="2736751" cy="82207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524776" y="587625"/>
              <a:ext cx="2272524" cy="822076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.VnAvant" panose="020B7200000000000000" pitchFamily="34" charset="0"/>
                </a:rPr>
                <a:t>NhËn</a:t>
              </a:r>
              <a:r>
                <a:rPr lang="en-US" sz="2800" b="1" dirty="0"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latin typeface=".VnAvant" panose="020B7200000000000000" pitchFamily="34" charset="0"/>
                </a:rPr>
                <a:t>biÕt</a:t>
              </a:r>
              <a:endParaRPr lang="en-US" sz="2800" b="1" dirty="0">
                <a:latin typeface=".VnAvant" panose="020B72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60549" y="657964"/>
              <a:ext cx="692842" cy="6694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38945" y="5867400"/>
            <a:ext cx="1085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5055" y="5867400"/>
            <a:ext cx="10855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3510" y="5867400"/>
            <a:ext cx="1023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4630" y="2798666"/>
            <a:ext cx="3613596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2971800"/>
            <a:ext cx="1734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ược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865" y="377189"/>
            <a:ext cx="138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49473"/>
            <a:ext cx="2254465" cy="994442"/>
            <a:chOff x="613008" y="611138"/>
            <a:chExt cx="3005954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5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latin typeface="Times New Roman" pitchFamily="18" charset="0"/>
                  <a:cs typeface="Times New Roman" pitchFamily="18" charset="0"/>
                </a:rPr>
                <a:t> Đọc</a:t>
              </a:r>
              <a:endParaRPr lang="en-US" sz="4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965359" y="1455312"/>
          <a:ext cx="3573888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089150" y="1587927"/>
            <a:ext cx="138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3514" y="1587927"/>
            <a:ext cx="1157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175" y="4419600"/>
            <a:ext cx="7644684" cy="924543"/>
            <a:chOff x="1006900" y="4419599"/>
            <a:chExt cx="10192911" cy="924543"/>
          </a:xfrm>
        </p:grpSpPr>
        <p:sp>
          <p:nvSpPr>
            <p:cNvPr id="18" name="TextBox 17"/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4419599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latin typeface="Times New Roman" pitchFamily="18" charset="0"/>
                  <a:cs typeface="Times New Roman" pitchFamily="18" charset="0"/>
                </a:rPr>
                <a:t>lược 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96000" y="4419599"/>
              <a:ext cx="2849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39199" y="4419599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5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33"/>
          <p:cNvGrpSpPr/>
          <p:nvPr/>
        </p:nvGrpSpPr>
        <p:grpSpPr>
          <a:xfrm>
            <a:off x="838200" y="5463878"/>
            <a:ext cx="7816768" cy="945852"/>
            <a:chOff x="1135526" y="5316705"/>
            <a:chExt cx="10422356" cy="945852"/>
          </a:xfrm>
        </p:grpSpPr>
        <p:sp>
          <p:nvSpPr>
            <p:cNvPr id="29" name="TextBox 28"/>
            <p:cNvSpPr txBox="1"/>
            <p:nvPr/>
          </p:nvSpPr>
          <p:spPr>
            <a:xfrm>
              <a:off x="6091704" y="5316705"/>
              <a:ext cx="2765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mướt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857126" y="5339227"/>
              <a:ext cx="27007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mượt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5526" y="5318442"/>
              <a:ext cx="223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lướt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73926" y="5339227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itchFamily="18" charset="0"/>
                  <a:cs typeface="Times New Roman" pitchFamily="18" charset="0"/>
                </a:rPr>
                <a:t>lượt</a:t>
              </a:r>
              <a:endParaRPr lang="en-US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875051" y="377189"/>
            <a:ext cx="1373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4419600"/>
            <a:ext cx="129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44196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37165" y="44196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99365" y="44196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19255" y="5472545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endParaRPr lang="en-US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47110" y="5486400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endParaRPr lang="en-US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32165" y="5465615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endParaRPr lang="en-US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204365" y="5486400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ươt</a:t>
            </a:r>
            <a:endParaRPr lang="en-US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1"/>
      <p:bldP spid="14" grpId="0"/>
      <p:bldP spid="15" grpId="0"/>
      <p:bldP spid="35" grpId="1"/>
      <p:bldP spid="23" grpId="0"/>
      <p:bldP spid="24" grpId="0"/>
      <p:bldP spid="25" grpId="0"/>
      <p:bldP spid="27" grpId="0"/>
      <p:bldP spid="34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953000"/>
            <a:ext cx="376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81998" y="0"/>
            <a:ext cx="1479368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THUY_STD\Pictures\b6f5a64ce3956280b4832186d6c22a1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2514600" cy="304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752600"/>
            <a:ext cx="2667000" cy="3200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18313" y="4953000"/>
            <a:ext cx="312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397726"/>
            <a:ext cx="2514600" cy="37073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4289" y="4952999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104" y="4952998"/>
            <a:ext cx="142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ươc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1213" y="4952997"/>
            <a:ext cx="142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ươc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9333" y="4952997"/>
            <a:ext cx="142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ươt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90" y="3908992"/>
            <a:ext cx="2335348" cy="2078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29" y="4030869"/>
            <a:ext cx="1871989" cy="1946535"/>
          </a:xfrm>
          <a:prstGeom prst="rect">
            <a:avLst/>
          </a:prstGeom>
        </p:spPr>
      </p:pic>
      <p:grpSp>
        <p:nvGrpSpPr>
          <p:cNvPr id="2" name="Group 25"/>
          <p:cNvGrpSpPr/>
          <p:nvPr/>
        </p:nvGrpSpPr>
        <p:grpSpPr>
          <a:xfrm>
            <a:off x="339437" y="5832025"/>
            <a:ext cx="9506906" cy="1025975"/>
            <a:chOff x="355889" y="4384364"/>
            <a:chExt cx="12675875" cy="1025975"/>
          </a:xfrm>
        </p:grpSpPr>
        <p:grpSp>
          <p:nvGrpSpPr>
            <p:cNvPr id="3" name="Group 18"/>
            <p:cNvGrpSpPr/>
            <p:nvPr/>
          </p:nvGrpSpPr>
          <p:grpSpPr>
            <a:xfrm>
              <a:off x="8280687" y="4394676"/>
              <a:ext cx="4751077" cy="1015663"/>
              <a:chOff x="8320444" y="5189236"/>
              <a:chExt cx="4751077" cy="101566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320444" y="5189236"/>
                <a:ext cx="47510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lướt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ván</a:t>
                </a:r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606771" y="5189236"/>
                <a:ext cx="215364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ươt</a:t>
                </a:r>
                <a:r>
                  <a:rPr lang="en-US" sz="6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19"/>
            <p:cNvGrpSpPr/>
            <p:nvPr/>
          </p:nvGrpSpPr>
          <p:grpSpPr>
            <a:xfrm>
              <a:off x="355889" y="4385852"/>
              <a:ext cx="4095238" cy="1024487"/>
              <a:chOff x="5347130" y="5365298"/>
              <a:chExt cx="3423397" cy="197016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347130" y="5382267"/>
                <a:ext cx="3423397" cy="195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hước</a:t>
                </a:r>
                <a:r>
                  <a:rPr lang="vi-VN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kẻ</a:t>
                </a:r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143576" y="5365298"/>
                <a:ext cx="1723231" cy="195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ươc</a:t>
                </a:r>
                <a:r>
                  <a:rPr lang="vi-VN" sz="6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22"/>
            <p:cNvGrpSpPr/>
            <p:nvPr/>
          </p:nvGrpSpPr>
          <p:grpSpPr>
            <a:xfrm>
              <a:off x="4516214" y="4384364"/>
              <a:ext cx="3575785" cy="1020819"/>
              <a:chOff x="4495786" y="5178924"/>
              <a:chExt cx="3575785" cy="102081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495786" y="5184080"/>
                <a:ext cx="35757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dược</a:t>
                </a:r>
                <a:r>
                  <a:rPr lang="en-US" sz="6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sĩ</a:t>
                </a:r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92201" y="5178924"/>
                <a:ext cx="25845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ươc</a:t>
                </a:r>
                <a:r>
                  <a:rPr lang="en-US" sz="6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3016366" y="1599354"/>
            <a:ext cx="3024605" cy="88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0865" y="-86637"/>
            <a:ext cx="1465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9"/>
          <p:cNvGrpSpPr/>
          <p:nvPr/>
        </p:nvGrpSpPr>
        <p:grpSpPr>
          <a:xfrm>
            <a:off x="0" y="149473"/>
            <a:ext cx="2254468" cy="994442"/>
            <a:chOff x="613007" y="611138"/>
            <a:chExt cx="3005956" cy="994442"/>
          </a:xfrm>
        </p:grpSpPr>
        <p:sp>
          <p:nvSpPr>
            <p:cNvPr id="31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smtClean="0">
                  <a:latin typeface=".VnAvant" panose="020B7200000000000000" pitchFamily="34" charset="0"/>
                </a:rPr>
                <a:t>   </a:t>
              </a:r>
              <a:endParaRPr lang="en-US" sz="4800" b="1" dirty="0">
                <a:latin typeface=".VnAvant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13007" y="690265"/>
              <a:ext cx="1024825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aphicFrame>
        <p:nvGraphicFramePr>
          <p:cNvPr id="33" name="Table 2"/>
          <p:cNvGraphicFramePr>
            <a:graphicFrameLocks noGrp="1"/>
          </p:cNvGraphicFramePr>
          <p:nvPr/>
        </p:nvGraphicFramePr>
        <p:xfrm>
          <a:off x="3019090" y="836693"/>
          <a:ext cx="301387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580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68580" marR="6858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" name="Group 48"/>
          <p:cNvGrpSpPr/>
          <p:nvPr/>
        </p:nvGrpSpPr>
        <p:grpSpPr>
          <a:xfrm>
            <a:off x="3523850" y="761999"/>
            <a:ext cx="2626944" cy="1685332"/>
            <a:chOff x="4683543" y="761649"/>
            <a:chExt cx="3349165" cy="1639488"/>
          </a:xfrm>
        </p:grpSpPr>
        <p:sp>
          <p:nvSpPr>
            <p:cNvPr id="34" name="TextBox 33"/>
            <p:cNvSpPr txBox="1"/>
            <p:nvPr/>
          </p:nvSpPr>
          <p:spPr>
            <a:xfrm>
              <a:off x="6214158" y="761649"/>
              <a:ext cx="1818550" cy="898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ươc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83543" y="773413"/>
              <a:ext cx="15438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47"/>
            <p:cNvGrpSpPr/>
            <p:nvPr/>
          </p:nvGrpSpPr>
          <p:grpSpPr>
            <a:xfrm>
              <a:off x="5242663" y="1502922"/>
              <a:ext cx="2293532" cy="898215"/>
              <a:chOff x="5172006" y="2282254"/>
              <a:chExt cx="2293532" cy="89821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172006" y="2282254"/>
                <a:ext cx="2137290" cy="8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5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657753" y="2282255"/>
                <a:ext cx="1807785" cy="898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ươc</a:t>
                </a:r>
                <a:r>
                  <a:rPr lang="en-US" sz="5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" name="Group 36"/>
          <p:cNvGrpSpPr/>
          <p:nvPr/>
        </p:nvGrpSpPr>
        <p:grpSpPr>
          <a:xfrm>
            <a:off x="856109" y="2340096"/>
            <a:ext cx="7619950" cy="945434"/>
            <a:chOff x="1006900" y="4420812"/>
            <a:chExt cx="10159933" cy="945434"/>
          </a:xfrm>
        </p:grpSpPr>
        <p:sp>
          <p:nvSpPr>
            <p:cNvPr id="38" name="TextBox 37"/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21421" y="4442916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164621" y="4442916"/>
              <a:ext cx="27145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06221" y="4442916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1"/>
          <p:cNvGrpSpPr/>
          <p:nvPr/>
        </p:nvGrpSpPr>
        <p:grpSpPr>
          <a:xfrm>
            <a:off x="838200" y="3124200"/>
            <a:ext cx="7792032" cy="999530"/>
            <a:chOff x="1000946" y="5338986"/>
            <a:chExt cx="10389376" cy="999530"/>
          </a:xfrm>
        </p:grpSpPr>
        <p:sp>
          <p:nvSpPr>
            <p:cNvPr id="43" name="TextBox 42"/>
            <p:cNvSpPr txBox="1"/>
            <p:nvPr/>
          </p:nvSpPr>
          <p:spPr>
            <a:xfrm>
              <a:off x="6080946" y="5338986"/>
              <a:ext cx="2529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mướt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824146" y="5338986"/>
              <a:ext cx="2566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mượt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00946" y="5415186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lướt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85440" y="534414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875051" y="-86637"/>
            <a:ext cx="1373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86600" y="23622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endParaRPr lang="en-US" sz="5400"/>
          </a:p>
        </p:txBody>
      </p:sp>
      <p:sp>
        <p:nvSpPr>
          <p:cNvPr id="48" name="Rectangle 47"/>
          <p:cNvSpPr/>
          <p:nvPr/>
        </p:nvSpPr>
        <p:spPr>
          <a:xfrm>
            <a:off x="5410200" y="23622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endParaRPr lang="en-US" sz="5400"/>
          </a:p>
        </p:txBody>
      </p:sp>
      <p:sp>
        <p:nvSpPr>
          <p:cNvPr id="49" name="Rectangle 48"/>
          <p:cNvSpPr/>
          <p:nvPr/>
        </p:nvSpPr>
        <p:spPr>
          <a:xfrm>
            <a:off x="2819400" y="23622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endParaRPr lang="en-US" sz="5400"/>
          </a:p>
        </p:txBody>
      </p:sp>
      <p:sp>
        <p:nvSpPr>
          <p:cNvPr id="50" name="Rectangle 49"/>
          <p:cNvSpPr/>
          <p:nvPr/>
        </p:nvSpPr>
        <p:spPr>
          <a:xfrm>
            <a:off x="1219200" y="2362200"/>
            <a:ext cx="12907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endParaRPr lang="en-US" sz="5400"/>
          </a:p>
        </p:txBody>
      </p:sp>
      <p:sp>
        <p:nvSpPr>
          <p:cNvPr id="51" name="Rectangle 50"/>
          <p:cNvSpPr/>
          <p:nvPr/>
        </p:nvSpPr>
        <p:spPr>
          <a:xfrm>
            <a:off x="5181600" y="3124200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19400" y="3124200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90600" y="3200400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39000" y="3124200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4400" y="304800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2" descr="C:\Users\THUY_STD\Pictures\b6f5a64ce3956280b4832186d6c22a1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870" y="4125153"/>
            <a:ext cx="2514600" cy="189533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2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2" y="58175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566048" y="2892645"/>
            <a:ext cx="6208086" cy="138212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0" y="3200400"/>
            <a:ext cx="4336562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1600200" y="228600"/>
            <a:ext cx="668298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TRƯỜNG </a:t>
            </a:r>
            <a:r>
              <a:rPr lang="en-US" altLang="zh-C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TIỂU </a:t>
            </a:r>
            <a:r>
              <a:rPr lang="en-US" altLang="zh-CN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 BÁT TRANG</a:t>
            </a:r>
            <a:endParaRPr lang="zh-CN" altLang="en-US" sz="3200" b="1" dirty="0">
              <a:solidFill>
                <a:srgbClr val="C00000"/>
              </a:solidFill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676403"/>
            <a:ext cx="686773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</a:t>
            </a:r>
            <a:r>
              <a:rPr lang="en-US" sz="36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 CÔ </a:t>
            </a:r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4314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219198" y="4582529"/>
            <a:ext cx="7051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9270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352</Words>
  <Application>Microsoft Office PowerPoint</Application>
  <PresentationFormat>On-screen Show (4:3)</PresentationFormat>
  <Paragraphs>92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Microsoft YaHei</vt:lpstr>
      <vt:lpstr>.VnAvant</vt:lpstr>
      <vt:lpstr>Arial</vt:lpstr>
      <vt:lpstr>Calibri</vt:lpstr>
      <vt:lpstr>宋体</vt:lpstr>
      <vt:lpstr>宋体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THUY_STD</dc:creator>
  <cp:lastModifiedBy>Windows User</cp:lastModifiedBy>
  <cp:revision>31</cp:revision>
  <dcterms:created xsi:type="dcterms:W3CDTF">2020-12-17T12:54:30Z</dcterms:created>
  <dcterms:modified xsi:type="dcterms:W3CDTF">2024-05-07T15:08:46Z</dcterms:modified>
</cp:coreProperties>
</file>