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0" r:id="rId3"/>
  </p:sldMasterIdLst>
  <p:notesMasterIdLst>
    <p:notesMasterId r:id="rId16"/>
  </p:notesMasterIdLst>
  <p:sldIdLst>
    <p:sldId id="291" r:id="rId4"/>
    <p:sldId id="283" r:id="rId5"/>
    <p:sldId id="278" r:id="rId6"/>
    <p:sldId id="287" r:id="rId7"/>
    <p:sldId id="257" r:id="rId8"/>
    <p:sldId id="290" r:id="rId9"/>
    <p:sldId id="294" r:id="rId10"/>
    <p:sldId id="279" r:id="rId11"/>
    <p:sldId id="280" r:id="rId12"/>
    <p:sldId id="289" r:id="rId13"/>
    <p:sldId id="286" r:id="rId14"/>
    <p:sldId id="29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2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57E71-92F7-4681-BDFE-B9068E97D5D4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012D4-C627-41C8-8F43-A8A8AE4B49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70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B4EEB8-E498-4886-8CAD-3AC2F5CC92EB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421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E9E9E-9A45-4D65-AB59-C4334784986D}" type="datetimeFigureOut">
              <a:rPr lang="en-US"/>
              <a:pPr>
                <a:defRPr/>
              </a:pPr>
              <a:t>5/7/2024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6EF4F-81BC-4AFC-A854-69F63E9CF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9144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5" y="1"/>
            <a:ext cx="1255713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83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.xml"/><Relationship Id="rId7" Type="http://schemas.openxmlformats.org/officeDocument/2006/relationships/image" Target="../media/image1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Layout" Target="../slideLayouts/slideLayout32.xml"/><Relationship Id="rId5" Type="http://schemas.openxmlformats.org/officeDocument/2006/relationships/tags" Target="../tags/tag3.xml"/><Relationship Id="rId10" Type="http://schemas.openxmlformats.org/officeDocument/2006/relationships/slide" Target="slide5.xml"/><Relationship Id="rId4" Type="http://schemas.openxmlformats.org/officeDocument/2006/relationships/tags" Target="../tags/tag2.xml"/><Relationship Id="rId9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 descr="whiteshirt_20design_20zoom_20personalized_20chemistry_20glassware_orig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8608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4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43400"/>
            <a:ext cx="2743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-96044" y="188913"/>
            <a:ext cx="9144000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0541" cmpd="sng">
                  <a:solidFill>
                    <a:srgbClr val="996633"/>
                  </a:solidFill>
                  <a:prstDash val="solid"/>
                </a:ln>
                <a:solidFill>
                  <a:srgbClr val="FF0000"/>
                </a:solidFill>
                <a:effectLst>
                  <a:glow rad="127000">
                    <a:srgbClr val="FFC000"/>
                  </a:glow>
                </a:effectLst>
                <a:latin typeface="Arial Black" pitchFamily="34" charset="0"/>
                <a:cs typeface="Times New Roman" pitchFamily="18" charset="0"/>
              </a:rPr>
              <a:t>CHÀO MỪNG QUÝ THẦY CÔ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0541" cmpd="sng">
                  <a:solidFill>
                    <a:srgbClr val="996633"/>
                  </a:solidFill>
                  <a:prstDash val="solid"/>
                </a:ln>
                <a:solidFill>
                  <a:srgbClr val="FF0000"/>
                </a:solidFill>
                <a:effectLst>
                  <a:glow rad="127000">
                    <a:srgbClr val="FFC000"/>
                  </a:glow>
                </a:effectLst>
                <a:latin typeface="Arial Black" pitchFamily="34" charset="0"/>
                <a:cs typeface="Times New Roman" pitchFamily="18" charset="0"/>
              </a:rPr>
              <a:t>ĐẾN DỰ GIỜ</a:t>
            </a:r>
          </a:p>
        </p:txBody>
      </p:sp>
      <p:sp>
        <p:nvSpPr>
          <p:cNvPr id="4101" name="WordArt 9"/>
          <p:cNvSpPr>
            <a:spLocks noChangeArrowheads="1" noChangeShapeType="1" noTextEdit="1"/>
          </p:cNvSpPr>
          <p:nvPr/>
        </p:nvSpPr>
        <p:spPr bwMode="auto">
          <a:xfrm>
            <a:off x="2247900" y="22098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Môn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Tiếng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Việt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45677" y="3124200"/>
            <a:ext cx="4850423" cy="1219200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 40: ÔN TẬP VÀ KỂ CHUYỆN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b="1" dirty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áo viên: </a:t>
            </a:r>
            <a:r>
              <a:rPr lang="en-US" b="1" dirty="0" err="1" smtClean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b="1" dirty="0" smtClean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dirty="0" smtClean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Thúy</a:t>
            </a:r>
            <a:endParaRPr lang="en-US" b="1" dirty="0" smtClean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3" name="Picture 6" descr="n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1113" y="0"/>
            <a:ext cx="9123363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7" descr="n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 flipH="1">
            <a:off x="-3357562" y="3322637"/>
            <a:ext cx="68580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8" descr="n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41275" y="6694488"/>
            <a:ext cx="9194800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9" descr="n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 flipH="1">
            <a:off x="5633244" y="3310732"/>
            <a:ext cx="6829425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5" descr="Chemistry-inazuma-eleven-34381942-800-60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3200" y="4926013"/>
            <a:ext cx="25908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>
            <a:extLst>
              <a:ext uri="{FF2B5EF4-FFF2-40B4-BE49-F238E27FC236}">
                <a16:creationId xmlns:a16="http://schemas.microsoft.com/office/drawing/2014/main" id="{3CE49E65-19C2-4096-B2ED-4888D20C574C}"/>
              </a:ext>
            </a:extLst>
          </p:cNvPr>
          <p:cNvSpPr txBox="1"/>
          <p:nvPr/>
        </p:nvSpPr>
        <p:spPr>
          <a:xfrm>
            <a:off x="4648200" y="2116540"/>
            <a:ext cx="1313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 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rot="5400000" flipH="1" flipV="1">
            <a:off x="7820197" y="2677404"/>
            <a:ext cx="38100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786168" y="3318618"/>
            <a:ext cx="38100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7810" y="2362200"/>
            <a:ext cx="8915400" cy="1948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.VnAvant" panose="020B7200000000000000" pitchFamily="34" charset="0"/>
              </a:rPr>
              <a:t>NhÝm con ra b·i cá t×m c¸i ¨n.Nã phÊn chÊn khi thÊy v« sè qu¶ chÝn th¬m ngon. NhÝm véi ch¹y vÒ gäi b¹n chån. C¶ hai quay l¹i, ¨n ®Õn no nª.</a:t>
            </a:r>
            <a:endParaRPr lang="en-US" sz="2800">
              <a:latin typeface=".VnAvant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E49E65-19C2-4096-B2ED-4888D20C574C}"/>
              </a:ext>
            </a:extLst>
          </p:cNvPr>
          <p:cNvSpPr txBox="1"/>
          <p:nvPr/>
        </p:nvSpPr>
        <p:spPr>
          <a:xfrm>
            <a:off x="2144405" y="3479716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E49E65-19C2-4096-B2ED-4888D20C574C}"/>
              </a:ext>
            </a:extLst>
          </p:cNvPr>
          <p:cNvSpPr txBox="1"/>
          <p:nvPr/>
        </p:nvSpPr>
        <p:spPr>
          <a:xfrm>
            <a:off x="5105400" y="2840209"/>
            <a:ext cx="1313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E49E65-19C2-4096-B2ED-4888D20C574C}"/>
              </a:ext>
            </a:extLst>
          </p:cNvPr>
          <p:cNvSpPr txBox="1"/>
          <p:nvPr/>
        </p:nvSpPr>
        <p:spPr>
          <a:xfrm>
            <a:off x="-559004" y="2201839"/>
            <a:ext cx="1313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961828" y="2944104"/>
            <a:ext cx="197266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4600"/>
            <a:ext cx="91440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5"/>
          <p:cNvGrpSpPr>
            <a:grpSpLocks/>
          </p:cNvGrpSpPr>
          <p:nvPr/>
        </p:nvGrpSpPr>
        <p:grpSpPr bwMode="auto">
          <a:xfrm>
            <a:off x="1143000" y="1295400"/>
            <a:ext cx="6934200" cy="3048000"/>
            <a:chOff x="3764973" y="2644047"/>
            <a:chExt cx="2978727" cy="4232033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8088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342" name="文本框 7"/>
            <p:cNvSpPr txBox="1">
              <a:spLocks noChangeArrowheads="1"/>
            </p:cNvSpPr>
            <p:nvPr/>
          </p:nvSpPr>
          <p:spPr bwMode="auto">
            <a:xfrm>
              <a:off x="3900055" y="3586338"/>
              <a:ext cx="2757457" cy="3289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66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Củng cố - Dặn dò</a:t>
              </a:r>
              <a:endParaRPr lang="zh-CN" altLang="en-US" sz="6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676400"/>
          <a:ext cx="8382003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7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67640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4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om</a:t>
                      </a:r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4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ôm</a:t>
                      </a:r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4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ơm</a:t>
                      </a:r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4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4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êm</a:t>
                      </a:r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4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im</a:t>
                      </a:r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um</a:t>
                      </a:r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 algn="ctr"/>
                      <a:endParaRPr lang="en-US" sz="4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4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ai</a:t>
                      </a:r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ay</a:t>
                      </a:r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4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ây</a:t>
                      </a:r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4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oi</a:t>
                      </a:r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4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ôi</a:t>
                      </a:r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4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64" y="1447800"/>
            <a:ext cx="906343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2997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78686" cy="6781973"/>
          </a:xfrm>
          <a:prstGeom prst="rect">
            <a:avLst/>
          </a:prstGeom>
        </p:spPr>
      </p:pic>
      <p:sp>
        <p:nvSpPr>
          <p:cNvPr id="15" name="Rectangl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143000" y="304800"/>
            <a:ext cx="838200" cy="990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800" dirty="0" smtClean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r>
              <a:rPr lang="en-US" sz="2800" dirty="0" smtClean="0">
                <a:solidFill>
                  <a:srgbClr val="FF3300"/>
                </a:solidFill>
                <a:latin typeface=".VnTifani HeavyH" pitchFamily="34" charset="0"/>
              </a:rPr>
              <a:t>1</a:t>
            </a: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</p:txBody>
      </p:sp>
      <p:sp>
        <p:nvSpPr>
          <p:cNvPr id="21" name="Rectangl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971800" y="609600"/>
            <a:ext cx="762000" cy="990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800" dirty="0" smtClean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r>
              <a:rPr lang="en-US" sz="2800" dirty="0" smtClean="0">
                <a:solidFill>
                  <a:srgbClr val="FF3300"/>
                </a:solidFill>
                <a:latin typeface=".VnTifani HeavyH" pitchFamily="34" charset="0"/>
              </a:rPr>
              <a:t>2</a:t>
            </a: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</p:txBody>
      </p:sp>
      <p:sp>
        <p:nvSpPr>
          <p:cNvPr id="22" name="Rectangl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800600" y="228600"/>
            <a:ext cx="838200" cy="990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800" dirty="0" smtClean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r>
              <a:rPr lang="en-US" sz="2800" dirty="0" smtClean="0">
                <a:solidFill>
                  <a:srgbClr val="FF3300"/>
                </a:solidFill>
                <a:latin typeface=".VnTifani HeavyH" pitchFamily="34" charset="0"/>
              </a:rPr>
              <a:t>3</a:t>
            </a: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</p:txBody>
      </p:sp>
      <p:sp>
        <p:nvSpPr>
          <p:cNvPr id="23" name="Rectangl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248400" y="1828800"/>
            <a:ext cx="762000" cy="8382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800" dirty="0" smtClean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r>
              <a:rPr lang="en-US" sz="2800" dirty="0" smtClean="0">
                <a:solidFill>
                  <a:srgbClr val="FF3300"/>
                </a:solidFill>
                <a:latin typeface=".VnTifani HeavyH" pitchFamily="34" charset="0"/>
              </a:rPr>
              <a:t>4</a:t>
            </a: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</p:txBody>
      </p:sp>
      <p:sp>
        <p:nvSpPr>
          <p:cNvPr id="24" name="Rectangl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543800" y="914400"/>
            <a:ext cx="990600" cy="8382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800" dirty="0" smtClean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r>
              <a:rPr lang="en-US" sz="2800" dirty="0" smtClean="0">
                <a:solidFill>
                  <a:srgbClr val="FF3300"/>
                </a:solidFill>
                <a:latin typeface=".VnTifani HeavyH" pitchFamily="34" charset="0"/>
              </a:rPr>
              <a:t>5</a:t>
            </a: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</p:txBody>
      </p:sp>
      <p:sp>
        <p:nvSpPr>
          <p:cNvPr id="25" name="Rectangl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09600" y="2895600"/>
            <a:ext cx="838200" cy="914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800" dirty="0" smtClean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r>
              <a:rPr lang="en-US" sz="2800" dirty="0" smtClean="0">
                <a:solidFill>
                  <a:srgbClr val="FF3300"/>
                </a:solidFill>
                <a:latin typeface=".VnTifani HeavyH" pitchFamily="34" charset="0"/>
              </a:rPr>
              <a:t>6</a:t>
            </a: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</p:txBody>
      </p:sp>
      <p:sp>
        <p:nvSpPr>
          <p:cNvPr id="26" name="Rectangl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905000" y="4800600"/>
            <a:ext cx="800275" cy="76182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800" dirty="0" smtClean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r>
              <a:rPr lang="en-US" sz="2800" dirty="0" smtClean="0">
                <a:solidFill>
                  <a:srgbClr val="FF3300"/>
                </a:solidFill>
                <a:latin typeface=".VnTifani HeavyH" pitchFamily="34" charset="0"/>
              </a:rPr>
              <a:t>7</a:t>
            </a: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</p:txBody>
      </p:sp>
      <p:sp>
        <p:nvSpPr>
          <p:cNvPr id="27" name="Rectangl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657600" y="3124200"/>
            <a:ext cx="914400" cy="9144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800" dirty="0" smtClean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r>
              <a:rPr lang="en-US" sz="2800" dirty="0" smtClean="0">
                <a:solidFill>
                  <a:srgbClr val="FF3300"/>
                </a:solidFill>
                <a:latin typeface=".VnTifani HeavyH" pitchFamily="34" charset="0"/>
              </a:rPr>
              <a:t>8</a:t>
            </a: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</p:txBody>
      </p:sp>
      <p:sp>
        <p:nvSpPr>
          <p:cNvPr id="28" name="Rectangl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410200" y="4343400"/>
            <a:ext cx="838200" cy="1066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800" dirty="0" smtClean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r>
              <a:rPr lang="en-US" sz="2800" dirty="0" smtClean="0">
                <a:solidFill>
                  <a:srgbClr val="FF3300"/>
                </a:solidFill>
                <a:latin typeface=".VnTifani HeavyH" pitchFamily="34" charset="0"/>
              </a:rPr>
              <a:t>9</a:t>
            </a: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</p:txBody>
      </p:sp>
      <p:sp>
        <p:nvSpPr>
          <p:cNvPr id="29" name="Rectangl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315200" y="4038600"/>
            <a:ext cx="838200" cy="8382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800" dirty="0" smtClean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r>
              <a:rPr lang="en-US" sz="2800" dirty="0" smtClean="0">
                <a:solidFill>
                  <a:srgbClr val="FF3300"/>
                </a:solidFill>
                <a:latin typeface=".VnTifani HeavyH" pitchFamily="34" charset="0"/>
              </a:rPr>
              <a:t>10</a:t>
            </a: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1" y="2888236"/>
            <a:ext cx="1834700" cy="1700197"/>
          </a:xfrm>
          <a:prstGeom prst="rect">
            <a:avLst/>
          </a:prstGeom>
        </p:spPr>
      </p:pic>
      <p:sp>
        <p:nvSpPr>
          <p:cNvPr id="31" name="Rectangl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133600" y="3200400"/>
            <a:ext cx="873973" cy="76182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800" dirty="0" smtClean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r>
              <a:rPr lang="en-US" sz="2800" dirty="0" smtClean="0">
                <a:solidFill>
                  <a:srgbClr val="FF3300"/>
                </a:solidFill>
                <a:latin typeface=".VnTifani HeavyH" pitchFamily="34" charset="0"/>
              </a:rPr>
              <a:t>11</a:t>
            </a: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</p:txBody>
      </p:sp>
      <p:pic>
        <p:nvPicPr>
          <p:cNvPr id="19" name="Picture 1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5410199"/>
            <a:ext cx="1676400" cy="13700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29000" y="5715000"/>
            <a:ext cx="609600" cy="468190"/>
          </a:xfrm>
          <a:prstGeom prst="rect">
            <a:avLst/>
          </a:prstGeom>
        </p:spPr>
      </p:pic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3352800" y="5638800"/>
            <a:ext cx="762000" cy="609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2800" dirty="0" smtClean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r>
              <a:rPr lang="en-US" sz="2800" dirty="0" smtClean="0">
                <a:solidFill>
                  <a:srgbClr val="FF3300"/>
                </a:solidFill>
                <a:latin typeface=".VnTifani HeavyH" pitchFamily="34" charset="0"/>
              </a:rPr>
              <a:t>12</a:t>
            </a: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  <a:p>
            <a:pPr algn="ctr">
              <a:defRPr/>
            </a:pPr>
            <a:endParaRPr lang="en-US" sz="2800" dirty="0">
              <a:solidFill>
                <a:srgbClr val="FF3300"/>
              </a:solidFill>
              <a:latin typeface=".VnTifani HeavyH" pitchFamily="34" charset="0"/>
            </a:endParaRP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54592"/>
            <a:ext cx="10210800" cy="678197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696200" y="3742132"/>
            <a:ext cx="1266968" cy="1524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022326" y="633116"/>
            <a:ext cx="1252182" cy="15621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743200" y="434067"/>
            <a:ext cx="1266967" cy="150239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269976" y="875557"/>
            <a:ext cx="138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smtClean="0">
                <a:solidFill>
                  <a:srgbClr val="FFFF00"/>
                </a:solidFill>
                <a:latin typeface=".VnAvant" panose="020B7200000000000000" pitchFamily="34" charset="0"/>
              </a:rPr>
              <a:t>sím</a:t>
            </a:r>
            <a:r>
              <a:rPr lang="en-US" sz="3200" smtClean="0">
                <a:solidFill>
                  <a:schemeClr val="bg1"/>
                </a:solidFill>
                <a:latin typeface=".VnAvant" panose="020B7200000000000000" pitchFamily="34" charset="0"/>
              </a:rPr>
              <a:t> tèi</a:t>
            </a:r>
            <a:endParaRPr lang="en-US" sz="320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74758" y="3943064"/>
            <a:ext cx="1310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chemeClr val="bg1"/>
                </a:solidFill>
                <a:latin typeface=".VnAvant" panose="020B7200000000000000" pitchFamily="34" charset="0"/>
              </a:rPr>
              <a:t>b·i</a:t>
            </a:r>
          </a:p>
          <a:p>
            <a:r>
              <a:rPr lang="en-US" sz="3200" smtClean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200" u="sng" smtClean="0">
                <a:solidFill>
                  <a:srgbClr val="FFFF00"/>
                </a:solidFill>
                <a:latin typeface=".VnAvant" panose="020B7200000000000000" pitchFamily="34" charset="0"/>
              </a:rPr>
              <a:t>båi</a:t>
            </a:r>
            <a:endParaRPr lang="en-US" sz="3200" u="sng">
              <a:solidFill>
                <a:srgbClr val="FFFF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533400"/>
            <a:ext cx="10093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>
                <a:solidFill>
                  <a:srgbClr val="FFFF00"/>
                </a:solidFill>
                <a:latin typeface=".VnAvant" panose="020B7200000000000000" pitchFamily="34" charset="0"/>
              </a:rPr>
              <a:t>c</a:t>
            </a:r>
            <a:r>
              <a:rPr lang="en-US" sz="3200" u="sng" smtClean="0">
                <a:solidFill>
                  <a:srgbClr val="FFFF00"/>
                </a:solidFill>
                <a:latin typeface=".VnAvant" panose="020B7200000000000000" pitchFamily="34" charset="0"/>
              </a:rPr>
              <a:t>µy</a:t>
            </a:r>
            <a:r>
              <a:rPr lang="en-US" sz="3200" b="1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200" smtClean="0">
                <a:solidFill>
                  <a:schemeClr val="bg1"/>
                </a:solidFill>
                <a:latin typeface=".VnAvant" panose="020B7200000000000000" pitchFamily="34" charset="0"/>
              </a:rPr>
              <a:t>cÊy</a:t>
            </a:r>
            <a:endParaRPr lang="en-US" sz="320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914631" y="3581400"/>
            <a:ext cx="638033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10000" y="4088647"/>
            <a:ext cx="89506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988256" y="736415"/>
            <a:ext cx="89506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88256" y="1246496"/>
            <a:ext cx="89506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628632" y="4453524"/>
            <a:ext cx="1266968" cy="1524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787861" y="4631987"/>
            <a:ext cx="1310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.VnAvant" panose="020B7200000000000000" pitchFamily="34" charset="0"/>
              </a:rPr>
              <a:t>b</a:t>
            </a:r>
            <a:r>
              <a:rPr lang="en-US" sz="3200" smtClean="0">
                <a:solidFill>
                  <a:schemeClr val="bg1"/>
                </a:solidFill>
                <a:latin typeface=".VnAvant" panose="020B7200000000000000" pitchFamily="34" charset="0"/>
              </a:rPr>
              <a:t>¬i</a:t>
            </a:r>
          </a:p>
          <a:p>
            <a:r>
              <a:rPr lang="en-US" sz="3200" smtClean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200" u="sng" smtClean="0">
                <a:solidFill>
                  <a:srgbClr val="FFFF00"/>
                </a:solidFill>
                <a:latin typeface=".VnAvant" panose="020B7200000000000000" pitchFamily="34" charset="0"/>
              </a:rPr>
              <a:t>léi</a:t>
            </a:r>
            <a:endParaRPr lang="en-US" sz="3200" u="sng">
              <a:solidFill>
                <a:srgbClr val="FFFF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2" grpId="0"/>
      <p:bldP spid="8" grpId="0"/>
      <p:bldP spid="9" grpId="0"/>
      <p:bldP spid="17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79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j0213732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791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Presents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019800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agtimesmilie"/>
          <p:cNvPicPr>
            <a:picLocks noChangeAspect="1" noChangeArrowheads="1" noCrop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2066925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5">
            <a:hlinkClick r:id="rId10" action="ppaction://hlinksldjump"/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20000" y="5900738"/>
            <a:ext cx="1524000" cy="957262"/>
          </a:xfrm>
          <a:prstGeom prst="leftArrow">
            <a:avLst>
              <a:gd name="adj1" fmla="val 50000"/>
              <a:gd name="adj2" fmla="val 39801"/>
            </a:avLst>
          </a:prstGeom>
          <a:gradFill rotWithShape="0">
            <a:gsLst>
              <a:gs pos="0">
                <a:srgbClr val="0066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sz="2800" b="1">
              <a:latin typeface=".VnTime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024006"/>
      </p:ext>
    </p:extLst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3CE49E65-19C2-4096-B2ED-4888D20C574C}"/>
              </a:ext>
            </a:extLst>
          </p:cNvPr>
          <p:cNvSpPr txBox="1"/>
          <p:nvPr/>
        </p:nvSpPr>
        <p:spPr>
          <a:xfrm>
            <a:off x="6371814" y="2933438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CE49E65-19C2-4096-B2ED-4888D20C574C}"/>
              </a:ext>
            </a:extLst>
          </p:cNvPr>
          <p:cNvSpPr txBox="1"/>
          <p:nvPr/>
        </p:nvSpPr>
        <p:spPr>
          <a:xfrm>
            <a:off x="-241110" y="2866241"/>
            <a:ext cx="1313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CE49E65-19C2-4096-B2ED-4888D20C574C}"/>
              </a:ext>
            </a:extLst>
          </p:cNvPr>
          <p:cNvSpPr txBox="1"/>
          <p:nvPr/>
        </p:nvSpPr>
        <p:spPr>
          <a:xfrm>
            <a:off x="5715000" y="1182469"/>
            <a:ext cx="1313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 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CE49E65-19C2-4096-B2ED-4888D20C574C}"/>
              </a:ext>
            </a:extLst>
          </p:cNvPr>
          <p:cNvSpPr txBox="1"/>
          <p:nvPr/>
        </p:nvSpPr>
        <p:spPr>
          <a:xfrm>
            <a:off x="-241110" y="1238934"/>
            <a:ext cx="1313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3429" y="1525729"/>
            <a:ext cx="8915400" cy="2951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>
                <a:latin typeface=".VnAvant" panose="020B7200000000000000" pitchFamily="34" charset="0"/>
              </a:rPr>
              <a:t>NhÝm con ra b·i cá t×m c¸i ¨n.Nã phÊn chÊn khi thÊy v« sè qu¶ chÝn th¬m ngon. NhÝm véi ch¹y vÒ gäi b¹n chån. C¶ hai quay l¹i, ¨n ®Õn no nª.</a:t>
            </a:r>
            <a:endParaRPr lang="en-US" sz="3200">
              <a:latin typeface=".VnAvant" panose="020B72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4091" y="3138774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.VnAvant" panose="020B7200000000000000" pitchFamily="34" charset="0"/>
              </a:rPr>
              <a:t>Ým</a:t>
            </a:r>
            <a:endParaRPr lang="en-US" sz="32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4091" y="1679007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.VnAvant" panose="020B7200000000000000" pitchFamily="34" charset="0"/>
              </a:rPr>
              <a:t>Ým</a:t>
            </a:r>
            <a:endParaRPr lang="en-US" sz="32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14048" y="1679007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.VnAvant" panose="020B7200000000000000" pitchFamily="34" charset="0"/>
              </a:rPr>
              <a:t>ai</a:t>
            </a:r>
            <a:endParaRPr lang="en-US" sz="32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71348" y="1679007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.VnAvant" panose="020B7200000000000000" pitchFamily="34" charset="0"/>
              </a:rPr>
              <a:t>×m</a:t>
            </a:r>
            <a:endParaRPr lang="en-US" sz="32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22595" y="3865556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.VnAvant" panose="020B7200000000000000" pitchFamily="34" charset="0"/>
              </a:rPr>
              <a:t>ai</a:t>
            </a:r>
            <a:endParaRPr lang="en-US" sz="32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98854" y="3137914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.VnAvant" panose="020B7200000000000000" pitchFamily="34" charset="0"/>
              </a:rPr>
              <a:t>ai</a:t>
            </a:r>
            <a:endParaRPr lang="en-US" sz="32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97054" y="2410274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.VnAvant" panose="020B7200000000000000" pitchFamily="34" charset="0"/>
              </a:rPr>
              <a:t>©y</a:t>
            </a:r>
            <a:endParaRPr lang="en-US" sz="32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34031" y="3137914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.VnAvant" panose="020B7200000000000000" pitchFamily="34" charset="0"/>
              </a:rPr>
              <a:t>ay</a:t>
            </a:r>
            <a:endParaRPr lang="en-US" sz="32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82231" y="2408414"/>
            <a:ext cx="125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.VnAvant" panose="020B7200000000000000" pitchFamily="34" charset="0"/>
              </a:rPr>
              <a:t>¬m</a:t>
            </a:r>
            <a:endParaRPr lang="en-US" sz="32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44101" y="3138774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.VnAvant" panose="020B7200000000000000" pitchFamily="34" charset="0"/>
              </a:rPr>
              <a:t>«i</a:t>
            </a:r>
            <a:endParaRPr lang="en-US" sz="32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37003" y="3865556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.VnAvant" panose="020B7200000000000000" pitchFamily="34" charset="0"/>
              </a:rPr>
              <a:t>ay</a:t>
            </a:r>
            <a:endParaRPr lang="en-US" sz="32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17960" y="4343400"/>
            <a:ext cx="2615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449168" y="4345674"/>
            <a:ext cx="2615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3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6" grpId="0"/>
      <p:bldP spid="27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3A83ADD6-9CEB-4879-BCA0-8FEA44F173F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10F7074E-F48B-489B-8F7F-0D80EE3FF36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94B2AE3D-A126-4189-B49F-46886092C42A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179</Words>
  <Application>Microsoft Office PowerPoint</Application>
  <PresentationFormat>On-screen Show (4:3)</PresentationFormat>
  <Paragraphs>89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.VnAvant</vt:lpstr>
      <vt:lpstr>.VnTifani HeavyH</vt:lpstr>
      <vt:lpstr>.VnTime</vt:lpstr>
      <vt:lpstr>Arial</vt:lpstr>
      <vt:lpstr>Arial Black</vt:lpstr>
      <vt:lpstr>Calibri</vt:lpstr>
      <vt:lpstr>Calibri Light</vt:lpstr>
      <vt:lpstr>Chivo</vt:lpstr>
      <vt:lpstr>Chivo Light</vt:lpstr>
      <vt:lpstr>Shadows Into Light Two</vt:lpstr>
      <vt:lpstr>宋体</vt:lpstr>
      <vt:lpstr>Times New Roman</vt:lpstr>
      <vt:lpstr>Office Theme</vt:lpstr>
      <vt:lpstr>Aumerle template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Windows User</cp:lastModifiedBy>
  <cp:revision>55</cp:revision>
  <dcterms:created xsi:type="dcterms:W3CDTF">2020-08-12T11:52:00Z</dcterms:created>
  <dcterms:modified xsi:type="dcterms:W3CDTF">2024-05-07T14:40:21Z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