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</p:sldMasterIdLst>
  <p:notesMasterIdLst>
    <p:notesMasterId r:id="rId24"/>
  </p:notesMasterIdLst>
  <p:sldIdLst>
    <p:sldId id="296" r:id="rId4"/>
    <p:sldId id="281" r:id="rId5"/>
    <p:sldId id="289" r:id="rId6"/>
    <p:sldId id="293" r:id="rId7"/>
    <p:sldId id="297" r:id="rId8"/>
    <p:sldId id="294" r:id="rId9"/>
    <p:sldId id="298" r:id="rId10"/>
    <p:sldId id="283" r:id="rId11"/>
    <p:sldId id="285" r:id="rId12"/>
    <p:sldId id="284" r:id="rId13"/>
    <p:sldId id="292" r:id="rId14"/>
    <p:sldId id="317" r:id="rId15"/>
    <p:sldId id="288" r:id="rId16"/>
    <p:sldId id="260" r:id="rId17"/>
    <p:sldId id="257" r:id="rId18"/>
    <p:sldId id="320" r:id="rId19"/>
    <p:sldId id="319" r:id="rId20"/>
    <p:sldId id="259" r:id="rId21"/>
    <p:sldId id="314" r:id="rId22"/>
    <p:sldId id="31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2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66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50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80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2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5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8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5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7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3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45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07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25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2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89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45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9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55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26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76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483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47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9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2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2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987635" y="6105544"/>
            <a:ext cx="4521565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3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viên: Phan Thị Dịu</a:t>
            </a:r>
            <a:endParaRPr lang="zh-CN" alt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01369" y="217184"/>
            <a:ext cx="6682985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BÁT TRANG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2353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097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Đ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923330"/>
              <a:chOff x="5070171" y="2295939"/>
              <a:chExt cx="2030381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50823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6421" y="2265261"/>
            <a:ext cx="11578939" cy="971713"/>
            <a:chOff x="441842" y="4345978"/>
            <a:chExt cx="11578939" cy="971713"/>
          </a:xfrm>
        </p:grpSpPr>
        <p:sp>
          <p:nvSpPr>
            <p:cNvPr id="38" name="TextBox 37"/>
            <p:cNvSpPr txBox="1"/>
            <p:nvPr/>
          </p:nvSpPr>
          <p:spPr>
            <a:xfrm>
              <a:off x="44184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7784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1150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5"/>
            <a:ext cx="11674731" cy="944302"/>
            <a:chOff x="411548" y="5326521"/>
            <a:chExt cx="11674731" cy="944302"/>
          </a:xfrm>
        </p:grpSpPr>
        <p:sp>
          <p:nvSpPr>
            <p:cNvPr id="43" name="TextBox 42"/>
            <p:cNvSpPr txBox="1"/>
            <p:nvPr/>
          </p:nvSpPr>
          <p:spPr>
            <a:xfrm>
              <a:off x="6821504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00213" y="5954193"/>
            <a:ext cx="3780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68347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41" y="4245429"/>
            <a:ext cx="2585527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097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017012"/>
            <a:ext cx="2820018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219200">
                <a:buClr>
                  <a:srgbClr val="000000"/>
                </a:buClr>
              </a:p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Clr>
                <a:srgbClr val="4472C4"/>
              </a:buClr>
              <a:buFont typeface="Chivo Light"/>
              <a:buNone/>
            </a:pP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r>
              <a:rPr lang="en-US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/156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6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13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99" y="1886364"/>
            <a:ext cx="11592166" cy="28530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51684"/>
            <a:ext cx="11914310" cy="45885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1936" y="1098685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399428" y="573744"/>
              <a:ext cx="1524076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prstClr val="white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solidFill>
                    <a:prstClr val="white"/>
                  </a:solidFill>
                  <a:latin typeface=".VnAvant" panose="020B7200000000000000" pitchFamily="34" charset="0"/>
                </a:rPr>
                <a:t>äc</a:t>
              </a:r>
              <a:endParaRPr lang="en-US" sz="2800" b="1" dirty="0">
                <a:solidFill>
                  <a:prstClr val="white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2737" cy="6005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0330" y="4506331"/>
            <a:ext cx="114241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hay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7578" y="4515993"/>
            <a:ext cx="951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4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219200">
                <a:buClr>
                  <a:srgbClr val="000000"/>
                </a:buClr>
              </a:pPr>
              <a:t>17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Clr>
                <a:srgbClr val="4472C4"/>
              </a:buClr>
              <a:buFont typeface="Chivo Light"/>
              <a:buNone/>
            </a:pPr>
            <a:r>
              <a:rPr lang="en-US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S/157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4" y="1086678"/>
            <a:ext cx="12134015" cy="5744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760" y="2111375"/>
            <a:ext cx="4785360" cy="154622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.VnAvant" panose="020B7200000000000000" pitchFamily="34" charset="0"/>
              </a:rPr>
              <a:t>DÆn dß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8610" y="3786505"/>
            <a:ext cx="6062980" cy="104648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.VnAvant" panose="020B7200000000000000" pitchFamily="34" charset="0"/>
              </a:rPr>
              <a:t>--------------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Tạm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biệt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CÁC </a:t>
            </a:r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2571750" y="203835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450378" y="312477"/>
            <a:ext cx="4599296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+mj-lt"/>
                <a:cs typeface=".VnAvant" panose="020B7200000000000000" pitchFamily="34" charset="0"/>
              </a:rPr>
              <a:t>ô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rial" pitchFamily="34" charset="0"/>
                <a:cs typeface=".VnAvant" panose="020B7200000000000000" pitchFamily="34" charset="0"/>
              </a:rPr>
              <a:t>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và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1875" y="1750695"/>
            <a:ext cx="9761032" cy="855113"/>
            <a:chOff x="1352283" y="1519706"/>
            <a:chExt cx="6146571" cy="855174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3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.VnArial" pitchFamily="34" charset="0"/>
                  <a:cs typeface=".VnAvant" panose="020B7200000000000000" pitchFamily="34" charset="0"/>
                </a:rPr>
                <a:t>ươc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51114" y="1544876"/>
              <a:ext cx="2047740" cy="83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.VnArial" pitchFamily="34" charset="0"/>
                  <a:cs typeface=".VnAvant" panose="020B7200000000000000" pitchFamily="34" charset="0"/>
                </a:rPr>
                <a:t>dược</a:t>
              </a:r>
              <a:r>
                <a:rPr lang="en-US" sz="4800" b="1" dirty="0" smtClean="0">
                  <a:solidFill>
                    <a:srgbClr val="008000"/>
                  </a:solidFill>
                  <a:latin typeface=".VnArial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.VnArial" pitchFamily="34" charset="0"/>
                  <a:cs typeface=".VnAvant" panose="020B7200000000000000" pitchFamily="34" charset="0"/>
                </a:rPr>
                <a:t>sĩ</a:t>
              </a:r>
              <a:endParaRPr lang="en-US" sz="4800" b="1" dirty="0">
                <a:solidFill>
                  <a:srgbClr val="008000"/>
                </a:solidFill>
                <a:latin typeface=".VnArial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6526" y="1519706"/>
              <a:ext cx="1385923" cy="83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.VnArial" pitchFamily="34" charset="0"/>
                  <a:cs typeface=".VnAvant" panose="020B7200000000000000" pitchFamily="34" charset="0"/>
                </a:rPr>
                <a:t>lượt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64530" y="3153174"/>
            <a:ext cx="10113918" cy="830998"/>
            <a:chOff x="1662219" y="1672106"/>
            <a:chExt cx="7296497" cy="830998"/>
          </a:xfrm>
        </p:grpSpPr>
        <p:sp>
          <p:nvSpPr>
            <p:cNvPr id="11" name="TextBox 10"/>
            <p:cNvSpPr txBox="1"/>
            <p:nvPr/>
          </p:nvSpPr>
          <p:spPr>
            <a:xfrm>
              <a:off x="1662219" y="16721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.VnArial" pitchFamily="34" charset="0"/>
                  <a:cs typeface=".VnAvant" panose="020B7200000000000000" pitchFamily="34" charset="0"/>
                </a:rPr>
                <a:t>ươt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55038" y="1672106"/>
              <a:ext cx="2603678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.VnArial" pitchFamily="34" charset="0"/>
                  <a:cs typeface=".VnAvant" panose="020B7200000000000000" pitchFamily="34" charset="0"/>
                </a:rPr>
                <a:t>l­ưít</a:t>
              </a:r>
              <a:r>
                <a:rPr lang="en-US" sz="4800" b="1" dirty="0" smtClean="0">
                  <a:solidFill>
                    <a:srgbClr val="0070C0"/>
                  </a:solidFill>
                  <a:latin typeface=".VnArial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.VnArial" pitchFamily="34" charset="0"/>
                  <a:cs typeface=".VnAvant" panose="020B7200000000000000" pitchFamily="34" charset="0"/>
                </a:rPr>
                <a:t>v¸n</a:t>
              </a:r>
              <a:endParaRPr lang="en-US" sz="4800" b="1" dirty="0">
                <a:solidFill>
                  <a:srgbClr val="0070C0"/>
                </a:solidFill>
                <a:latin typeface=".VnArial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43431" y="1672107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.VnArial" pitchFamily="34" charset="0"/>
                  <a:cs typeface=".VnAvant" panose="020B7200000000000000" pitchFamily="34" charset="0"/>
                </a:rPr>
                <a:t>bước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905" y="5702842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 smtClean="0">
                <a:latin typeface=".VnAvant" panose="020B7200000000000000" pitchFamily="34" charset="0"/>
              </a:rPr>
              <a:t>.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1"/>
            <a:ext cx="5380610" cy="786586"/>
            <a:chOff x="2812707" y="4985105"/>
            <a:chExt cx="5380610" cy="786586"/>
          </a:xfrm>
        </p:grpSpPr>
        <p:sp>
          <p:nvSpPr>
            <p:cNvPr id="12" name="TextBox 11"/>
            <p:cNvSpPr txBox="1"/>
            <p:nvPr/>
          </p:nvSpPr>
          <p:spPr>
            <a:xfrm>
              <a:off x="6898669" y="5002250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2707" y="4985105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01418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77661" y="-357808"/>
            <a:ext cx="12544930" cy="6057509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972291" y="2905800"/>
            <a:ext cx="10123328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72: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29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1858919" cy="914829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.VnAvant" panose="020B7200000000000000" pitchFamily="34" charset="0"/>
                </a:rPr>
                <a:t>§</a:t>
              </a:r>
              <a:r>
                <a:rPr lang="en-US" sz="3600" b="1" dirty="0" err="1">
                  <a:latin typeface=".VnAvant" panose="020B7200000000000000" pitchFamily="34" charset="0"/>
                </a:rPr>
                <a:t>äc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775672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3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5150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0977" y="4406669"/>
            <a:ext cx="10902194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6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54900" y="5463878"/>
            <a:ext cx="8034397" cy="966575"/>
            <a:chOff x="3654900" y="5463878"/>
            <a:chExt cx="8034397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47475" y="4408365"/>
            <a:ext cx="10177972" cy="2048707"/>
            <a:chOff x="947475" y="4408365"/>
            <a:chExt cx="10177972" cy="2048707"/>
          </a:xfrm>
        </p:grpSpPr>
        <p:sp>
          <p:nvSpPr>
            <p:cNvPr id="36" name="TextBox 35"/>
            <p:cNvSpPr txBox="1"/>
            <p:nvPr/>
          </p:nvSpPr>
          <p:spPr>
            <a:xfrm>
              <a:off x="1417065" y="443472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08743" y="443472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39712" y="440836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02558" y="440836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7475" y="553374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188284" y="5491315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34243" y="5463878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28684" y="5507123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A9849E6-62D0-474F-BB32-9888752D447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D:\\backup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72 ươm ươp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02B9AB-EE45-4434-BA62-EAC1781BBB30}:2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0BC1D2-772C-4D8D-A0A1-B67F3E42DAD2}:2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685990-084A-4DE7-AC57-F5CB6C071941}:2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CDB4D8-0EEA-4C3A-B614-78EF51940B3A}:3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990B84-5FE2-46A2-B363-D9F0F983E49C}:2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CF4F26-173A-4962-8079-600298196D84}:2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1B1B7F-69C9-4A2B-8F6C-54B2C72BD95C}:2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5386BB-0829-4365-ACD8-880E6353E4B1}:3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9D07A7-A79A-41AB-9C4C-8C38A46DD021}:3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E32AAD-5883-4409-8D09-6A7E4F22845A}: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B6330B-6BFC-4A8B-B6C0-EDCF643ADDF3}:29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4E9100-441C-4BEC-9A0E-5016328E6065}:3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459175-9705-4B4C-85D7-319D9E445A2E}:3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B4596E-9B9E-482A-9C3B-A6A7369ADBBF}:2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6BEDA5-EFE0-4540-8612-5D931ED9B50F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8AA7CC-4CD7-4B46-97CB-60E2D02A9CD9}:2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3D8047-3BAA-4E78-B3ED-FB5E62CFD8EA}:2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712D1-208A-4B35-99EA-D3E9699FBBA7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64A4FC-4515-4A39-8C80-5B0DFE06C33D}: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034946-A6EA-410B-9A28-A8BA27C8999E}: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236</Words>
  <Application>Microsoft Office PowerPoint</Application>
  <PresentationFormat>Widescreen</PresentationFormat>
  <Paragraphs>105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Microsoft YaHei</vt:lpstr>
      <vt:lpstr>SimSun</vt:lpstr>
      <vt:lpstr>.VnArial</vt:lpstr>
      <vt:lpstr>.VnAvant</vt:lpstr>
      <vt:lpstr>.VnAvantH</vt:lpstr>
      <vt:lpstr>Arial</vt:lpstr>
      <vt:lpstr>Calibri</vt:lpstr>
      <vt:lpstr>Calibri Light</vt:lpstr>
      <vt:lpstr>Chivo Light</vt:lpstr>
      <vt:lpstr>等线</vt:lpstr>
      <vt:lpstr>Tahoma</vt:lpstr>
      <vt:lpstr>Times New Roman</vt:lpstr>
      <vt:lpstr>Verdana</vt:lpstr>
      <vt:lpstr>VNI-Brush</vt:lpstr>
      <vt:lpstr>Office Theme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DÆn dß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72 ươm ươp</dc:title>
  <dc:creator>linhmx</dc:creator>
  <cp:lastModifiedBy>STD</cp:lastModifiedBy>
  <cp:revision>85</cp:revision>
  <dcterms:created xsi:type="dcterms:W3CDTF">2020-08-13T09:32:00Z</dcterms:created>
  <dcterms:modified xsi:type="dcterms:W3CDTF">2024-05-09T16:16:45Z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