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2"/>
  </p:notesMasterIdLst>
  <p:sldIdLst>
    <p:sldId id="296" r:id="rId3"/>
    <p:sldId id="297" r:id="rId4"/>
    <p:sldId id="281" r:id="rId5"/>
    <p:sldId id="289" r:id="rId6"/>
    <p:sldId id="293" r:id="rId7"/>
    <p:sldId id="294" r:id="rId8"/>
    <p:sldId id="298" r:id="rId9"/>
    <p:sldId id="283" r:id="rId10"/>
    <p:sldId id="285" r:id="rId11"/>
    <p:sldId id="284" r:id="rId12"/>
    <p:sldId id="292" r:id="rId13"/>
    <p:sldId id="288" r:id="rId14"/>
    <p:sldId id="315" r:id="rId15"/>
    <p:sldId id="260" r:id="rId16"/>
    <p:sldId id="257" r:id="rId17"/>
    <p:sldId id="258" r:id="rId18"/>
    <p:sldId id="299" r:id="rId19"/>
    <p:sldId id="259" r:id="rId20"/>
    <p:sldId id="314"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25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extLst>
      <p:ext uri="{BB962C8B-B14F-4D97-AF65-F5344CB8AC3E}">
        <p14:creationId xmlns:p14="http://schemas.microsoft.com/office/powerpoint/2010/main" val="404540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898D2-1677-4DA8-A20D-C0C5D373E58A}" type="slidenum">
              <a:rPr lang="en-US" smtClean="0"/>
              <a:t>10</a:t>
            </a:fld>
            <a:endParaRPr lang="en-US"/>
          </a:p>
        </p:txBody>
      </p:sp>
    </p:spTree>
    <p:extLst>
      <p:ext uri="{BB962C8B-B14F-4D97-AF65-F5344CB8AC3E}">
        <p14:creationId xmlns:p14="http://schemas.microsoft.com/office/powerpoint/2010/main" val="469635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898D2-1677-4DA8-A20D-C0C5D373E58A}" type="slidenum">
              <a:rPr lang="en-US" smtClean="0"/>
              <a:t>11</a:t>
            </a:fld>
            <a:endParaRPr lang="en-US"/>
          </a:p>
        </p:txBody>
      </p:sp>
    </p:spTree>
    <p:extLst>
      <p:ext uri="{BB962C8B-B14F-4D97-AF65-F5344CB8AC3E}">
        <p14:creationId xmlns:p14="http://schemas.microsoft.com/office/powerpoint/2010/main" val="3630880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898D2-1677-4DA8-A20D-C0C5D373E58A}" type="slidenum">
              <a:rPr lang="en-US" smtClean="0"/>
              <a:t>15</a:t>
            </a:fld>
            <a:endParaRPr lang="en-US"/>
          </a:p>
        </p:txBody>
      </p:sp>
    </p:spTree>
    <p:extLst>
      <p:ext uri="{BB962C8B-B14F-4D97-AF65-F5344CB8AC3E}">
        <p14:creationId xmlns:p14="http://schemas.microsoft.com/office/powerpoint/2010/main" val="2083041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898D2-1677-4DA8-A20D-C0C5D373E58A}" type="slidenum">
              <a:rPr lang="en-US" smtClean="0"/>
              <a:t>16</a:t>
            </a:fld>
            <a:endParaRPr lang="en-US"/>
          </a:p>
        </p:txBody>
      </p:sp>
    </p:spTree>
    <p:extLst>
      <p:ext uri="{BB962C8B-B14F-4D97-AF65-F5344CB8AC3E}">
        <p14:creationId xmlns:p14="http://schemas.microsoft.com/office/powerpoint/2010/main" val="3130379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898D2-1677-4DA8-A20D-C0C5D373E58A}" type="slidenum">
              <a:rPr lang="en-US" smtClean="0"/>
              <a:t>17</a:t>
            </a:fld>
            <a:endParaRPr lang="en-US"/>
          </a:p>
        </p:txBody>
      </p:sp>
    </p:spTree>
    <p:extLst>
      <p:ext uri="{BB962C8B-B14F-4D97-AF65-F5344CB8AC3E}">
        <p14:creationId xmlns:p14="http://schemas.microsoft.com/office/powerpoint/2010/main" val="3850182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898D2-1677-4DA8-A20D-C0C5D373E58A}" type="slidenum">
              <a:rPr lang="en-US" smtClean="0"/>
              <a:t>18</a:t>
            </a:fld>
            <a:endParaRPr lang="en-US"/>
          </a:p>
        </p:txBody>
      </p:sp>
    </p:spTree>
    <p:extLst>
      <p:ext uri="{BB962C8B-B14F-4D97-AF65-F5344CB8AC3E}">
        <p14:creationId xmlns:p14="http://schemas.microsoft.com/office/powerpoint/2010/main" val="628513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ỗ dành sẵn cho Ghi chú 2"/>
          <p:cNvSpPr>
            <a:spLocks noGrp="1"/>
          </p:cNvSpPr>
          <p:nvPr>
            <p:ph type="body" idx="1"/>
          </p:nvPr>
        </p:nvSpPr>
        <p:spPr/>
        <p:txBody>
          <a:bodyPr rtlCol="0"/>
          <a:lstStyle/>
          <a:p>
            <a:pPr rtl="0"/>
            <a:endParaRPr lang="vi-VN" dirty="0"/>
          </a:p>
        </p:txBody>
      </p:sp>
      <p:sp>
        <p:nvSpPr>
          <p:cNvPr id="4" name="Chỗ dành sẵn cho Số Trang chiếu 3"/>
          <p:cNvSpPr>
            <a:spLocks noGrp="1"/>
          </p:cNvSpPr>
          <p:nvPr>
            <p:ph type="sldNum" sz="quarter" idx="10"/>
          </p:nvPr>
        </p:nvSpPr>
        <p:spPr/>
        <p:txBody>
          <a:bodyPr rtlCol="0"/>
          <a:lstStyle/>
          <a:p>
            <a:pPr rtl="0"/>
            <a:fld id="{935E2820-AFE1-45FA-949E-17BDB534E1DC}" type="slidenum">
              <a:rPr lang="vi-VN" smtClean="0"/>
              <a:t>19</a:t>
            </a:fld>
            <a:endParaRPr lang="vi-V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898D2-1677-4DA8-A20D-C0C5D373E58A}" type="slidenum">
              <a:rPr lang="en-US" smtClean="0"/>
              <a:t>2</a:t>
            </a:fld>
            <a:endParaRPr lang="en-US"/>
          </a:p>
        </p:txBody>
      </p:sp>
    </p:spTree>
    <p:extLst>
      <p:ext uri="{BB962C8B-B14F-4D97-AF65-F5344CB8AC3E}">
        <p14:creationId xmlns:p14="http://schemas.microsoft.com/office/powerpoint/2010/main" val="127414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898D2-1677-4DA8-A20D-C0C5D373E58A}" type="slidenum">
              <a:rPr lang="en-US" smtClean="0"/>
              <a:t>4</a:t>
            </a:fld>
            <a:endParaRPr lang="en-US"/>
          </a:p>
        </p:txBody>
      </p:sp>
    </p:spTree>
    <p:extLst>
      <p:ext uri="{BB962C8B-B14F-4D97-AF65-F5344CB8AC3E}">
        <p14:creationId xmlns:p14="http://schemas.microsoft.com/office/powerpoint/2010/main" val="401200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898D2-1677-4DA8-A20D-C0C5D373E58A}" type="slidenum">
              <a:rPr lang="en-US" smtClean="0"/>
              <a:t>5</a:t>
            </a:fld>
            <a:endParaRPr lang="en-US"/>
          </a:p>
        </p:txBody>
      </p:sp>
    </p:spTree>
    <p:extLst>
      <p:ext uri="{BB962C8B-B14F-4D97-AF65-F5344CB8AC3E}">
        <p14:creationId xmlns:p14="http://schemas.microsoft.com/office/powerpoint/2010/main" val="3607170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898D2-1677-4DA8-A20D-C0C5D373E58A}" type="slidenum">
              <a:rPr lang="en-US" smtClean="0"/>
              <a:t>6</a:t>
            </a:fld>
            <a:endParaRPr lang="en-US"/>
          </a:p>
        </p:txBody>
      </p:sp>
    </p:spTree>
    <p:extLst>
      <p:ext uri="{BB962C8B-B14F-4D97-AF65-F5344CB8AC3E}">
        <p14:creationId xmlns:p14="http://schemas.microsoft.com/office/powerpoint/2010/main" val="588623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898D2-1677-4DA8-A20D-C0C5D373E58A}" type="slidenum">
              <a:rPr lang="en-US" smtClean="0"/>
              <a:t>7</a:t>
            </a:fld>
            <a:endParaRPr lang="en-US"/>
          </a:p>
        </p:txBody>
      </p:sp>
    </p:spTree>
    <p:extLst>
      <p:ext uri="{BB962C8B-B14F-4D97-AF65-F5344CB8AC3E}">
        <p14:creationId xmlns:p14="http://schemas.microsoft.com/office/powerpoint/2010/main" val="581740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898D2-1677-4DA8-A20D-C0C5D373E58A}" type="slidenum">
              <a:rPr lang="en-US" smtClean="0"/>
              <a:t>8</a:t>
            </a:fld>
            <a:endParaRPr lang="en-US"/>
          </a:p>
        </p:txBody>
      </p:sp>
    </p:spTree>
    <p:extLst>
      <p:ext uri="{BB962C8B-B14F-4D97-AF65-F5344CB8AC3E}">
        <p14:creationId xmlns:p14="http://schemas.microsoft.com/office/powerpoint/2010/main" val="117818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898D2-1677-4DA8-A20D-C0C5D373E58A}" type="slidenum">
              <a:rPr lang="en-US" smtClean="0"/>
              <a:t>9</a:t>
            </a:fld>
            <a:endParaRPr lang="en-US"/>
          </a:p>
        </p:txBody>
      </p:sp>
    </p:spTree>
    <p:extLst>
      <p:ext uri="{BB962C8B-B14F-4D97-AF65-F5344CB8AC3E}">
        <p14:creationId xmlns:p14="http://schemas.microsoft.com/office/powerpoint/2010/main" val="232884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rang chiếu Tiêu đề">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065213" y="304800"/>
            <a:ext cx="7091361" cy="2793906"/>
          </a:xfrm>
        </p:spPr>
        <p:txBody>
          <a:bodyPr rtlCol="0" anchor="b">
            <a:normAutofit/>
          </a:bodyPr>
          <a:lstStyle>
            <a:lvl1pPr algn="l">
              <a:lnSpc>
                <a:spcPct val="80000"/>
              </a:lnSpc>
              <a:defRPr sz="6600"/>
            </a:lvl1pPr>
          </a:lstStyle>
          <a:p>
            <a:pPr rtl="0"/>
            <a:r>
              <a:rPr lang="vi-VN" noProof="0" dirty="0"/>
              <a:t>Bấm để sửa kiểu tiêu đề Bản cái</a:t>
            </a:r>
          </a:p>
        </p:txBody>
      </p:sp>
      <p:sp>
        <p:nvSpPr>
          <p:cNvPr id="3" name="Phụ đề 2"/>
          <p:cNvSpPr>
            <a:spLocks noGrp="1"/>
          </p:cNvSpPr>
          <p:nvPr>
            <p:ph type="subTitle" idx="1" hasCustomPrompt="1"/>
          </p:nvPr>
        </p:nvSpPr>
        <p:spPr>
          <a:xfrm>
            <a:off x="1065213" y="3108804"/>
            <a:ext cx="7091361" cy="838200"/>
          </a:xfrm>
        </p:spPr>
        <p:txBody>
          <a:bodyPr rtlCol="0"/>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8" name="Chỗ dành sẵn cho Ngày tháng 7"/>
          <p:cNvSpPr>
            <a:spLocks noGrp="1"/>
          </p:cNvSpPr>
          <p:nvPr>
            <p:ph type="dt" sz="half" idx="10"/>
          </p:nvPr>
        </p:nvSpPr>
        <p:spPr/>
        <p:txBody>
          <a:bodyPr rtlCol="0"/>
          <a:lstStyle/>
          <a:p>
            <a:pPr rtl="0"/>
            <a:fld id="{4160A937-CCB1-4E1C-B936-FD9CD2E337BB}" type="datetime1">
              <a:rPr lang="vi-VN" noProof="0" smtClean="0"/>
              <a:t>09/05/2024</a:t>
            </a:fld>
            <a:endParaRPr lang="vi-VN" noProof="0" dirty="0"/>
          </a:p>
        </p:txBody>
      </p:sp>
      <p:sp>
        <p:nvSpPr>
          <p:cNvPr id="9" name="Chỗ dành sẵn cho Chân trang 8"/>
          <p:cNvSpPr>
            <a:spLocks noGrp="1"/>
          </p:cNvSpPr>
          <p:nvPr>
            <p:ph type="ftr" sz="quarter" idx="11"/>
          </p:nvPr>
        </p:nvSpPr>
        <p:spPr/>
        <p:txBody>
          <a:bodyPr rtlCol="0"/>
          <a:lstStyle/>
          <a:p>
            <a:pPr rtl="0"/>
            <a:endParaRPr lang="vi-VN" noProof="0" dirty="0"/>
          </a:p>
        </p:txBody>
      </p:sp>
      <p:sp>
        <p:nvSpPr>
          <p:cNvPr id="10" name="Chỗ dành sẵn cho Số Trang chiếu 9"/>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ội dung 2"/>
          <p:cNvSpPr>
            <a:spLocks noGrp="1"/>
          </p:cNvSpPr>
          <p:nvPr>
            <p:ph idx="1" hasCustomPrompt="1"/>
          </p:nvPr>
        </p:nvSpPr>
        <p:spPr/>
        <p:txBody>
          <a:bodyPr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8C3A219-E93E-4A57-8AB8-4746A4C196E5}" type="datetime1">
              <a:rPr lang="vi-VN" smtClean="0"/>
              <a:t>09/05/2024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êu đề của Mụ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5180013" y="1600200"/>
            <a:ext cx="6400801" cy="2486025"/>
          </a:xfrm>
        </p:spPr>
        <p:txBody>
          <a:bodyPr rtlCol="0" anchor="b">
            <a:normAutofit/>
          </a:bodyPr>
          <a:lstStyle>
            <a:lvl1pPr>
              <a:defRPr sz="5200"/>
            </a:lvl1pPr>
          </a:lstStyle>
          <a:p>
            <a:pPr rtl="0"/>
            <a:r>
              <a:rPr lang="vi-VN"/>
              <a:t>Bấm để sửa kiểu tiêu đề Bản cái</a:t>
            </a:r>
            <a:endParaRPr lang="vi-VN" dirty="0"/>
          </a:p>
        </p:txBody>
      </p:sp>
      <p:sp>
        <p:nvSpPr>
          <p:cNvPr id="3" name="Chỗ dành sẵn cho Văn bản 2"/>
          <p:cNvSpPr>
            <a:spLocks noGrp="1"/>
          </p:cNvSpPr>
          <p:nvPr>
            <p:ph type="body" idx="1" hasCustomPrompt="1"/>
          </p:nvPr>
        </p:nvSpPr>
        <p:spPr>
          <a:xfrm>
            <a:off x="5180011" y="4105029"/>
            <a:ext cx="6400801" cy="914400"/>
          </a:xfrm>
        </p:spPr>
        <p:txBody>
          <a:bodyPr rtlCol="0">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a:t>Chỉnh sửa kiểu văn bản của Bản cái</a:t>
            </a:r>
          </a:p>
        </p:txBody>
      </p:sp>
      <p:sp>
        <p:nvSpPr>
          <p:cNvPr id="4" name="Chỗ dành sẵn cho Ngày tháng 3"/>
          <p:cNvSpPr>
            <a:spLocks noGrp="1"/>
          </p:cNvSpPr>
          <p:nvPr>
            <p:ph type="dt" sz="half" idx="10"/>
          </p:nvPr>
        </p:nvSpPr>
        <p:spPr/>
        <p:txBody>
          <a:bodyPr rtlCol="0"/>
          <a:lstStyle/>
          <a:p>
            <a:pPr rtl="0"/>
            <a:fld id="{719677E3-5E68-4C16-8BBB-55F20A1A8FB6}" type="datetime1">
              <a:rPr lang="vi-VN" smtClean="0"/>
              <a:t>09/05/2024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dirty="0"/>
              <a:t>Bấm để sửa kiểu tiêu đề Bản cái</a:t>
            </a:r>
          </a:p>
        </p:txBody>
      </p:sp>
      <p:sp>
        <p:nvSpPr>
          <p:cNvPr id="3" name="Chỗ dành sẵn cho Nội dung 2"/>
          <p:cNvSpPr>
            <a:spLocks noGrp="1"/>
          </p:cNvSpPr>
          <p:nvPr>
            <p:ph sz="half" idx="1" hasCustomPrompt="1"/>
          </p:nvPr>
        </p:nvSpPr>
        <p:spPr>
          <a:xfrm>
            <a:off x="22082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4" name="Chỗ dành sẵn cho Nội dung 3"/>
          <p:cNvSpPr>
            <a:spLocks noGrp="1"/>
          </p:cNvSpPr>
          <p:nvPr>
            <p:ph sz="half" idx="2" hasCustomPrompt="1"/>
          </p:nvPr>
        </p:nvSpPr>
        <p:spPr>
          <a:xfrm>
            <a:off x="70088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5" name="Chỗ dành sẵn cho Ngày tháng 4"/>
          <p:cNvSpPr>
            <a:spLocks noGrp="1"/>
          </p:cNvSpPr>
          <p:nvPr>
            <p:ph type="dt" sz="half" idx="10"/>
          </p:nvPr>
        </p:nvSpPr>
        <p:spPr/>
        <p:txBody>
          <a:bodyPr rtlCol="0"/>
          <a:lstStyle/>
          <a:p>
            <a:pPr rtl="0"/>
            <a:fld id="{8AD27773-524D-45C8-A1FA-602C14602A3B}" type="datetime1">
              <a:rPr lang="vi-VN" noProof="0" smtClean="0"/>
              <a:t>09/05/2024</a:t>
            </a:fld>
            <a:endParaRPr lang="vi-VN" noProof="0"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Văn bản 2"/>
          <p:cNvSpPr>
            <a:spLocks noGrp="1"/>
          </p:cNvSpPr>
          <p:nvPr>
            <p:ph type="body" idx="1" hasCustomPrompt="1"/>
          </p:nvPr>
        </p:nvSpPr>
        <p:spPr>
          <a:xfrm>
            <a:off x="22082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4" name="Chỗ dành sẵn cho Nội dung 3"/>
          <p:cNvSpPr>
            <a:spLocks noGrp="1"/>
          </p:cNvSpPr>
          <p:nvPr>
            <p:ph sz="half" idx="2" hasCustomPrompt="1"/>
          </p:nvPr>
        </p:nvSpPr>
        <p:spPr>
          <a:xfrm>
            <a:off x="22082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5" name="Chỗ dành sẵn cho Văn bản 4"/>
          <p:cNvSpPr>
            <a:spLocks noGrp="1"/>
          </p:cNvSpPr>
          <p:nvPr>
            <p:ph type="body" sz="quarter" idx="3" hasCustomPrompt="1"/>
          </p:nvPr>
        </p:nvSpPr>
        <p:spPr>
          <a:xfrm>
            <a:off x="70088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6" name="Chỗ dành sẵn cho Nội dung 5"/>
          <p:cNvSpPr>
            <a:spLocks noGrp="1"/>
          </p:cNvSpPr>
          <p:nvPr>
            <p:ph sz="quarter" idx="4" hasCustomPrompt="1"/>
          </p:nvPr>
        </p:nvSpPr>
        <p:spPr>
          <a:xfrm>
            <a:off x="70088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7" name="Chỗ dành sẵn cho Ngày tháng 6"/>
          <p:cNvSpPr>
            <a:spLocks noGrp="1"/>
          </p:cNvSpPr>
          <p:nvPr>
            <p:ph type="dt" sz="half" idx="10"/>
          </p:nvPr>
        </p:nvSpPr>
        <p:spPr/>
        <p:txBody>
          <a:bodyPr rtlCol="0"/>
          <a:lstStyle/>
          <a:p>
            <a:pPr rtl="0"/>
            <a:fld id="{B80A089F-08F3-472C-992E-D6619EBCE691}" type="datetime1">
              <a:rPr lang="vi-VN" smtClean="0"/>
              <a:t>09/05/2024</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9" name="Chỗ dành sẵn cho Số Trang chiếu 8"/>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gày tháng 2"/>
          <p:cNvSpPr>
            <a:spLocks noGrp="1"/>
          </p:cNvSpPr>
          <p:nvPr>
            <p:ph type="dt" sz="half" idx="10"/>
          </p:nvPr>
        </p:nvSpPr>
        <p:spPr/>
        <p:txBody>
          <a:bodyPr rtlCol="0"/>
          <a:lstStyle/>
          <a:p>
            <a:pPr rtl="0"/>
            <a:fld id="{B8092662-6564-412C-9392-266C7F9E7420}" type="datetime1">
              <a:rPr lang="vi-VN" smtClean="0"/>
              <a:t>09/05/2024</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5" name="Chỗ dành sẵn cho Số Trang chiếu 4"/>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rố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p>
            <a:pPr rtl="0"/>
            <a:fld id="{ADCFBD34-5AE3-4C91-B13A-0044E6640D70}" type="datetime1">
              <a:rPr lang="vi-VN" smtClean="0"/>
              <a:t>09/05/2024</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4" name="Chỗ dành sẵn cho Số Trang chiếu 3"/>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Nội dung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3" name="Chỗ dành sẵn cho Nội dung 2"/>
          <p:cNvSpPr>
            <a:spLocks noGrp="1"/>
          </p:cNvSpPr>
          <p:nvPr>
            <p:ph idx="1" hasCustomPrompt="1"/>
          </p:nvPr>
        </p:nvSpPr>
        <p:spPr>
          <a:xfrm>
            <a:off x="1293813" y="533400"/>
            <a:ext cx="6858000" cy="4800600"/>
          </a:xfrm>
        </p:spPr>
        <p:txBody>
          <a:bodyPr rtlCol="0">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5" name="Chỗ dành sẵn cho Ngày tháng 4"/>
          <p:cNvSpPr>
            <a:spLocks noGrp="1"/>
          </p:cNvSpPr>
          <p:nvPr>
            <p:ph type="dt" sz="half" idx="10"/>
          </p:nvPr>
        </p:nvSpPr>
        <p:spPr/>
        <p:txBody>
          <a:bodyPr rtlCol="0"/>
          <a:lstStyle/>
          <a:p>
            <a:pPr rtl="0"/>
            <a:fld id="{B9AB1D4A-8458-4CC2-8BA4-421667826001}" type="datetime1">
              <a:rPr lang="vi-VN" smtClean="0"/>
              <a:t>09/05/2024</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Ảnh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8" name="Hình chữ nhật Góc tròn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dirty="0"/>
          </a:p>
        </p:txBody>
      </p:sp>
      <p:sp>
        <p:nvSpPr>
          <p:cNvPr id="3" name="Chỗ dành sẵn cho Ảnh 2" title="Chỗ dành sẵn trống để thêm một hình ảnh. Bấm vào chỗ dành sẵn, rồi chọn hình ảnh mà bạn muốn thêm"/>
          <p:cNvSpPr>
            <a:spLocks noGrp="1"/>
          </p:cNvSpPr>
          <p:nvPr>
            <p:ph type="pic" idx="1" hasCustomPrompt="1"/>
          </p:nvPr>
        </p:nvSpPr>
        <p:spPr>
          <a:xfrm>
            <a:off x="1408112" y="647700"/>
            <a:ext cx="6629400" cy="4572000"/>
          </a:xfrm>
          <a:prstGeom prst="roundRect">
            <a:avLst>
              <a:gd name="adj" fmla="val 3725"/>
            </a:avLst>
          </a:prstGeo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dirty="0"/>
              <a:t>Bấm biểu tượng để thêm hình ảnh</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a:t>Chỉnh sửa kiểu văn bản của Bản cái</a:t>
            </a:r>
          </a:p>
        </p:txBody>
      </p:sp>
      <p:sp>
        <p:nvSpPr>
          <p:cNvPr id="5" name="Chỗ dành sẵn cho Ngày tháng 4"/>
          <p:cNvSpPr>
            <a:spLocks noGrp="1"/>
          </p:cNvSpPr>
          <p:nvPr>
            <p:ph type="dt" sz="half" idx="10"/>
          </p:nvPr>
        </p:nvSpPr>
        <p:spPr/>
        <p:txBody>
          <a:bodyPr rtlCol="0"/>
          <a:lstStyle/>
          <a:p>
            <a:pPr rtl="0"/>
            <a:fld id="{C8EEB4D7-FFE0-4612-A129-DD9A7DDC61EB}" type="datetime1">
              <a:rPr lang="vi-VN" smtClean="0"/>
              <a:t>09/05/2024</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B9520F76-9E09-43CF-92DF-1AD0B224A512}" type="datetime1">
              <a:rPr lang="vi-VN" smtClean="0"/>
              <a:t>09/05/2024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865014" y="304801"/>
            <a:ext cx="1715800" cy="5410200"/>
          </a:xfrm>
        </p:spPr>
        <p:txBody>
          <a:bodyPr vert="eaVert"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a:xfrm>
            <a:off x="2209800" y="304801"/>
            <a:ext cx="7502814" cy="5410200"/>
          </a:xfrm>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55A2252-D2AD-48D1-AC58-782B0528B7D1}" type="datetime1">
              <a:rPr lang="vi-VN" smtClean="0"/>
              <a:t>09/05/2024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5/9/2024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ỗ dành sẵn cho Văn bản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spc="-40"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7E94C8EA-7194-4619-9588-D81C9427E0FC}" type="datetime1">
              <a:rPr lang="vi-VN" smtClean="0"/>
              <a:t>09/05/2024</a:t>
            </a:fld>
            <a:endParaRPr lang="vi-VN" dirty="0"/>
          </a:p>
        </p:txBody>
      </p:sp>
      <p:sp>
        <p:nvSpPr>
          <p:cNvPr id="5" name="Chỗ dành sẵn cho Chân trang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vi-VN" dirty="0"/>
          </a:p>
        </p:txBody>
      </p:sp>
      <p:sp>
        <p:nvSpPr>
          <p:cNvPr id="6" name="Chỗ dành sẵn cho Số Trang chiếu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250" b="1">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fld id="{8FDBFFB2-86D9-4B8F-A59A-553A60B94BBE}" type="slidenum">
              <a:rPr lang="vi-VN" smtClean="0"/>
              <a:t>‹#›</a:t>
            </a:fld>
            <a:endParaRPr lang="vi-VN"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1.mp3"/><Relationship Id="rId7" Type="http://schemas.openxmlformats.org/officeDocument/2006/relationships/image" Target="../media/image9.pn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notesSlide" Target="../notesSlides/notesSlide1.xml"/><Relationship Id="rId10" Type="http://schemas.openxmlformats.org/officeDocument/2006/relationships/image" Target="../media/image12.png"/><Relationship Id="rId4" Type="http://schemas.openxmlformats.org/officeDocument/2006/relationships/slideLayout" Target="../slideLayouts/slideLayout1.xml"/><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7">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8">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4148217" y="6105544"/>
            <a:ext cx="4200387"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i="1">
                <a:solidFill>
                  <a:srgbClr val="C00000"/>
                </a:solidFill>
                <a:latin typeface="+mn-lt"/>
                <a:cs typeface="Tahoma" panose="020B0604030504040204" pitchFamily="34" charset="0"/>
                <a:sym typeface="+mn-lt"/>
              </a:rPr>
              <a:t>Giáo viên: </a:t>
            </a:r>
            <a:r>
              <a:rPr lang="en-US" altLang="zh-CN" sz="3200" b="1" i="1" smtClean="0">
                <a:solidFill>
                  <a:srgbClr val="C00000"/>
                </a:solidFill>
                <a:latin typeface="+mn-lt"/>
                <a:cs typeface="Tahoma" panose="020B0604030504040204" pitchFamily="34" charset="0"/>
                <a:sym typeface="+mn-lt"/>
              </a:rPr>
              <a:t>Phan Thị Dịu</a:t>
            </a:r>
            <a:endParaRPr lang="zh-CN" altLang="en-US" sz="3200" b="1" i="1">
              <a:solidFill>
                <a:srgbClr val="C00000"/>
              </a:solidFill>
              <a:latin typeface="+mn-lt"/>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01371" y="217184"/>
            <a:ext cx="6682985"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a:t>
            </a:r>
            <a:r>
              <a:rPr lang="en-US" altLang="zh-CN" sz="3200" b="1" dirty="0" smtClean="0">
                <a:solidFill>
                  <a:srgbClr val="C00000"/>
                </a:solidFill>
                <a:latin typeface="Tahoma" panose="020B0604030504040204" pitchFamily="34" charset="0"/>
                <a:cs typeface="Tahoma" panose="020B0604030504040204" pitchFamily="34" charset="0"/>
                <a:sym typeface="+mn-lt"/>
              </a:rPr>
              <a:t>HỌC BÁT TRANG</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smtClean="0">
                <a:latin typeface="Times New Roman" panose="02020603050405020304" pitchFamily="18" charset="0"/>
                <a:cs typeface="Times New Roman" panose="02020603050405020304" pitchFamily="18" charset="0"/>
              </a:rPr>
              <a:t>con </a:t>
            </a:r>
            <a:r>
              <a:rPr lang="en-US" sz="7200" b="1" dirty="0" err="1" smtClean="0">
                <a:latin typeface="Times New Roman" panose="02020603050405020304" pitchFamily="18" charset="0"/>
                <a:cs typeface="Times New Roman" panose="02020603050405020304" pitchFamily="18" charset="0"/>
              </a:rPr>
              <a:t>đường</a:t>
            </a:r>
            <a:endParaRPr lang="en-US" sz="7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071826" y="5296237"/>
            <a:ext cx="2630315"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ương</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89539" y="632797"/>
            <a:ext cx="6439988" cy="4663440"/>
          </a:xfrm>
          <a:prstGeom prst="rect">
            <a:avLst/>
          </a:prstGeom>
        </p:spPr>
      </p:pic>
      <p:sp>
        <p:nvSpPr>
          <p:cNvPr id="3" name="AutoShape 2" descr="Bãi biển Mỹ Khê Đà Nẵng - Bãi biển đẹp nhất hành t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 name="Picture 3"/>
          <p:cNvPicPr>
            <a:picLocks noChangeAspect="1"/>
          </p:cNvPicPr>
          <p:nvPr/>
        </p:nvPicPr>
        <p:blipFill>
          <a:blip r:embed="rId5"/>
          <a:stretch>
            <a:fillRect/>
          </a:stretch>
        </p:blipFill>
        <p:spPr>
          <a:xfrm>
            <a:off x="6350449" y="160338"/>
            <a:ext cx="5935352" cy="498379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08392" y="5890828"/>
            <a:ext cx="12842201" cy="1018829"/>
            <a:chOff x="356279" y="4443167"/>
            <a:chExt cx="12842201" cy="1018829"/>
          </a:xfrm>
        </p:grpSpPr>
        <p:sp>
          <p:nvSpPr>
            <p:cNvPr id="17" name="TextBox 16"/>
            <p:cNvSpPr txBox="1"/>
            <p:nvPr/>
          </p:nvSpPr>
          <p:spPr>
            <a:xfrm>
              <a:off x="8447403" y="4443167"/>
              <a:ext cx="4751077" cy="1015663"/>
            </a:xfrm>
            <a:prstGeom prst="rect">
              <a:avLst/>
            </a:prstGeom>
            <a:noFill/>
          </p:spPr>
          <p:txBody>
            <a:bodyPr wrap="square" rtlCol="0">
              <a:spAutoFit/>
            </a:bodyPr>
            <a:lstStyle/>
            <a:p>
              <a:endParaRPr lang="en-US" sz="60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56279" y="4446333"/>
              <a:ext cx="3062782" cy="1015663"/>
            </a:xfrm>
            <a:prstGeom prst="rect">
              <a:avLst/>
            </a:prstGeom>
            <a:noFill/>
          </p:spPr>
          <p:txBody>
            <a:bodyPr wrap="square" rtlCol="0">
              <a:spAutoFit/>
            </a:bodyPr>
            <a:lstStyle/>
            <a:p>
              <a:endParaRPr lang="en-US" sz="6000" b="1" dirty="0">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4196901" y="4443167"/>
              <a:ext cx="3269356" cy="1018073"/>
              <a:chOff x="4176473" y="5237727"/>
              <a:chExt cx="3269356" cy="1018073"/>
            </a:xfrm>
          </p:grpSpPr>
          <p:sp>
            <p:nvSpPr>
              <p:cNvPr id="24" name="TextBox 23"/>
              <p:cNvSpPr txBox="1"/>
              <p:nvPr/>
            </p:nvSpPr>
            <p:spPr>
              <a:xfrm>
                <a:off x="4176473" y="5237727"/>
                <a:ext cx="3269356" cy="1015663"/>
              </a:xfrm>
              <a:prstGeom prst="rect">
                <a:avLst/>
              </a:prstGeom>
              <a:noFill/>
            </p:spPr>
            <p:txBody>
              <a:bodyPr wrap="square" rtlCol="0">
                <a:spAutoFit/>
              </a:bodyPr>
              <a:lstStyle/>
              <a:p>
                <a:endParaRPr lang="en-US" sz="60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609316" y="5240137"/>
                <a:ext cx="2584500" cy="1015663"/>
              </a:xfrm>
              <a:prstGeom prst="rect">
                <a:avLst/>
              </a:prstGeom>
              <a:noFill/>
            </p:spPr>
            <p:txBody>
              <a:bodyPr wrap="square" rtlCol="0">
                <a:spAutoFit/>
              </a:bodyPr>
              <a:lstStyle/>
              <a:p>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8663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0" y="149473"/>
            <a:ext cx="3005955" cy="994442"/>
            <a:chOff x="613008" y="611138"/>
            <a:chExt cx="3005955" cy="994442"/>
          </a:xfrm>
        </p:grpSpPr>
        <p:sp>
          <p:nvSpPr>
            <p:cNvPr id="31"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32" name="Oval 31"/>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33" name="Table 2"/>
          <p:cNvGraphicFramePr>
            <a:graphicFrameLocks noGrp="1"/>
          </p:cNvGraphicFramePr>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extLst>
                    <a:ext uri="{9D8B030D-6E8A-4147-A177-3AD203B41FA5}">
                      <a16:colId xmlns:a16="http://schemas.microsoft.com/office/drawing/2014/main" val="20000"/>
                    </a:ext>
                  </a:extLst>
                </a:gridCol>
                <a:gridCol w="2009251">
                  <a:extLst>
                    <a:ext uri="{9D8B030D-6E8A-4147-A177-3AD203B41FA5}">
                      <a16:colId xmlns:a16="http://schemas.microsoft.com/office/drawing/2014/main" val="20001"/>
                    </a:ext>
                  </a:extLst>
                </a:gridCol>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204189" y="1516607"/>
              <a:ext cx="1880494" cy="923330"/>
              <a:chOff x="5133532" y="2295939"/>
              <a:chExt cx="1880494"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324108" y="2295939"/>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37" name="Group 36"/>
          <p:cNvGrpSpPr/>
          <p:nvPr/>
        </p:nvGrpSpPr>
        <p:grpSpPr>
          <a:xfrm>
            <a:off x="779690" y="2312658"/>
            <a:ext cx="11135634" cy="950767"/>
            <a:chOff x="1245274" y="4393375"/>
            <a:chExt cx="9931236" cy="950767"/>
          </a:xfrm>
        </p:grpSpPr>
        <p:sp>
          <p:nvSpPr>
            <p:cNvPr id="38" name="TextBox 37"/>
            <p:cNvSpPr txBox="1"/>
            <p:nvPr/>
          </p:nvSpPr>
          <p:spPr>
            <a:xfrm>
              <a:off x="1245274" y="4420812"/>
              <a:ext cx="1901687"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lươn</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3605888" y="4393375"/>
              <a:ext cx="1858299"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r</a:t>
              </a:r>
              <a:r>
                <a:rPr lang="en-US" sz="5400" b="1" dirty="0" err="1" smtClean="0">
                  <a:latin typeface="Times New Roman" panose="02020603050405020304" pitchFamily="18" charset="0"/>
                  <a:cs typeface="Times New Roman" panose="02020603050405020304" pitchFamily="18" charset="0"/>
                </a:rPr>
                <a:t>ướn</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6179529"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s</a:t>
              </a:r>
              <a:r>
                <a:rPr lang="en-US" sz="5400" b="1" dirty="0" err="1" smtClean="0">
                  <a:latin typeface="Times New Roman" panose="02020603050405020304" pitchFamily="18" charset="0"/>
                  <a:cs typeface="Times New Roman" panose="02020603050405020304" pitchFamily="18" charset="0"/>
                </a:rPr>
                <a:t>ườn</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v</a:t>
              </a:r>
              <a:r>
                <a:rPr lang="en-US" sz="5400" b="1" dirty="0" err="1" smtClean="0">
                  <a:latin typeface="Times New Roman" panose="02020603050405020304" pitchFamily="18" charset="0"/>
                  <a:cs typeface="Times New Roman" panose="02020603050405020304" pitchFamily="18" charset="0"/>
                </a:rPr>
                <a:t>ượn</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764976" y="3101919"/>
            <a:ext cx="11030075" cy="978204"/>
            <a:chOff x="1024826" y="5316705"/>
            <a:chExt cx="10133757" cy="978204"/>
          </a:xfrm>
        </p:grpSpPr>
        <p:sp>
          <p:nvSpPr>
            <p:cNvPr id="43" name="TextBox 42"/>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sương</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97970" y="5359950"/>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t</a:t>
              </a:r>
              <a:r>
                <a:rPr lang="en-US" sz="5400" b="1" dirty="0" err="1" smtClean="0">
                  <a:latin typeface="Times New Roman" panose="02020603050405020304" pitchFamily="18" charset="0"/>
                  <a:cs typeface="Times New Roman" panose="02020603050405020304" pitchFamily="18" charset="0"/>
                </a:rPr>
                <a:t>ưởng</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4826" y="5371579"/>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h</a:t>
              </a:r>
              <a:r>
                <a:rPr lang="en-US" sz="5400" b="1" dirty="0" err="1" smtClean="0">
                  <a:latin typeface="Times New Roman" panose="02020603050405020304" pitchFamily="18" charset="0"/>
                  <a:cs typeface="Times New Roman" panose="02020603050405020304" pitchFamily="18" charset="0"/>
                </a:rPr>
                <a:t>ướng</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40" y="5344142"/>
              <a:ext cx="2706265"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p</a:t>
              </a:r>
              <a:r>
                <a:rPr lang="en-US" sz="5400" b="1" dirty="0" err="1" smtClean="0">
                  <a:latin typeface="Times New Roman" panose="02020603050405020304" pitchFamily="18" charset="0"/>
                  <a:cs typeface="Times New Roman" panose="02020603050405020304" pitchFamily="18" charset="0"/>
                </a:rPr>
                <a:t>hượng</a:t>
              </a:r>
              <a:endParaRPr lang="en-US" sz="5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7" y="-86637"/>
            <a:ext cx="2068903"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ương</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pic>
        <p:nvPicPr>
          <p:cNvPr id="50" name="Picture 8" descr="Làm mô hình trang trại sinh thái cần chuẩn bị g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976" y="4142585"/>
            <a:ext cx="2648273" cy="179999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5"/>
          <a:stretch>
            <a:fillRect/>
          </a:stretch>
        </p:blipFill>
        <p:spPr>
          <a:xfrm>
            <a:off x="4043822" y="4142585"/>
            <a:ext cx="3322535" cy="1860620"/>
          </a:xfrm>
          <a:prstGeom prst="rect">
            <a:avLst/>
          </a:prstGeom>
        </p:spPr>
      </p:pic>
      <p:pic>
        <p:nvPicPr>
          <p:cNvPr id="52" name="Picture 51"/>
          <p:cNvPicPr>
            <a:picLocks noChangeAspect="1"/>
          </p:cNvPicPr>
          <p:nvPr/>
        </p:nvPicPr>
        <p:blipFill>
          <a:blip r:embed="rId6"/>
          <a:stretch>
            <a:fillRect/>
          </a:stretch>
        </p:blipFill>
        <p:spPr>
          <a:xfrm>
            <a:off x="8568970" y="3976848"/>
            <a:ext cx="2986926" cy="2162947"/>
          </a:xfrm>
          <a:prstGeom prst="rect">
            <a:avLst/>
          </a:prstGeom>
        </p:spPr>
      </p:pic>
      <p:sp>
        <p:nvSpPr>
          <p:cNvPr id="53" name="TextBox 52"/>
          <p:cNvSpPr txBox="1"/>
          <p:nvPr/>
        </p:nvSpPr>
        <p:spPr>
          <a:xfrm>
            <a:off x="648746" y="5847371"/>
            <a:ext cx="2820776" cy="830997"/>
          </a:xfrm>
          <a:prstGeom prst="rect">
            <a:avLst/>
          </a:prstGeom>
          <a:noFill/>
        </p:spPr>
        <p:txBody>
          <a:bodyPr wrap="square" rtlCol="0">
            <a:spAutoFit/>
          </a:bodyPr>
          <a:lstStyle/>
          <a:p>
            <a:r>
              <a:rPr lang="en-US" sz="4800" b="1" dirty="0" err="1" smtClean="0">
                <a:latin typeface="Times New Roman" panose="02020603050405020304" pitchFamily="18" charset="0"/>
                <a:cs typeface="Times New Roman" panose="02020603050405020304" pitchFamily="18" charset="0"/>
              </a:rPr>
              <a:t>khu</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vườn</a:t>
            </a:r>
            <a:endParaRPr lang="en-US" sz="4800" b="1"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4222017" y="5903643"/>
            <a:ext cx="3283015" cy="830997"/>
          </a:xfrm>
          <a:prstGeom prst="rect">
            <a:avLst/>
          </a:prstGeom>
          <a:noFill/>
        </p:spPr>
        <p:txBody>
          <a:bodyPr wrap="square" rtlCol="0">
            <a:spAutoFit/>
          </a:bodyPr>
          <a:lstStyle/>
          <a:p>
            <a:r>
              <a:rPr lang="en-US" sz="4800" b="1" dirty="0" err="1">
                <a:latin typeface="Times New Roman" panose="02020603050405020304" pitchFamily="18" charset="0"/>
                <a:cs typeface="Times New Roman" panose="02020603050405020304" pitchFamily="18" charset="0"/>
              </a:rPr>
              <a:t>h</a:t>
            </a:r>
            <a:r>
              <a:rPr lang="en-US" sz="4800" b="1" dirty="0" err="1" smtClean="0">
                <a:latin typeface="Times New Roman" panose="02020603050405020304" pitchFamily="18" charset="0"/>
                <a:cs typeface="Times New Roman" panose="02020603050405020304" pitchFamily="18" charset="0"/>
              </a:rPr>
              <a:t>ạt</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sương</a:t>
            </a:r>
            <a:endParaRPr lang="en-US" sz="4800" b="1" dirty="0">
              <a:latin typeface="Times New Roman" panose="02020603050405020304" pitchFamily="18" charset="0"/>
              <a:cs typeface="Times New Roman" panose="02020603050405020304" pitchFamily="18" charset="0"/>
            </a:endParaRPr>
          </a:p>
        </p:txBody>
      </p:sp>
      <p:sp>
        <p:nvSpPr>
          <p:cNvPr id="56" name="TextBox 55"/>
          <p:cNvSpPr txBox="1"/>
          <p:nvPr/>
        </p:nvSpPr>
        <p:spPr>
          <a:xfrm>
            <a:off x="8665704" y="5915363"/>
            <a:ext cx="3129347" cy="830997"/>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c</a:t>
            </a:r>
            <a:r>
              <a:rPr lang="en-US" sz="4800" b="1" dirty="0" smtClean="0">
                <a:latin typeface="Times New Roman" panose="02020603050405020304" pitchFamily="18" charset="0"/>
                <a:cs typeface="Times New Roman" panose="02020603050405020304" pitchFamily="18" charset="0"/>
              </a:rPr>
              <a:t>on </a:t>
            </a:r>
            <a:r>
              <a:rPr lang="en-US" sz="4800" b="1" dirty="0" err="1" smtClean="0">
                <a:latin typeface="Times New Roman" panose="02020603050405020304" pitchFamily="18" charset="0"/>
                <a:cs typeface="Times New Roman" panose="02020603050405020304" pitchFamily="18" charset="0"/>
              </a:rPr>
              <a:t>đường</a:t>
            </a:r>
            <a:endParaRPr lang="en-US" sz="4800"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12</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4800" b="1" kern="0" dirty="0" smtClean="0">
                <a:solidFill>
                  <a:srgbClr val="FF0000"/>
                </a:solidFill>
                <a:latin typeface=".VnAvant" panose="020B7200000000000000" pitchFamily="34" charset="0"/>
              </a:rPr>
              <a:t>S/158</a:t>
            </a:r>
            <a:endParaRPr lang="en-US" sz="4800" b="1" kern="0" dirty="0">
              <a:solidFill>
                <a:srgbClr val="FF0000"/>
              </a:solidFill>
              <a:latin typeface=".VnAvant" panose="020B7200000000000000" pitchFamily="34" charset="0"/>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pPr defTabSz="1219200">
                <a:buClr>
                  <a:srgbClr val="000000"/>
                </a:buClr>
              </a:pPr>
              <a:t>13</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Clr>
                <a:srgbClr val="4472C4"/>
              </a:buClr>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smtClean="0">
                <a:solidFill>
                  <a:srgbClr val="FF0000"/>
                </a:solidFill>
                <a:latin typeface=".VnAvant" panose="020B7200000000000000" pitchFamily="34" charset="0"/>
              </a:rPr>
              <a:t>b¶ng</a:t>
            </a:r>
            <a:r>
              <a:rPr lang="vi-VN" sz="6600" b="1" kern="0" dirty="0" smtClean="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ustDataLst>
      <p:tags r:id="rId1"/>
    </p:custDataLst>
    <p:extLst>
      <p:ext uri="{BB962C8B-B14F-4D97-AF65-F5344CB8AC3E}">
        <p14:creationId xmlns:p14="http://schemas.microsoft.com/office/powerpoint/2010/main" val="271476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p>
        </p:txBody>
      </p:sp>
      <p:pic>
        <p:nvPicPr>
          <p:cNvPr id="2" name="Picture 1"/>
          <p:cNvPicPr>
            <a:picLocks noChangeAspect="1"/>
          </p:cNvPicPr>
          <p:nvPr/>
        </p:nvPicPr>
        <p:blipFill>
          <a:blip r:embed="rId4"/>
          <a:stretch>
            <a:fillRect/>
          </a:stretch>
        </p:blipFill>
        <p:spPr>
          <a:xfrm>
            <a:off x="269047" y="1470020"/>
            <a:ext cx="11618153" cy="289484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70239"/>
            <a:ext cx="11908665" cy="4224270"/>
            <a:chOff x="283335" y="-164177"/>
            <a:chExt cx="11908665" cy="4224270"/>
          </a:xfrm>
        </p:grpSpPr>
        <p:grpSp>
          <p:nvGrpSpPr>
            <p:cNvPr id="11" name="Group 10"/>
            <p:cNvGrpSpPr/>
            <p:nvPr/>
          </p:nvGrpSpPr>
          <p:grpSpPr>
            <a:xfrm>
              <a:off x="386366" y="-164177"/>
              <a:ext cx="11805634" cy="4224270"/>
              <a:chOff x="1530022" y="0"/>
              <a:chExt cx="9890392" cy="4859821"/>
            </a:xfrm>
          </p:grpSpPr>
          <p:pic>
            <p:nvPicPr>
              <p:cNvPr id="2" name="Picture 1"/>
              <p:cNvPicPr>
                <a:picLocks noChangeAspect="1"/>
              </p:cNvPicPr>
              <p:nvPr/>
            </p:nvPicPr>
            <p:blipFill>
              <a:blip r:embed="rId4"/>
              <a:stretch>
                <a:fillRect/>
              </a:stretch>
            </p:blipFill>
            <p:spPr>
              <a:xfrm>
                <a:off x="1530022" y="0"/>
                <a:ext cx="9890392" cy="4859821"/>
              </a:xfrm>
              <a:prstGeom prst="rect">
                <a:avLst/>
              </a:prstGeom>
            </p:spPr>
          </p:pic>
          <p:pic>
            <p:nvPicPr>
              <p:cNvPr id="3" name="Picture 2"/>
              <p:cNvPicPr>
                <a:picLocks noChangeAspect="1"/>
              </p:cNvPicPr>
              <p:nvPr/>
            </p:nvPicPr>
            <p:blipFill>
              <a:blip r:embed="rId5"/>
              <a:stretch>
                <a:fillRect/>
              </a:stretch>
            </p:blipFill>
            <p:spPr>
              <a:xfrm>
                <a:off x="10810814" y="0"/>
                <a:ext cx="609600" cy="342900"/>
              </a:xfrm>
              <a:prstGeom prst="rect">
                <a:avLst/>
              </a:prstGeom>
            </p:spPr>
          </p:pic>
          <p:pic>
            <p:nvPicPr>
              <p:cNvPr id="9" name="Picture 8"/>
              <p:cNvPicPr>
                <a:picLocks noChangeAspect="1"/>
              </p:cNvPicPr>
              <p:nvPr/>
            </p:nvPicPr>
            <p:blipFill>
              <a:blip r:embed="rId5"/>
              <a:stretch>
                <a:fillRect/>
              </a:stretch>
            </p:blipFill>
            <p:spPr>
              <a:xfrm>
                <a:off x="10810814" y="802529"/>
                <a:ext cx="609600" cy="342900"/>
              </a:xfrm>
              <a:prstGeom prst="rect">
                <a:avLst/>
              </a:prstGeom>
            </p:spPr>
          </p:pic>
          <p:pic>
            <p:nvPicPr>
              <p:cNvPr id="10" name="Picture 9"/>
              <p:cNvPicPr>
                <a:picLocks noChangeAspect="1"/>
              </p:cNvPicPr>
              <p:nvPr/>
            </p:nvPicPr>
            <p:blipFill>
              <a:blip r:embed="rId5"/>
              <a:stretch>
                <a:fillRect/>
              </a:stretch>
            </p:blipFill>
            <p:spPr>
              <a:xfrm>
                <a:off x="10810814" y="1249249"/>
                <a:ext cx="609600" cy="698709"/>
              </a:xfrm>
              <a:prstGeom prst="rect">
                <a:avLst/>
              </a:prstGeom>
            </p:spPr>
          </p:pic>
        </p:grpSp>
        <p:pic>
          <p:nvPicPr>
            <p:cNvPr id="13" name="Picture 12"/>
            <p:cNvPicPr>
              <a:picLocks noChangeAspect="1"/>
            </p:cNvPicPr>
            <p:nvPr/>
          </p:nvPicPr>
          <p:blipFill>
            <a:blip r:embed="rId6"/>
            <a:stretch>
              <a:fillRect/>
            </a:stretch>
          </p:blipFill>
          <p:spPr>
            <a:xfrm>
              <a:off x="283335" y="928480"/>
              <a:ext cx="1486211" cy="698709"/>
            </a:xfrm>
            <a:prstGeom prst="rect">
              <a:avLst/>
            </a:prstGeom>
          </p:spPr>
        </p:pic>
      </p:grpSp>
      <p:grpSp>
        <p:nvGrpSpPr>
          <p:cNvPr id="12" name="Group 11"/>
          <p:cNvGrpSpPr/>
          <p:nvPr/>
        </p:nvGrpSpPr>
        <p:grpSpPr>
          <a:xfrm>
            <a:off x="0" y="6923"/>
            <a:ext cx="1831526" cy="675505"/>
            <a:chOff x="1091978" y="573744"/>
            <a:chExt cx="1831526" cy="675505"/>
          </a:xfrm>
        </p:grpSpPr>
        <p:sp>
          <p:nvSpPr>
            <p:cNvPr id="4" name="Rectangle: Rounded Corners 3"/>
            <p:cNvSpPr/>
            <p:nvPr/>
          </p:nvSpPr>
          <p:spPr>
            <a:xfrm>
              <a:off x="1530022" y="573744"/>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648696"/>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206062" y="3439290"/>
            <a:ext cx="11895786" cy="3093154"/>
          </a:xfrm>
          <a:prstGeom prst="rect">
            <a:avLst/>
          </a:prstGeom>
          <a:noFill/>
        </p:spPr>
        <p:txBody>
          <a:bodyPr wrap="square" rtlCol="0">
            <a:spAutoFit/>
          </a:bodyPr>
          <a:lstStyle/>
          <a:p>
            <a:pPr algn="just"/>
            <a:r>
              <a:rPr lang="vi-VN" sz="3900" b="1" dirty="0" smtClean="0">
                <a:latin typeface="Times New Roman" panose="02020603050405020304" pitchFamily="18" charset="0"/>
                <a:cs typeface="Times New Roman" panose="02020603050405020304" pitchFamily="18" charset="0"/>
              </a:rPr>
              <a:t>     Buổi sáng, tiếng gà gọi mọi người thức dậy</a:t>
            </a:r>
            <a:r>
              <a:rPr lang="en-US" sz="3900" b="1" dirty="0" smtClean="0">
                <a:latin typeface="Times New Roman" panose="02020603050405020304" pitchFamily="18" charset="0"/>
                <a:cs typeface="Times New Roman" panose="02020603050405020304" pitchFamily="18" charset="0"/>
              </a:rPr>
              <a:t>.</a:t>
            </a:r>
            <a:r>
              <a:rPr lang="vi-VN" sz="3900" b="1" dirty="0" smtClean="0">
                <a:latin typeface="Times New Roman" panose="02020603050405020304" pitchFamily="18" charset="0"/>
                <a:cs typeface="Times New Roman" panose="02020603050405020304" pitchFamily="18" charset="0"/>
              </a:rPr>
              <a:t> Bầu trời phía đông ửng hồng. Nắng xua tan màn sương. Cây lá bừng tỉnh sau một giấc ngủ dài, vươn mình đón những tia nắng đầu tiên của ngày mới. Làng quê rộn ràng những âm  thanh của cuộc sống. Em tới lớp. Mẹ đi làm.</a:t>
            </a:r>
            <a:endParaRPr lang="en-US" sz="39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08334" y="3427914"/>
            <a:ext cx="11895786" cy="3093154"/>
          </a:xfrm>
          <a:prstGeom prst="rect">
            <a:avLst/>
          </a:prstGeom>
          <a:noFill/>
        </p:spPr>
        <p:txBody>
          <a:bodyPr wrap="square" rtlCol="0">
            <a:spAutoFit/>
          </a:bodyPr>
          <a:lstStyle/>
          <a:p>
            <a:pPr algn="just"/>
            <a:r>
              <a:rPr lang="vi-VN" sz="3900" b="1" dirty="0" smtClean="0">
                <a:latin typeface="Times New Roman" panose="02020603050405020304" pitchFamily="18" charset="0"/>
                <a:cs typeface="Times New Roman" panose="02020603050405020304" pitchFamily="18" charset="0"/>
              </a:rPr>
              <a:t>     Buổi sáng, tiếng gà gọi mọi người thức dậy</a:t>
            </a:r>
            <a:r>
              <a:rPr lang="en-US" sz="3900" b="1" dirty="0" smtClean="0">
                <a:latin typeface="Times New Roman" panose="02020603050405020304" pitchFamily="18" charset="0"/>
                <a:cs typeface="Times New Roman" panose="02020603050405020304" pitchFamily="18" charset="0"/>
              </a:rPr>
              <a:t>.</a:t>
            </a:r>
            <a:r>
              <a:rPr lang="vi-VN" sz="3900" b="1" dirty="0" smtClean="0">
                <a:latin typeface="Times New Roman" panose="02020603050405020304" pitchFamily="18" charset="0"/>
                <a:cs typeface="Times New Roman" panose="02020603050405020304" pitchFamily="18" charset="0"/>
              </a:rPr>
              <a:t> Bầu trời phía đông ửng hồng. Nắng xua tan màn s</a:t>
            </a:r>
            <a:r>
              <a:rPr lang="vi-VN" sz="3900" b="1" dirty="0" smtClean="0">
                <a:solidFill>
                  <a:srgbClr val="FF0000"/>
                </a:solidFill>
                <a:latin typeface="Times New Roman" panose="02020603050405020304" pitchFamily="18" charset="0"/>
                <a:cs typeface="Times New Roman" panose="02020603050405020304" pitchFamily="18" charset="0"/>
              </a:rPr>
              <a:t>ương</a:t>
            </a:r>
            <a:r>
              <a:rPr lang="vi-VN" sz="3900" b="1" dirty="0" smtClean="0">
                <a:latin typeface="Times New Roman" panose="02020603050405020304" pitchFamily="18" charset="0"/>
                <a:cs typeface="Times New Roman" panose="02020603050405020304" pitchFamily="18" charset="0"/>
              </a:rPr>
              <a:t>. Cây lá bừng tỉnh sau một giấc ngủ dài, v</a:t>
            </a:r>
            <a:r>
              <a:rPr lang="vi-VN" sz="3900" b="1" dirty="0" smtClean="0">
                <a:solidFill>
                  <a:srgbClr val="FF0000"/>
                </a:solidFill>
                <a:latin typeface="Times New Roman" panose="02020603050405020304" pitchFamily="18" charset="0"/>
                <a:cs typeface="Times New Roman" panose="02020603050405020304" pitchFamily="18" charset="0"/>
              </a:rPr>
              <a:t>ươn</a:t>
            </a:r>
            <a:r>
              <a:rPr lang="vi-VN" sz="3900" b="1" dirty="0" smtClean="0">
                <a:latin typeface="Times New Roman" panose="02020603050405020304" pitchFamily="18" charset="0"/>
                <a:cs typeface="Times New Roman" panose="02020603050405020304" pitchFamily="18" charset="0"/>
              </a:rPr>
              <a:t> mình đón những tia nắng đầu tiên của ngày mới. Làng quê rộn ràng những âm  thanh của cuộc sống. Em tới lớp. Mẹ đi làm.</a:t>
            </a:r>
            <a:endParaRPr lang="en-US" sz="3900"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en-US" sz="4000" b="1" dirty="0" err="1" smtClean="0">
                <a:solidFill>
                  <a:srgbClr val="0070C0"/>
                </a:solidFill>
                <a:latin typeface="Times New Roman" panose="02020603050405020304" pitchFamily="18" charset="0"/>
                <a:cs typeface="Times New Roman" panose="02020603050405020304" pitchFamily="18" charset="0"/>
              </a:rPr>
              <a:t>Buổi</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sáng</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của</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em</a:t>
            </a:r>
            <a:r>
              <a:rPr lang="en-US" sz="4000" b="1" dirty="0" smtClean="0">
                <a:solidFill>
                  <a:srgbClr val="0070C0"/>
                </a:solidFill>
                <a:latin typeface="Times New Roman" panose="02020603050405020304" pitchFamily="18" charset="0"/>
                <a:cs typeface="Times New Roman" panose="02020603050405020304" pitchFamily="18" charset="0"/>
              </a:rPr>
              <a:t> </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182881" y="1067752"/>
            <a:ext cx="12009120" cy="57865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p:txBody>
          <a:bodyPr rtlCol="0"/>
          <a:lstStyle/>
          <a:p>
            <a:pPr algn="ctr" rtl="0"/>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Dặn dò</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p>
        </p:txBody>
      </p:sp>
      <p:sp>
        <p:nvSpPr>
          <p:cNvPr id="3" name="Phụ đề 2"/>
          <p:cNvSpPr>
            <a:spLocks noGrp="1"/>
          </p:cNvSpPr>
          <p:nvPr>
            <p:ph type="subTitle" idx="1"/>
          </p:nvPr>
        </p:nvSpPr>
        <p:spPr/>
        <p:txBody>
          <a:bodyPr rtlCol="0"/>
          <a:lstStyle/>
          <a:p>
            <a:endParaRPr lang="en-US" altLang="vi-VN"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2"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4"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9990118"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smtClean="0">
                <a:solidFill>
                  <a:schemeClr val="bg2">
                    <a:lumMod val="10000"/>
                  </a:schemeClr>
                </a:solidFill>
                <a:latin typeface="Times New Roman" panose="02020603050405020304" pitchFamily="18" charset="0"/>
                <a:cs typeface="Times New Roman" panose="02020603050405020304" pitchFamily="18" charset="0"/>
              </a:rPr>
              <a:t> 73:</a:t>
            </a:r>
            <a:r>
              <a:rPr lang="en-US" sz="8800" b="1" kern="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ươn</a:t>
            </a:r>
            <a:r>
              <a:rPr lang="en-US" sz="8800" b="1" kern="0" dirty="0" smtClean="0">
                <a:solidFill>
                  <a:srgbClr val="FF0000"/>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ương</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Times New Roman" panose="02020603050405020304" pitchFamily="18" charset="0"/>
                <a:cs typeface="Times New Roman" panose="02020603050405020304" pitchFamily="18" charset="0"/>
              </a:rPr>
              <a:t>Tiết</a:t>
            </a:r>
            <a:r>
              <a:rPr lang="en-US" sz="9600" b="1" kern="0" dirty="0" smtClean="0">
                <a:solidFill>
                  <a:srgbClr val="FF0000"/>
                </a:solidFill>
                <a:latin typeface="Times New Roman" panose="02020603050405020304" pitchFamily="18" charset="0"/>
                <a:cs typeface="Times New Roman" panose="02020603050405020304" pitchFamily="18" charset="0"/>
              </a:rPr>
              <a:t> 1</a:t>
            </a:r>
            <a:endParaRPr lang="en-US" sz="9600" b="1" kern="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endPar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04683" y="1750939"/>
            <a:ext cx="9197662" cy="856167"/>
            <a:chOff x="1352283" y="1519706"/>
            <a:chExt cx="7047056" cy="856167"/>
          </a:xfrm>
        </p:grpSpPr>
        <p:sp>
          <p:nvSpPr>
            <p:cNvPr id="3" name="TextBox 2"/>
            <p:cNvSpPr txBox="1"/>
            <p:nvPr/>
          </p:nvSpPr>
          <p:spPr>
            <a:xfrm>
              <a:off x="1352283" y="1519707"/>
              <a:ext cx="1068946" cy="830997"/>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ươm</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698998" cy="830997"/>
            </a:xfrm>
            <a:prstGeom prst="rect">
              <a:avLst/>
            </a:prstGeom>
            <a:noFill/>
          </p:spPr>
          <p:txBody>
            <a:bodyPr wrap="square" rtlCol="0">
              <a:spAutoFit/>
            </a:bodyPr>
            <a:lstStyle/>
            <a:p>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giàn</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mướp</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551672" y="1519706"/>
              <a:ext cx="1882462" cy="830997"/>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nượp</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564658" y="3153174"/>
            <a:ext cx="9459657" cy="830998"/>
            <a:chOff x="1619710" y="1672106"/>
            <a:chExt cx="7247789" cy="830998"/>
          </a:xfrm>
        </p:grpSpPr>
        <p:sp>
          <p:nvSpPr>
            <p:cNvPr id="11" name="TextBox 10"/>
            <p:cNvSpPr txBox="1"/>
            <p:nvPr/>
          </p:nvSpPr>
          <p:spPr>
            <a:xfrm>
              <a:off x="1619710" y="1672107"/>
              <a:ext cx="1068946"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ươp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945685" cy="830997"/>
            </a:xfrm>
            <a:prstGeom prst="rect">
              <a:avLst/>
            </a:prstGeom>
            <a:noFill/>
          </p:spPr>
          <p:txBody>
            <a:bodyPr wrap="square" rtlCol="0">
              <a:spAutoFit/>
            </a:bodyPr>
            <a:lstStyle/>
            <a:p>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nườm</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nượp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662245" y="1672106"/>
              <a:ext cx="1882462"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gươm</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17091" y="5982527"/>
            <a:ext cx="960746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Đường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tới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trường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lượn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theo</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sườn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đồi</a:t>
            </a:r>
            <a:r>
              <a:rPr lang="en-US" sz="4400" b="1" dirty="0" smtClean="0">
                <a:latin typeface=".VnAvant" panose="020B7200000000000000" pitchFamily="34" charset="0"/>
              </a:rPr>
              <a:t>.</a:t>
            </a:r>
            <a:endParaRPr lang="en-US" sz="4400" b="1" dirty="0">
              <a:latin typeface=".VnAvant" panose="020B7200000000000000" pitchFamily="34" charset="0"/>
            </a:endParaRPr>
          </a:p>
        </p:txBody>
      </p:sp>
      <p:grpSp>
        <p:nvGrpSpPr>
          <p:cNvPr id="5" name="Group 4"/>
          <p:cNvGrpSpPr/>
          <p:nvPr/>
        </p:nvGrpSpPr>
        <p:grpSpPr>
          <a:xfrm>
            <a:off x="-12879" y="111105"/>
            <a:ext cx="2736751" cy="822076"/>
            <a:chOff x="1060549" y="587625"/>
            <a:chExt cx="2736751" cy="822076"/>
          </a:xfrm>
        </p:grpSpPr>
        <p:sp>
          <p:nvSpPr>
            <p:cNvPr id="7" name="Rectangle: Rounded Corners 6"/>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NhËn</a:t>
              </a:r>
              <a:r>
                <a:rPr lang="en-US" sz="2800" b="1" dirty="0">
                  <a:latin typeface=".VnAvant" panose="020B7200000000000000" pitchFamily="34" charset="0"/>
                </a:rPr>
                <a:t> </a:t>
              </a:r>
              <a:r>
                <a:rPr lang="en-US" sz="2800" b="1" dirty="0" err="1">
                  <a:latin typeface=".VnAvant" panose="020B7200000000000000" pitchFamily="34" charset="0"/>
                </a:rPr>
                <a:t>biÕt</a:t>
              </a:r>
              <a:endParaRPr lang="en-US" sz="2800" b="1" dirty="0">
                <a:latin typeface=".VnAvant" panose="020B7200000000000000" pitchFamily="34" charset="0"/>
              </a:endParaRPr>
            </a:p>
          </p:txBody>
        </p:sp>
        <p:sp>
          <p:nvSpPr>
            <p:cNvPr id="8" name="Oval 7"/>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2130170" y="5974375"/>
            <a:ext cx="5422193" cy="790472"/>
            <a:chOff x="2027138" y="5465647"/>
            <a:chExt cx="5422193" cy="790472"/>
          </a:xfrm>
        </p:grpSpPr>
        <p:sp>
          <p:nvSpPr>
            <p:cNvPr id="12" name="TextBox 11"/>
            <p:cNvSpPr txBox="1"/>
            <p:nvPr/>
          </p:nvSpPr>
          <p:spPr>
            <a:xfrm>
              <a:off x="6154683" y="5486678"/>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ươn</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027138" y="5465647"/>
              <a:ext cx="15273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ơng</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625988" y="5486445"/>
              <a:ext cx="2150065"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ơng</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8731335" y="5993058"/>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ươn</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149473"/>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20000"/>
                    </a:ext>
                  </a:extLst>
                </a:gridCol>
                <a:gridCol w="2382592">
                  <a:extLst>
                    <a:ext uri="{9D8B030D-6E8A-4147-A177-3AD203B41FA5}">
                      <a16:colId xmlns:a16="http://schemas.microsoft.com/office/drawing/2014/main" val="20001"/>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225581" y="2946003"/>
            <a:ext cx="1772327" cy="923330"/>
          </a:xfrm>
          <a:prstGeom prst="rect">
            <a:avLst/>
          </a:prstGeom>
          <a:noFill/>
          <a:ln>
            <a:noFill/>
          </a:ln>
        </p:spPr>
        <p:txBody>
          <a:bodyPr wrap="square" rtlCol="0">
            <a:spAutoFit/>
          </a:bodyPr>
          <a:lstStyle/>
          <a:p>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a:t>
            </a:r>
            <a:r>
              <a:rPr lang="en-US" sz="5400" b="1" dirty="0" err="1" smtClean="0">
                <a:solidFill>
                  <a:srgbClr val="FF0000"/>
                </a:solidFill>
                <a:latin typeface="Times New Roman" panose="02020603050405020304" pitchFamily="18" charset="0"/>
                <a:cs typeface="Times New Roman" panose="02020603050405020304" pitchFamily="18" charset="0"/>
              </a:rPr>
              <a:t>ượn</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lươn</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rướn</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sườn</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vượn</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744430" y="5463878"/>
            <a:ext cx="10628244" cy="978204"/>
            <a:chOff x="1024826" y="5316705"/>
            <a:chExt cx="10133757" cy="978204"/>
          </a:xfrm>
        </p:grpSpPr>
        <p:sp>
          <p:nvSpPr>
            <p:cNvPr id="29" name="TextBox 28"/>
            <p:cNvSpPr txBox="1"/>
            <p:nvPr/>
          </p:nvSpPr>
          <p:spPr>
            <a:xfrm>
              <a:off x="6091705" y="5316705"/>
              <a:ext cx="2460421"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sương</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19006"/>
              <a:ext cx="2360613"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tưởng</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hướng</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528319"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phượng</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1952250"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ương</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2" name="Group 41"/>
          <p:cNvGrpSpPr/>
          <p:nvPr/>
        </p:nvGrpSpPr>
        <p:grpSpPr>
          <a:xfrm>
            <a:off x="1009172" y="4395647"/>
            <a:ext cx="10169610" cy="950767"/>
            <a:chOff x="1006900" y="4393375"/>
            <a:chExt cx="10169610" cy="950767"/>
          </a:xfrm>
        </p:grpSpPr>
        <p:sp>
          <p:nvSpPr>
            <p:cNvPr id="43" name="TextBox 42"/>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a:t>
              </a:r>
              <a:r>
                <a:rPr lang="en-US" sz="5400" b="1" dirty="0" err="1" smtClean="0">
                  <a:solidFill>
                    <a:srgbClr val="00B050"/>
                  </a:solidFill>
                  <a:latin typeface="Times New Roman" panose="02020603050405020304" pitchFamily="18" charset="0"/>
                  <a:cs typeface="Times New Roman" panose="02020603050405020304" pitchFamily="18" charset="0"/>
                </a:rPr>
                <a:t>ươn</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3367514" y="4393375"/>
              <a:ext cx="2360612"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r</a:t>
              </a:r>
              <a:r>
                <a:rPr lang="en-US" sz="5400" b="1" dirty="0" err="1" smtClean="0">
                  <a:solidFill>
                    <a:srgbClr val="00B050"/>
                  </a:solidFill>
                  <a:latin typeface="Times New Roman" panose="02020603050405020304" pitchFamily="18" charset="0"/>
                  <a:cs typeface="Times New Roman" panose="02020603050405020304" pitchFamily="18" charset="0"/>
                </a:rPr>
                <a:t>ướn</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6091706" y="4393375"/>
              <a:ext cx="2360612"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s</a:t>
              </a:r>
              <a:r>
                <a:rPr lang="en-US" sz="5400" b="1" dirty="0" err="1" smtClean="0">
                  <a:solidFill>
                    <a:srgbClr val="00B050"/>
                  </a:solidFill>
                  <a:latin typeface="Times New Roman" panose="02020603050405020304" pitchFamily="18" charset="0"/>
                  <a:cs typeface="Times New Roman" panose="02020603050405020304" pitchFamily="18" charset="0"/>
                </a:rPr>
                <a:t>ườn</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8815898" y="4393375"/>
              <a:ext cx="2360612"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v</a:t>
              </a:r>
              <a:r>
                <a:rPr lang="en-US" sz="5400" b="1" dirty="0" err="1" smtClean="0">
                  <a:solidFill>
                    <a:srgbClr val="00B050"/>
                  </a:solidFill>
                  <a:latin typeface="Times New Roman" panose="02020603050405020304" pitchFamily="18" charset="0"/>
                  <a:cs typeface="Times New Roman" panose="02020603050405020304" pitchFamily="18" charset="0"/>
                </a:rPr>
                <a:t>ượn</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47" name="Group 46"/>
          <p:cNvGrpSpPr/>
          <p:nvPr/>
        </p:nvGrpSpPr>
        <p:grpSpPr>
          <a:xfrm>
            <a:off x="746702" y="5466150"/>
            <a:ext cx="10628244" cy="978204"/>
            <a:chOff x="1024826" y="5316705"/>
            <a:chExt cx="10133757" cy="978204"/>
          </a:xfrm>
        </p:grpSpPr>
        <p:sp>
          <p:nvSpPr>
            <p:cNvPr id="48" name="TextBox 47"/>
            <p:cNvSpPr txBox="1"/>
            <p:nvPr/>
          </p:nvSpPr>
          <p:spPr>
            <a:xfrm>
              <a:off x="6091705" y="5316705"/>
              <a:ext cx="2460421"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s</a:t>
              </a:r>
              <a:r>
                <a:rPr lang="en-US" sz="5400" b="1" dirty="0" err="1" smtClean="0">
                  <a:solidFill>
                    <a:srgbClr val="FF0000"/>
                  </a:solidFill>
                  <a:latin typeface="Times New Roman" panose="02020603050405020304" pitchFamily="18" charset="0"/>
                  <a:cs typeface="Times New Roman" panose="02020603050405020304" pitchFamily="18" charset="0"/>
                </a:rPr>
                <a:t>ương</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8797970" y="5319006"/>
              <a:ext cx="2360613"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t</a:t>
              </a:r>
              <a:r>
                <a:rPr lang="en-US" sz="5400" b="1" dirty="0" err="1" smtClean="0">
                  <a:solidFill>
                    <a:srgbClr val="FF0000"/>
                  </a:solidFill>
                  <a:latin typeface="Times New Roman" panose="02020603050405020304" pitchFamily="18" charset="0"/>
                  <a:cs typeface="Times New Roman" panose="02020603050405020304" pitchFamily="18" charset="0"/>
                </a:rPr>
                <a:t>ưởng</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h</a:t>
              </a:r>
              <a:r>
                <a:rPr lang="en-US" sz="5400" b="1" dirty="0" err="1" smtClean="0">
                  <a:solidFill>
                    <a:srgbClr val="FF0000"/>
                  </a:solidFill>
                  <a:latin typeface="Times New Roman" panose="02020603050405020304" pitchFamily="18" charset="0"/>
                  <a:cs typeface="Times New Roman" panose="02020603050405020304" pitchFamily="18" charset="0"/>
                </a:rPr>
                <a:t>ướng</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3385440" y="5344142"/>
              <a:ext cx="2528319"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ph</a:t>
              </a:r>
              <a:r>
                <a:rPr lang="en-US" sz="5400" b="1" dirty="0" err="1" smtClean="0">
                  <a:solidFill>
                    <a:srgbClr val="FF0000"/>
                  </a:solidFill>
                  <a:latin typeface="Times New Roman" panose="02020603050405020304" pitchFamily="18" charset="0"/>
                  <a:cs typeface="Times New Roman" panose="02020603050405020304" pitchFamily="18" charset="0"/>
                </a:rPr>
                <a:t>ượng</a:t>
              </a:r>
              <a:endParaRPr lang="en-US" sz="5400" b="1" dirty="0">
                <a:solidFill>
                  <a:srgbClr val="FF0000"/>
                </a:solidFill>
                <a:latin typeface="Times New Roman" panose="02020603050405020304" pitchFamily="18" charset="0"/>
                <a:cs typeface="Times New Roman" panose="02020603050405020304"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457" y="5481603"/>
            <a:ext cx="4194108"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khu</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vườn</a:t>
            </a:r>
            <a:endParaRPr lang="en-US" sz="6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05676" y="5481602"/>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ươn</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2" name="AutoShape 2" descr="Chuyện một giọt sương | Web Sống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2" name="Picture 8" descr="Làm mô hình trang trại sinh thái cần chuẩn bị g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390" y="-48871"/>
            <a:ext cx="8136787" cy="55304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6473" y="5237727"/>
            <a:ext cx="4424188"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hạt</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sương</a:t>
            </a:r>
            <a:endParaRPr lang="en-US" sz="7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016161" y="5237727"/>
            <a:ext cx="2584500"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ương</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1794013" y="437323"/>
            <a:ext cx="8157647" cy="456828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32C7437-C215-4D3F-A786-C7957506AF7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uFFFD{5E573EB3-3E57-4852-A638-8913E618325A}&quot;,&quot;D:\\backup\\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73 ươn, ương"/>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7DE8E6EE-8586-4084-AB56-0551051BB9AB}:285"/>
</p:tagLst>
</file>

<file path=ppt/tags/tag11.xml><?xml version="1.0" encoding="utf-8"?>
<p:tagLst xmlns:a="http://schemas.openxmlformats.org/drawingml/2006/main" xmlns:r="http://schemas.openxmlformats.org/officeDocument/2006/relationships" xmlns:p="http://schemas.openxmlformats.org/presentationml/2006/main">
  <p:tag name="GENSWF_SLIDE_UID" val="{BAEA5F25-FDC3-498A-BB60-174FF03606A6}:284"/>
</p:tagLst>
</file>

<file path=ppt/tags/tag12.xml><?xml version="1.0" encoding="utf-8"?>
<p:tagLst xmlns:a="http://schemas.openxmlformats.org/drawingml/2006/main" xmlns:r="http://schemas.openxmlformats.org/officeDocument/2006/relationships" xmlns:p="http://schemas.openxmlformats.org/presentationml/2006/main">
  <p:tag name="GENSWF_SLIDE_UID" val="{C83D1AD3-5BCB-4307-9016-AE97EA621B09}:292"/>
</p:tagLst>
</file>

<file path=ppt/tags/tag13.xml><?xml version="1.0" encoding="utf-8"?>
<p:tagLst xmlns:a="http://schemas.openxmlformats.org/drawingml/2006/main" xmlns:r="http://schemas.openxmlformats.org/officeDocument/2006/relationships" xmlns:p="http://schemas.openxmlformats.org/presentationml/2006/main">
  <p:tag name="GENSWF_SLIDE_UID" val="{4B2AD6D0-41EA-4953-BAE6-29E030569EDD}:288"/>
</p:tagLst>
</file>

<file path=ppt/tags/tag14.xml><?xml version="1.0" encoding="utf-8"?>
<p:tagLst xmlns:a="http://schemas.openxmlformats.org/drawingml/2006/main" xmlns:r="http://schemas.openxmlformats.org/officeDocument/2006/relationships" xmlns:p="http://schemas.openxmlformats.org/presentationml/2006/main">
  <p:tag name="GENSWF_SLIDE_UID" val="{ABEEFCBA-05EF-4737-B1C6-93ABBC298382}:315"/>
</p:tagLst>
</file>

<file path=ppt/tags/tag15.xml><?xml version="1.0" encoding="utf-8"?>
<p:tagLst xmlns:a="http://schemas.openxmlformats.org/drawingml/2006/main" xmlns:r="http://schemas.openxmlformats.org/officeDocument/2006/relationships" xmlns:p="http://schemas.openxmlformats.org/presentationml/2006/main">
  <p:tag name="GENSWF_SLIDE_UID" val="{1273E017-563C-4972-8C67-AEEF7DFFBB75}:260"/>
</p:tagLst>
</file>

<file path=ppt/tags/tag16.xml><?xml version="1.0" encoding="utf-8"?>
<p:tagLst xmlns:a="http://schemas.openxmlformats.org/drawingml/2006/main" xmlns:r="http://schemas.openxmlformats.org/officeDocument/2006/relationships" xmlns:p="http://schemas.openxmlformats.org/presentationml/2006/main">
  <p:tag name="GENSWF_SLIDE_UID" val="{8DE69997-B0DD-4666-B6EC-C2DB14F61AE1}:257"/>
</p:tagLst>
</file>

<file path=ppt/tags/tag17.xml><?xml version="1.0" encoding="utf-8"?>
<p:tagLst xmlns:a="http://schemas.openxmlformats.org/drawingml/2006/main" xmlns:r="http://schemas.openxmlformats.org/officeDocument/2006/relationships" xmlns:p="http://schemas.openxmlformats.org/presentationml/2006/main">
  <p:tag name="GENSWF_SLIDE_UID" val="{4C881B2E-C7BE-42A6-A2BC-6D421943914C}:258"/>
</p:tagLst>
</file>

<file path=ppt/tags/tag18.xml><?xml version="1.0" encoding="utf-8"?>
<p:tagLst xmlns:a="http://schemas.openxmlformats.org/drawingml/2006/main" xmlns:r="http://schemas.openxmlformats.org/officeDocument/2006/relationships" xmlns:p="http://schemas.openxmlformats.org/presentationml/2006/main">
  <p:tag name="GENSWF_SLIDE_UID" val="{F911B0B4-2000-4798-8762-6950883E0292}:299"/>
</p:tagLst>
</file>

<file path=ppt/tags/tag19.xml><?xml version="1.0" encoding="utf-8"?>
<p:tagLst xmlns:a="http://schemas.openxmlformats.org/drawingml/2006/main" xmlns:r="http://schemas.openxmlformats.org/officeDocument/2006/relationships" xmlns:p="http://schemas.openxmlformats.org/presentationml/2006/main">
  <p:tag name="GENSWF_SLIDE_UID" val="{816FA88E-87E0-485B-AEC2-829CD3623C61}:259"/>
</p:tagLst>
</file>

<file path=ppt/tags/tag2.xml><?xml version="1.0" encoding="utf-8"?>
<p:tagLst xmlns:a="http://schemas.openxmlformats.org/drawingml/2006/main" xmlns:r="http://schemas.openxmlformats.org/officeDocument/2006/relationships" xmlns:p="http://schemas.openxmlformats.org/presentationml/2006/main">
  <p:tag name="GENSWF_SLIDE_UID" val="{4FBE68F2-506E-44CF-8881-6992338304FD}:296"/>
</p:tagLst>
</file>

<file path=ppt/tags/tag20.xml><?xml version="1.0" encoding="utf-8"?>
<p:tagLst xmlns:a="http://schemas.openxmlformats.org/drawingml/2006/main" xmlns:r="http://schemas.openxmlformats.org/officeDocument/2006/relationships" xmlns:p="http://schemas.openxmlformats.org/presentationml/2006/main">
  <p:tag name="GENSWF_SLIDE_UID" val="{EDD4B409-8977-4F1C-A325-8B2AB26463D6}:314"/>
</p:tagLst>
</file>

<file path=ppt/tags/tag3.xml><?xml version="1.0" encoding="utf-8"?>
<p:tagLst xmlns:a="http://schemas.openxmlformats.org/drawingml/2006/main" xmlns:r="http://schemas.openxmlformats.org/officeDocument/2006/relationships" xmlns:p="http://schemas.openxmlformats.org/presentationml/2006/main">
  <p:tag name="GENSWF_SLIDE_UID" val="{DFEB19D8-779F-448D-8899-CBE0ADE04BE2}:297"/>
</p:tagLst>
</file>

<file path=ppt/tags/tag4.xml><?xml version="1.0" encoding="utf-8"?>
<p:tagLst xmlns:a="http://schemas.openxmlformats.org/drawingml/2006/main" xmlns:r="http://schemas.openxmlformats.org/officeDocument/2006/relationships" xmlns:p="http://schemas.openxmlformats.org/presentationml/2006/main">
  <p:tag name="GENSWF_SLIDE_UID" val="{7D3C3077-AD0B-4C68-81A7-AF3837EF6EA8}:281"/>
</p:tagLst>
</file>

<file path=ppt/tags/tag5.xml><?xml version="1.0" encoding="utf-8"?>
<p:tagLst xmlns:a="http://schemas.openxmlformats.org/drawingml/2006/main" xmlns:r="http://schemas.openxmlformats.org/officeDocument/2006/relationships" xmlns:p="http://schemas.openxmlformats.org/presentationml/2006/main">
  <p:tag name="GENSWF_SLIDE_UID" val="{DCFFF7D6-95F7-4BDF-8B6B-8DE01D399ED8}:289"/>
</p:tagLst>
</file>

<file path=ppt/tags/tag6.xml><?xml version="1.0" encoding="utf-8"?>
<p:tagLst xmlns:a="http://schemas.openxmlformats.org/drawingml/2006/main" xmlns:r="http://schemas.openxmlformats.org/officeDocument/2006/relationships" xmlns:p="http://schemas.openxmlformats.org/presentationml/2006/main">
  <p:tag name="GENSWF_SLIDE_UID" val="{5DA4A82A-0F9F-4742-99E4-04C735B02420}:293"/>
</p:tagLst>
</file>

<file path=ppt/tags/tag7.xml><?xml version="1.0" encoding="utf-8"?>
<p:tagLst xmlns:a="http://schemas.openxmlformats.org/drawingml/2006/main" xmlns:r="http://schemas.openxmlformats.org/officeDocument/2006/relationships" xmlns:p="http://schemas.openxmlformats.org/presentationml/2006/main">
  <p:tag name="GENSWF_SLIDE_UID" val="{ABF983F3-FFD3-4FF4-8188-7108474D8719}:294"/>
</p:tagLst>
</file>

<file path=ppt/tags/tag8.xml><?xml version="1.0" encoding="utf-8"?>
<p:tagLst xmlns:a="http://schemas.openxmlformats.org/drawingml/2006/main" xmlns:r="http://schemas.openxmlformats.org/officeDocument/2006/relationships" xmlns:p="http://schemas.openxmlformats.org/presentationml/2006/main">
  <p:tag name="GENSWF_SLIDE_UID" val="{B6695AB2-68B2-415C-9CDA-CA920F09C962}:298"/>
</p:tagLst>
</file>

<file path=ppt/tags/tag9.xml><?xml version="1.0" encoding="utf-8"?>
<p:tagLst xmlns:a="http://schemas.openxmlformats.org/drawingml/2006/main" xmlns:r="http://schemas.openxmlformats.org/officeDocument/2006/relationships" xmlns:p="http://schemas.openxmlformats.org/presentationml/2006/main">
  <p:tag name="GENSWF_SLIDE_UID" val="{9936A604-ED8E-4875-A317-B37D2180839E}:2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ẻ em Vui vẻ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307</Words>
  <Application>Microsoft Office PowerPoint</Application>
  <PresentationFormat>Widescreen</PresentationFormat>
  <Paragraphs>102</Paragraphs>
  <Slides>19</Slides>
  <Notes>19</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19</vt:i4>
      </vt:variant>
    </vt:vector>
  </HeadingPairs>
  <TitlesOfParts>
    <vt:vector size="34" baseType="lpstr">
      <vt:lpstr>Microsoft YaHei</vt:lpstr>
      <vt:lpstr>SimSun</vt:lpstr>
      <vt:lpstr>.VnAvant</vt:lpstr>
      <vt:lpstr>.VnAvantH</vt:lpstr>
      <vt:lpstr>Arial</vt:lpstr>
      <vt:lpstr>Calibri</vt:lpstr>
      <vt:lpstr>Calibri Light</vt:lpstr>
      <vt:lpstr>Chivo Light</vt:lpstr>
      <vt:lpstr>等线</vt:lpstr>
      <vt:lpstr>Euphemia</vt:lpstr>
      <vt:lpstr>Tahoma</vt:lpstr>
      <vt:lpstr>Times New Roman</vt:lpstr>
      <vt:lpstr>Wingdings</vt:lpstr>
      <vt:lpstr>Office Theme</vt:lpstr>
      <vt:lpstr>Trẻ em Vui vẻ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73 ươn, ương</dc:title>
  <dc:creator>linhmx</dc:creator>
  <cp:lastModifiedBy>STD</cp:lastModifiedBy>
  <cp:revision>74</cp:revision>
  <dcterms:created xsi:type="dcterms:W3CDTF">2020-08-13T09:32:00Z</dcterms:created>
  <dcterms:modified xsi:type="dcterms:W3CDTF">2024-05-09T16:16:34Z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