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88" r:id="rId2"/>
    <p:sldId id="296" r:id="rId3"/>
    <p:sldId id="297" r:id="rId4"/>
    <p:sldId id="275" r:id="rId5"/>
    <p:sldId id="293" r:id="rId6"/>
    <p:sldId id="266" r:id="rId7"/>
    <p:sldId id="277" r:id="rId8"/>
    <p:sldId id="295" r:id="rId9"/>
    <p:sldId id="290" r:id="rId10"/>
    <p:sldId id="294" r:id="rId11"/>
    <p:sldId id="278" r:id="rId12"/>
    <p:sldId id="292" r:id="rId13"/>
    <p:sldId id="274" r:id="rId14"/>
  </p:sldIdLst>
  <p:sldSz cx="9144000" cy="5143500" type="screen16x9"/>
  <p:notesSz cx="6858000" cy="9144000"/>
  <p:embeddedFontLst>
    <p:embeddedFont>
      <p:font typeface="Segoe UI Black" pitchFamily="34" charset="0"/>
      <p:bold r:id="rId16"/>
      <p:boldItalic r:id="rId17"/>
    </p:embeddedFont>
    <p:embeddedFont>
      <p:font typeface="DFPOP1-W9" charset="-128"/>
      <p:regular r:id="rId18"/>
    </p:embeddedFont>
    <p:embeddedFont>
      <p:font typeface="Arial-Rounded" charset="0"/>
      <p:regular r:id="rId19"/>
    </p:embeddedFont>
    <p:embeddedFont>
      <p:font typeface="宋体" pitchFamily="2" charset="-122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88"/>
            <p14:sldId id="296"/>
            <p14:sldId id="297"/>
          </p14:sldIdLst>
        </p14:section>
        <p14:section name="Tiết 1" id="{694160BE-F2C5-4F1F-9227-A8A060926D5B}">
          <p14:sldIdLst>
            <p14:sldId id="275"/>
            <p14:sldId id="293"/>
            <p14:sldId id="266"/>
            <p14:sldId id="277"/>
            <p14:sldId id="295"/>
            <p14:sldId id="290"/>
            <p14:sldId id="294"/>
            <p14:sldId id="278"/>
            <p14:sldId id="292"/>
          </p14:sldIdLst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134" y="-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4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21E12-84BE-4573-A338-13BC01222F8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4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2022/1/4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wmf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ết quả hình ảnh cho backgroud for ki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/>
          <p:cNvSpPr txBox="1">
            <a:spLocks noChangeArrowheads="1"/>
          </p:cNvSpPr>
          <p:nvPr/>
        </p:nvSpPr>
        <p:spPr>
          <a:xfrm>
            <a:off x="0" y="0"/>
            <a:ext cx="9144000" cy="1765300"/>
          </a:xfrm>
          <a:prstGeom prst="ribbon2">
            <a:avLst>
              <a:gd name="adj1" fmla="val 26190"/>
              <a:gd name="adj2" fmla="val 75000"/>
            </a:avLst>
          </a:prstGeom>
          <a:solidFill>
            <a:srgbClr val="33CC33"/>
          </a:solidFill>
          <a:ln w="57150">
            <a:solidFill>
              <a:srgbClr val="009900"/>
            </a:solidFill>
            <a:round/>
            <a:headEnd/>
            <a:tailEnd/>
          </a:ln>
        </p:spPr>
        <p:txBody>
          <a:bodyPr vert="horz" wrap="none" lIns="91440" tIns="45720" rIns="91440" bIns="45720" rtlCol="0" anchor="b">
            <a:noAutofit/>
          </a:bodyPr>
          <a:lstStyle>
            <a:defPPr>
              <a:defRPr lang="en-US"/>
            </a:defPPr>
            <a:lvl1pPr algn="l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b="1" dirty="0" smtClean="0">
              <a:solidFill>
                <a:srgbClr val="000000"/>
              </a:solidFill>
              <a:latin typeface="+mj-lt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b="1" dirty="0" smtClean="0">
                <a:latin typeface="Times New Roman" panose="02020603050405020304" pitchFamily="18" charset="0"/>
              </a:rPr>
              <a:t>CHÀO MỪNG QUÝ THẦY CÔ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b="1" dirty="0" smtClean="0">
                <a:latin typeface="Times New Roman" panose="02020603050405020304" pitchFamily="18" charset="0"/>
              </a:rPr>
              <a:t>ĐẾN DỰ GIỜ</a:t>
            </a:r>
            <a:endParaRPr lang="en-US" altLang="vi-VN" b="1" dirty="0">
              <a:latin typeface="Times New Roman" panose="02020603050405020304" pitchFamily="18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1196752" y="2307971"/>
            <a:ext cx="6782365" cy="7339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2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vi-VN" sz="4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9494" y="3372289"/>
            <a:ext cx="544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 Dịu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" y="1820962"/>
            <a:ext cx="8102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(Tiết 2)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3772"/>
      </p:ext>
    </p:extLst>
  </p:cSld>
  <p:clrMapOvr>
    <a:masterClrMapping/>
  </p:clrMapOvr>
  <p:transition advTm="1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/>
          <p:cNvSpPr/>
          <p:nvPr/>
        </p:nvSpPr>
        <p:spPr>
          <a:xfrm>
            <a:off x="1" y="0"/>
            <a:ext cx="9143999" cy="595907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là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sinh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lớp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1</a:t>
            </a:r>
          </a:p>
          <a:p>
            <a:pPr algn="just">
              <a:spcAft>
                <a:spcPts val="600"/>
              </a:spcAft>
            </a:pP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tên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là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Nam,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sinh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lớp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1A,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Trường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Tiểu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Lê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Quý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Đôn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Ngày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đầu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mặc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bộ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đồng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phục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của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trường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hãnh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diện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lắm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Hồi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đầu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năm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mới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chữ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cái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Thế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bây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giờ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đã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đọc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được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truyện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tranh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còn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biết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làm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toán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nữa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có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thêm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nhiều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bạn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mới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</a:p>
          <a:p>
            <a:pPr algn="just"/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Ai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cũng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bảo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từ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chững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chạc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hẳn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lên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				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" name="2. d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>
            <a:off x="5257803" y="4330704"/>
            <a:ext cx="457199" cy="1269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946403" y="4267204"/>
            <a:ext cx="457199" cy="1269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162803" y="1651004"/>
            <a:ext cx="457199" cy="1269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975103" y="2133604"/>
            <a:ext cx="457199" cy="1269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ưu đồ: Đường kết nối 8"/>
          <p:cNvSpPr/>
          <p:nvPr/>
        </p:nvSpPr>
        <p:spPr>
          <a:xfrm>
            <a:off x="754623" y="10127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8"/>
          <p:cNvSpPr/>
          <p:nvPr/>
        </p:nvSpPr>
        <p:spPr>
          <a:xfrm>
            <a:off x="4183623" y="13937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8"/>
          <p:cNvSpPr/>
          <p:nvPr/>
        </p:nvSpPr>
        <p:spPr>
          <a:xfrm>
            <a:off x="741923" y="25494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8"/>
          <p:cNvSpPr/>
          <p:nvPr/>
        </p:nvSpPr>
        <p:spPr>
          <a:xfrm>
            <a:off x="7853923" y="25113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ưu đồ: Đường kết nối 8"/>
          <p:cNvSpPr/>
          <p:nvPr/>
        </p:nvSpPr>
        <p:spPr>
          <a:xfrm>
            <a:off x="7180823" y="30066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ưu đồ: Đường kết nối 8"/>
          <p:cNvSpPr/>
          <p:nvPr/>
        </p:nvSpPr>
        <p:spPr>
          <a:xfrm>
            <a:off x="3218423" y="35273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ưu đồ: Đường kết nối 8"/>
          <p:cNvSpPr/>
          <p:nvPr/>
        </p:nvSpPr>
        <p:spPr>
          <a:xfrm>
            <a:off x="729223" y="41623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/>
          <p:cNvSpPr/>
          <p:nvPr/>
        </p:nvSpPr>
        <p:spPr>
          <a:xfrm>
            <a:off x="1" y="0"/>
            <a:ext cx="9143999" cy="595907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là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sinh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lớp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1</a:t>
            </a:r>
          </a:p>
          <a:p>
            <a:pPr algn="just">
              <a:spcAft>
                <a:spcPts val="600"/>
              </a:spcAft>
            </a:pP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tên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là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Nam,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sinh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lớp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1A,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Trường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Tiểu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Lê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Quý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Đôn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Ngày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đầu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mặc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bộ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đồng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phục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của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trường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hãnh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diện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lắm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Hồi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đầu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năm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mới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chữ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cái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Thế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mà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bây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giờ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đã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đọc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được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truyện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tranh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còn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biết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làm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toán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nữa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có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thêm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nhiều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bạn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mới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</a:p>
          <a:p>
            <a:pPr algn="just"/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Ai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cũng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bảo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từ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chững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chạc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hẳn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3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lên</a:t>
            </a:r>
            <a:r>
              <a:rPr lang="en-US" altLang="zh-CN" sz="33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				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553188" y="882468"/>
            <a:ext cx="475512" cy="501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/>
          <p:cNvSpPr/>
          <p:nvPr/>
        </p:nvSpPr>
        <p:spPr>
          <a:xfrm>
            <a:off x="553188" y="2445654"/>
            <a:ext cx="450112" cy="42454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  <p:sp>
        <p:nvSpPr>
          <p:cNvPr id="10" name="Lưu đồ: Đường kết nối 5"/>
          <p:cNvSpPr/>
          <p:nvPr/>
        </p:nvSpPr>
        <p:spPr>
          <a:xfrm>
            <a:off x="553188" y="3956954"/>
            <a:ext cx="450112" cy="42454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9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r01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8" y="594038"/>
            <a:ext cx="6858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299" y="594038"/>
            <a:ext cx="6858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bar01"/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0"/>
            <a:ext cx="6800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bar01"/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29150"/>
            <a:ext cx="6629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Rose0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Rose0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-35339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Rose0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0" y="4430273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WordArt 9"/>
          <p:cNvSpPr>
            <a:spLocks noChangeArrowheads="1" noChangeShapeType="1" noTextEdit="1"/>
          </p:cNvSpPr>
          <p:nvPr/>
        </p:nvSpPr>
        <p:spPr bwMode="auto">
          <a:xfrm>
            <a:off x="341290" y="1545789"/>
            <a:ext cx="8345510" cy="97690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50" b="1" i="1" kern="1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 các thầy cô!</a:t>
            </a:r>
            <a:endParaRPr lang="en-US" sz="4050" b="1" i="1" kern="1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CC33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9" name="Picture 11" descr="blumen-pflanzen08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903" y="3079549"/>
            <a:ext cx="21717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13" descr="Firewrk8"/>
          <p:cNvPicPr>
            <a:picLocks noChangeAspect="1" noChangeArrowheads="1"/>
          </p:cNvPicPr>
          <p:nvPr/>
        </p:nvPicPr>
        <p:blipFill>
          <a:blip r:embed="rId1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271714"/>
            <a:ext cx="1428750" cy="104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Rose0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55" y="4348151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945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662590" y="-192885"/>
            <a:ext cx="7660290" cy="4104485"/>
            <a:chOff x="1001374" y="-370702"/>
            <a:chExt cx="8733062" cy="572853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2"/>
              <a:ext cx="8733062" cy="572853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3055287" y="910187"/>
              <a:ext cx="5332644" cy="36500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211482" y="1351680"/>
            <a:ext cx="4808318" cy="145501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solidFill>
                  <a:srgbClr val="00B05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Trân</a:t>
            </a:r>
            <a:r>
              <a:rPr lang="en-US" altLang="zh-CN" sz="4400" b="1" dirty="0" smtClean="0">
                <a:solidFill>
                  <a:srgbClr val="00B05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trọng</a:t>
            </a:r>
            <a:r>
              <a:rPr lang="en-US" altLang="zh-CN" sz="4400" b="1" dirty="0" smtClean="0">
                <a:solidFill>
                  <a:srgbClr val="00B05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cảm</a:t>
            </a:r>
            <a:r>
              <a:rPr lang="en-US" altLang="zh-CN" sz="4400" b="1" dirty="0" smtClean="0">
                <a:solidFill>
                  <a:srgbClr val="00B05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ơn</a:t>
            </a:r>
            <a:r>
              <a:rPr lang="en-US" altLang="zh-CN" sz="4400" b="1" dirty="0" smtClean="0">
                <a:solidFill>
                  <a:srgbClr val="00B05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các</a:t>
            </a:r>
            <a:r>
              <a:rPr lang="en-US" altLang="zh-CN" sz="4400" b="1" dirty="0" smtClean="0">
                <a:solidFill>
                  <a:srgbClr val="00B05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thầy</a:t>
            </a:r>
            <a:r>
              <a:rPr lang="en-US" altLang="zh-CN" sz="4400" b="1" dirty="0" smtClean="0">
                <a:solidFill>
                  <a:srgbClr val="00B05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B05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cô</a:t>
            </a:r>
            <a:r>
              <a:rPr lang="en-US" altLang="zh-CN" sz="4400" b="1" smtClean="0">
                <a:solidFill>
                  <a:srgbClr val="00B05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!</a:t>
            </a:r>
            <a:endParaRPr lang="zh-CN" altLang="en-US" sz="4400" b="1" dirty="0">
              <a:solidFill>
                <a:srgbClr val="00B05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 animBg="1"/>
      <p:bldP spid="1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4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&#10;&#10;Mô tả được tạo tự độ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33558" r="14396" b="45268"/>
          <a:stretch>
            <a:fillRect/>
          </a:stretch>
        </p:blipFill>
        <p:spPr>
          <a:xfrm>
            <a:off x="1117315" y="1040790"/>
            <a:ext cx="6082301" cy="349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8"/>
          <p:cNvSpPr/>
          <p:nvPr/>
        </p:nvSpPr>
        <p:spPr>
          <a:xfrm>
            <a:off x="166777" y="25400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1.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Từ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em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thích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không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thích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những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gì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?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179477" y="482600"/>
            <a:ext cx="7923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Gợi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ý: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026" y="1020862"/>
            <a:ext cx="8523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+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Khi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được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đi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em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cảm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thấy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như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thế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nào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?</a:t>
            </a:r>
            <a:endParaRPr lang="zh-CN" altLang="en-US" sz="3600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4226" y="1643162"/>
            <a:ext cx="7318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+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Em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thân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nhất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với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bạn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nào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trong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lớp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?</a:t>
            </a:r>
            <a:endParaRPr lang="zh-CN" altLang="en-US" sz="3600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413" y="2367062"/>
            <a:ext cx="6728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+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Khi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đi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em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thích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nhất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điều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gì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?</a:t>
            </a:r>
            <a:endParaRPr lang="zh-CN" altLang="en-US" sz="3600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013" y="3179862"/>
            <a:ext cx="6811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+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Em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không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thích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điều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gì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ở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trường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?</a:t>
            </a:r>
            <a:endParaRPr lang="zh-CN" altLang="en-US" sz="3600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1877" y="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1.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Từ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đi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em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thích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không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thích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những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gì</a:t>
            </a:r>
            <a:r>
              <a:rPr lang="en-US" altLang="zh-CN" sz="3200" dirty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?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0" y="1"/>
            <a:ext cx="9144000" cy="561855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1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1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1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1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  <a:p>
            <a:pPr algn="just"/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31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1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1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1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Ai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1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1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//  </a:t>
            </a:r>
            <a:endParaRPr lang="en-US" altLang="zh-CN" sz="31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32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691123" y="6698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3055974" y="117578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703819" y="222751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7209455" y="212591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/>
          <p:cNvSpPr/>
          <p:nvPr/>
        </p:nvSpPr>
        <p:spPr>
          <a:xfrm>
            <a:off x="6572688" y="264795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/>
          <p:cNvSpPr/>
          <p:nvPr/>
        </p:nvSpPr>
        <p:spPr>
          <a:xfrm>
            <a:off x="2587845" y="312228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/>
          <p:cNvSpPr/>
          <p:nvPr/>
        </p:nvSpPr>
        <p:spPr>
          <a:xfrm>
            <a:off x="703819" y="361313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0" y="825501"/>
            <a:ext cx="9144000" cy="292846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1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600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Ngày</a:t>
            </a:r>
            <a:r>
              <a:rPr lang="en-US" altLang="zh-CN" sz="3600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đầu</a:t>
            </a:r>
            <a:r>
              <a:rPr lang="en-US" altLang="zh-CN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đi</a:t>
            </a:r>
            <a:r>
              <a:rPr lang="en-US" altLang="zh-CN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mặc</a:t>
            </a:r>
            <a:r>
              <a:rPr lang="en-US" altLang="zh-CN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bộ</a:t>
            </a:r>
            <a:r>
              <a:rPr lang="en-US" altLang="zh-CN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đồng</a:t>
            </a:r>
            <a:r>
              <a:rPr lang="en-US" altLang="zh-CN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phục</a:t>
            </a:r>
            <a:r>
              <a:rPr lang="en-US" altLang="zh-CN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của</a:t>
            </a:r>
            <a:r>
              <a:rPr lang="en-US" altLang="zh-CN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trường</a:t>
            </a:r>
            <a:r>
              <a:rPr lang="en-US" altLang="zh-CN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hãnh</a:t>
            </a:r>
            <a:r>
              <a:rPr lang="en-US" altLang="zh-CN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diện</a:t>
            </a:r>
            <a:r>
              <a:rPr lang="en-US" altLang="zh-CN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lắm</a:t>
            </a:r>
            <a:r>
              <a:rPr lang="en-US" altLang="zh-CN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</a:p>
          <a:p>
            <a:pPr algn="just"/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</a:p>
          <a:p>
            <a:pPr algn="just"/>
            <a:r>
              <a:rPr lang="en-US" altLang="zh-CN" sz="31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</a:p>
          <a:p>
            <a:pPr algn="just"/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32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1409703" y="1803404"/>
            <a:ext cx="457199" cy="1269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4114803" y="1257304"/>
            <a:ext cx="457199" cy="1269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727703" y="2730504"/>
            <a:ext cx="457199" cy="1269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187703" y="2730504"/>
            <a:ext cx="457199" cy="1269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90101" y="2444571"/>
            <a:ext cx="88538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	 Ai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cũng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bảo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từ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khi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đi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học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tôi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chững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chạc</a:t>
            </a:r>
            <a:endParaRPr lang="en-US" altLang="zh-CN" sz="3600" dirty="0" smtClean="0"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  <a:p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hẳn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3600" dirty="0" err="1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lên</a:t>
            </a:r>
            <a:r>
              <a:rPr lang="en-US" altLang="zh-CN" sz="3600" dirty="0" smtClean="0"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90FE661-5CAD-4AE4-A3E2-67BE2EE8D4EC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160</Words>
  <Application>Microsoft Office PowerPoint</Application>
  <PresentationFormat>On-screen Show (16:9)</PresentationFormat>
  <Paragraphs>57</Paragraphs>
  <Slides>13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Segoe UI Black</vt:lpstr>
      <vt:lpstr>Times New Roman</vt:lpstr>
      <vt:lpstr>华康少女文字W5</vt:lpstr>
      <vt:lpstr>DFPOP1-W9</vt:lpstr>
      <vt:lpstr>Arial-Rounded</vt:lpstr>
      <vt:lpstr>宋体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STD</cp:lastModifiedBy>
  <cp:revision>49</cp:revision>
  <dcterms:created xsi:type="dcterms:W3CDTF">2020-08-13T09:19:00Z</dcterms:created>
  <dcterms:modified xsi:type="dcterms:W3CDTF">2022-01-04T06:15:56Z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