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25"/>
  </p:notesMasterIdLst>
  <p:sldIdLst>
    <p:sldId id="309" r:id="rId6"/>
    <p:sldId id="281" r:id="rId7"/>
    <p:sldId id="283" r:id="rId8"/>
    <p:sldId id="260" r:id="rId9"/>
    <p:sldId id="265" r:id="rId10"/>
    <p:sldId id="266" r:id="rId11"/>
    <p:sldId id="267" r:id="rId12"/>
    <p:sldId id="268" r:id="rId13"/>
    <p:sldId id="284" r:id="rId14"/>
    <p:sldId id="269" r:id="rId15"/>
    <p:sldId id="270" r:id="rId16"/>
    <p:sldId id="271" r:id="rId17"/>
    <p:sldId id="272" r:id="rId18"/>
    <p:sldId id="273" r:id="rId19"/>
    <p:sldId id="285" r:id="rId20"/>
    <p:sldId id="275" r:id="rId21"/>
    <p:sldId id="276" r:id="rId22"/>
    <p:sldId id="274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3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71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14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9" y="354029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9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58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54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81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70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7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78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02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4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3" y="36513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26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3" y="354025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6" y="484054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8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91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8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30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94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2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0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513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8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12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7" y="35402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7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0" y="484050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00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8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661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602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034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62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779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9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2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2024/8/27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owerpoint dễ thương và đáng yêu nhất">
            <a:extLst>
              <a:ext uri="{FF2B5EF4-FFF2-40B4-BE49-F238E27FC236}">
                <a16:creationId xmlns:a16="http://schemas.microsoft.com/office/drawing/2014/main" id="{D336AD60-886B-0A40-8AF3-7B5543F1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852"/>
            <a:ext cx="9144000" cy="53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42CBB4-99EC-844A-8665-2B9CCA0D8358}"/>
              </a:ext>
            </a:extLst>
          </p:cNvPr>
          <p:cNvSpPr/>
          <p:nvPr/>
        </p:nvSpPr>
        <p:spPr>
          <a:xfrm>
            <a:off x="1851661" y="1067804"/>
            <a:ext cx="5662748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BÁT TRANG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1468362" y="2865820"/>
            <a:ext cx="66115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1</a:t>
            </a:r>
            <a:endParaRPr lang="x-none" sz="2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8E998-0D85-714A-8B5C-BD4B74D34B0E}"/>
              </a:ext>
            </a:extLst>
          </p:cNvPr>
          <p:cNvCxnSpPr/>
          <p:nvPr/>
        </p:nvCxnSpPr>
        <p:spPr>
          <a:xfrm>
            <a:off x="3582998" y="1394607"/>
            <a:ext cx="2177721" cy="1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007429" y="2077953"/>
            <a:ext cx="7487866" cy="2432035"/>
          </a:xfrm>
          <a:prstGeom prst="rect">
            <a:avLst/>
          </a:prstGeom>
        </p:spPr>
        <p:txBody>
          <a:bodyPr spcFirstLastPara="1" wrap="none" lIns="68486" tIns="34288" rIns="68486" bIns="3428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</a:t>
            </a:r>
            <a:r>
              <a:rPr lang="en-US" sz="33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3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CÔ ĐẾN VỚI TIẾT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562AA-4A59-8D40-B7A4-35D123ECE1F7}"/>
              </a:ext>
            </a:extLst>
          </p:cNvPr>
          <p:cNvSpPr txBox="1"/>
          <p:nvPr/>
        </p:nvSpPr>
        <p:spPr>
          <a:xfrm>
            <a:off x="2696512" y="3601901"/>
            <a:ext cx="4445323" cy="13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Nhàn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năm: 1992</a:t>
            </a: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1E</a:t>
            </a:r>
            <a:endParaRPr lang="x-none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2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0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9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86726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91760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9886" y="304800"/>
            <a:ext cx="2601191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1" y="1273847"/>
            <a:ext cx="8494257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14600" y="31242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80343" y="4495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89122" y="4114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1343" y="4876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100" y="76200"/>
            <a:ext cx="2476500" cy="11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7" y="1647382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02374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10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8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725235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" y="2841116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2" y="2559227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943600" y="24384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1219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91030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28600" y="152400"/>
            <a:ext cx="2133600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428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728684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79" y="2940738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78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029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7" y="2728684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57410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20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" y="152404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1" y="152400"/>
            <a:ext cx="8762999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95600" y="1447800"/>
            <a:ext cx="4114799" cy="1676400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1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79303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7" y="1874837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412272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2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17800" y="5111185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1309916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27920" y="5006162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3" y="1457325"/>
            <a:ext cx="7626351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485867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05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81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6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5486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188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5069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47803" y="2819410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5020139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11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97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352816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15000" y="2819410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05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162800" y="4791539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90600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9050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94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5588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600" y="8382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1300" y="129540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10668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" y="124280"/>
            <a:ext cx="1508351" cy="89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1277257"/>
            <a:ext cx="8719457" cy="4158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1A </a:t>
            </a:r>
            <a:r>
              <a:rPr lang="en-US" sz="2800" b="1" dirty="0" err="1"/>
              <a:t>có</a:t>
            </a:r>
            <a:r>
              <a:rPr lang="en-US" sz="2800" b="1" dirty="0"/>
              <a:t> 33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1B </a:t>
            </a:r>
            <a:r>
              <a:rPr lang="en-US" sz="2800" b="1" dirty="0" err="1"/>
              <a:t>có</a:t>
            </a:r>
            <a:r>
              <a:rPr lang="en-US" sz="2800" b="1" dirty="0"/>
              <a:t> 30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1C </a:t>
            </a:r>
            <a:r>
              <a:rPr lang="en-US" sz="2800" b="1" dirty="0" err="1"/>
              <a:t>có</a:t>
            </a:r>
            <a:r>
              <a:rPr lang="en-US" sz="2800" b="1" dirty="0"/>
              <a:t> 35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. </a:t>
            </a:r>
          </a:p>
          <a:p>
            <a:r>
              <a:rPr lang="en-US" sz="2800" b="1" dirty="0" err="1"/>
              <a:t>Vậy</a:t>
            </a:r>
            <a:r>
              <a:rPr lang="en-US" sz="2800" b="1" dirty="0"/>
              <a:t>: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</a:t>
            </a:r>
          </a:p>
          <a:p>
            <a:pPr algn="ctr" defTabSz="685800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09800" y="1685230"/>
            <a:ext cx="4876799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9163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13643"/>
            <a:ext cx="8382000" cy="4233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1" y="1807311"/>
            <a:ext cx="8512175" cy="4060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5029200"/>
            <a:ext cx="7620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3171" y="5029200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873" y="3184990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&lt; 19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&gt; 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86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029200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28" y="4996996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9152" y="3183176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&gt; 25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&lt; 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1" y="228600"/>
            <a:ext cx="8809193" cy="63246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04800" y="228600"/>
            <a:ext cx="2806701" cy="14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uiExpand="1"/>
      <p:bldP spid="5" grpId="0"/>
      <p:bldP spid="5" grpId="1" uiExpand="1"/>
      <p:bldP spid="6" grpId="0" animBg="1"/>
      <p:bldP spid="6" grpId="1" uiExpand="1" animBg="1"/>
      <p:bldP spid="7" grpId="0" uiExpand="1" build="allAtOnce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229600" cy="4953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2057401"/>
            <a:ext cx="8867775" cy="3995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16" y="3519715"/>
            <a:ext cx="3276599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015015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4714" y="4007757"/>
            <a:ext cx="91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799" y="4054985"/>
            <a:ext cx="685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26557"/>
            <a:ext cx="8001000" cy="396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48100" y="3443515"/>
            <a:ext cx="21717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&gt; 15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" y="2286011"/>
            <a:ext cx="8162925" cy="4038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00400" y="3519715"/>
            <a:ext cx="25146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&lt; 16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1817971"/>
            <a:ext cx="8639175" cy="3962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00400" y="3124200"/>
            <a:ext cx="2743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981200"/>
            <a:ext cx="8029574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" y="2971800"/>
            <a:ext cx="8001000" cy="3581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14500" y="4610100"/>
            <a:ext cx="1295400" cy="1752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" y="2667000"/>
            <a:ext cx="7696200" cy="3886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24600" y="4640039"/>
            <a:ext cx="1219200" cy="13335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620001" cy="42291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14503" y="4267200"/>
            <a:ext cx="1693863" cy="990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76200"/>
            <a:ext cx="2636420" cy="11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3"/>
            <a:ext cx="8763000" cy="5676900"/>
          </a:xfrm>
        </p:spPr>
      </p:pic>
      <p:sp>
        <p:nvSpPr>
          <p:cNvPr id="8" name="Rounded Rectangle 7"/>
          <p:cNvSpPr/>
          <p:nvPr/>
        </p:nvSpPr>
        <p:spPr>
          <a:xfrm>
            <a:off x="2968171" y="277223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8171" y="421640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8171" y="5675097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6600" y="2772238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86600" y="416197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86600" y="5638811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9"/>
            <a:ext cx="2851150" cy="12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 tooltip="&gt;"/>
          </p:cNvPr>
          <p:cNvSpPr/>
          <p:nvPr/>
        </p:nvSpPr>
        <p:spPr>
          <a:xfrm>
            <a:off x="1316037" y="990600"/>
            <a:ext cx="670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có hai chữ số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711651"/>
            <a:ext cx="8496300" cy="50795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6" y="970613"/>
            <a:ext cx="7972425" cy="5105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49637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4131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4" y="1643921"/>
            <a:ext cx="8156575" cy="4495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895616" y="1643921"/>
            <a:ext cx="1163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95600" y="25146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057400" y="2855687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15200" y="2819400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87312" y="98847"/>
            <a:ext cx="2457450" cy="8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19401" y="1685230"/>
            <a:ext cx="4343400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5027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498F76-EDA8-435F-824C-922FD7436AB5}:3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213</Words>
  <Application>Microsoft Office PowerPoint</Application>
  <PresentationFormat>Trình chiếu Trên màn hình (4:3)</PresentationFormat>
  <Paragraphs>55</Paragraphs>
  <Slides>19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19</vt:i4>
      </vt:variant>
    </vt:vector>
  </HeadingPairs>
  <TitlesOfParts>
    <vt:vector size="28" baseType="lpstr">
      <vt:lpstr>Arial</vt:lpstr>
      <vt:lpstr>AvantGarde Md BT</vt:lpstr>
      <vt:lpstr>Calibri</vt:lpstr>
      <vt:lpstr>Times New Roman</vt:lpstr>
      <vt:lpstr>Office Theme</vt:lpstr>
      <vt:lpstr>Office 主题</vt:lpstr>
      <vt:lpstr>2_Office 主题</vt:lpstr>
      <vt:lpstr>1_Office 主题</vt:lpstr>
      <vt:lpstr>3_Office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Vu Nhan</cp:lastModifiedBy>
  <cp:revision>45</cp:revision>
  <dcterms:created xsi:type="dcterms:W3CDTF">2020-08-16T14:31:31Z</dcterms:created>
  <dcterms:modified xsi:type="dcterms:W3CDTF">2024-08-27T13:11:20Z</dcterms:modified>
</cp:coreProperties>
</file>