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9" r:id="rId2"/>
    <p:sldId id="256" r:id="rId3"/>
    <p:sldId id="281" r:id="rId4"/>
    <p:sldId id="282" r:id="rId5"/>
    <p:sldId id="283" r:id="rId6"/>
    <p:sldId id="284" r:id="rId7"/>
    <p:sldId id="289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9"/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3" d="100"/>
          <a:sy n="73" d="100"/>
        </p:scale>
        <p:origin x="3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27/08/2024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01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9B838EDA-D4C4-4B67-A4C4-A3798FF988E8}" type="datetimeFigureOut">
              <a:rPr lang="en-US" sz="675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8/27/2024</a:t>
            </a:fld>
            <a:endParaRPr lang="en-US" sz="6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sz="6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EDEC928A-1F41-4980-A311-3667C5C78497}" type="slidenum">
              <a:rPr lang="en-US" sz="675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sz="6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0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398"/>
            <a:ext cx="9144000" cy="53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1851661" y="141972"/>
            <a:ext cx="5662748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468362" y="2008570"/>
            <a:ext cx="6611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 – KẾT NỐI TRI THỨC</a:t>
            </a:r>
            <a:endParaRPr lang="x-none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3582998" y="459527"/>
            <a:ext cx="2177721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01290" y="1269690"/>
            <a:ext cx="7487866" cy="2432035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438400" y="2930455"/>
            <a:ext cx="542613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23: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A52A2EE6-2B54-4991-85B3-FDE2D207ECF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3 - Bảng các số từ 1 đến 100 (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61534-1200-497E-9AFC-F258BBFEADFC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49C47E-5A4B-4A15-BCDF-9A2A2F7DEC08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73D285-A297-4778-81B4-22F7DFEDC515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B6B445-647C-489A-B02A-573BBA11ED04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6FC1DE-D6F9-4C36-821E-F727518CA70B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A5648B-14DA-4C8E-BF4A-ADB518307083}:2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17923A-8A71-422B-99AE-65B63BBE2B57}:289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429</Words>
  <Application>Microsoft Office PowerPoint</Application>
  <PresentationFormat>Trình chiếu Trên màn hình (16:9)</PresentationFormat>
  <Paragraphs>281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23 - Bảng các số từ 1 đến 100 (1)</dc:title>
  <dc:creator>China</dc:creator>
  <cp:lastModifiedBy>Vu Nhan</cp:lastModifiedBy>
  <cp:revision>49</cp:revision>
  <dcterms:created xsi:type="dcterms:W3CDTF">2017-01-10T13:46:13Z</dcterms:created>
  <dcterms:modified xsi:type="dcterms:W3CDTF">2024-08-27T13:26:52Z</dcterms:modified>
</cp:coreProperties>
</file>