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309" r:id="rId2"/>
    <p:sldId id="256" r:id="rId3"/>
    <p:sldId id="258" r:id="rId4"/>
    <p:sldId id="281" r:id="rId5"/>
    <p:sldId id="282" r:id="rId6"/>
    <p:sldId id="283" r:id="rId7"/>
    <p:sldId id="284" r:id="rId8"/>
    <p:sldId id="289" r:id="rId9"/>
    <p:sldId id="279" r:id="rId10"/>
    <p:sldId id="290" r:id="rId11"/>
    <p:sldId id="285" r:id="rId12"/>
    <p:sldId id="286" r:id="rId13"/>
    <p:sldId id="292" r:id="rId14"/>
    <p:sldId id="293" r:id="rId15"/>
    <p:sldId id="295" r:id="rId16"/>
    <p:sldId id="296" r:id="rId17"/>
  </p:sldIdLst>
  <p:sldSz cx="9144000" cy="5143500" type="screen16x9"/>
  <p:notesSz cx="6858000" cy="9144000"/>
  <p:custDataLst>
    <p:tags r:id="rId1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309"/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83"/>
            <p14:sldId id="284"/>
            <p14:sldId id="289"/>
          </p14:sldIdLst>
        </p14:section>
        <p14:section name="Tiết 2" id="{9F60823D-ED45-406B-A127-289E07A3A261}">
          <p14:sldIdLst>
            <p14:sldId id="279"/>
            <p14:sldId id="290"/>
            <p14:sldId id="285"/>
            <p14:sldId id="286"/>
            <p14:sldId id="292"/>
            <p14:sldId id="293"/>
            <p14:sldId id="295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0" autoAdjust="0"/>
    <p:restoredTop sz="86885" autoAdjust="0"/>
  </p:normalViewPr>
  <p:slideViewPr>
    <p:cSldViewPr snapToGrid="0">
      <p:cViewPr varScale="1">
        <p:scale>
          <a:sx n="73" d="100"/>
          <a:sy n="73" d="100"/>
        </p:scale>
        <p:origin x="376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27/08/2024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33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7617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7" y="325622"/>
            <a:ext cx="8306809" cy="233172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365155"/>
            <a:ext cx="7772400" cy="13716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2763774"/>
            <a:ext cx="7772400" cy="6858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2024/8/27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97764"/>
            <a:ext cx="8183880" cy="31409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0054"/>
            <a:ext cx="1981200" cy="394334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00052"/>
            <a:ext cx="5943600" cy="394335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97764"/>
            <a:ext cx="8183880" cy="314096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7" y="325622"/>
            <a:ext cx="8306809" cy="3255997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3696462"/>
            <a:ext cx="8183880" cy="507492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4218363"/>
            <a:ext cx="8183880" cy="315468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2024/8/27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434578"/>
            <a:ext cx="3931920" cy="59412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434578"/>
            <a:ext cx="3931920" cy="59412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2024/8/27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2024/8/27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2024/8/27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400050"/>
            <a:ext cx="2971800" cy="6858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085852"/>
            <a:ext cx="2971800" cy="3154584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3" y="697608"/>
            <a:ext cx="4626159" cy="35433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2024/8/27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1" y="325622"/>
            <a:ext cx="2324605" cy="325755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9042"/>
            <a:ext cx="8229600" cy="78867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400050"/>
            <a:ext cx="2240280" cy="315861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2024/8/27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326826"/>
            <a:ext cx="5925312" cy="325755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7" y="325622"/>
            <a:ext cx="8306809" cy="41148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3739193"/>
            <a:ext cx="8183880" cy="78867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397764"/>
            <a:ext cx="8183880" cy="3140964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71300F3-8A30-4964-9FF2-12F2700C5305}" type="datetimeFigureOut">
              <a:rPr lang="zh-CN" altLang="en-US" smtClean="0"/>
              <a:pPr/>
              <a:t>2024/8/27</a:t>
            </a:fld>
            <a:endParaRPr lang="zh-CN" alt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45839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62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70 hình nền powerpoint dễ thương và đáng yêu nhất">
            <a:extLst>
              <a:ext uri="{FF2B5EF4-FFF2-40B4-BE49-F238E27FC236}">
                <a16:creationId xmlns:a16="http://schemas.microsoft.com/office/drawing/2014/main" id="{D336AD60-886B-0A40-8AF3-7B5543F19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086"/>
            <a:ext cx="9143999" cy="526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42CBB4-99EC-844A-8665-2B9CCA0D8358}"/>
              </a:ext>
            </a:extLst>
          </p:cNvPr>
          <p:cNvSpPr/>
          <p:nvPr/>
        </p:nvSpPr>
        <p:spPr>
          <a:xfrm>
            <a:off x="2531746" y="757308"/>
            <a:ext cx="4247061" cy="267382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n-US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BÁT TRANG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D562AA-4A59-8D40-B7A4-35D123ECE1F7}"/>
              </a:ext>
            </a:extLst>
          </p:cNvPr>
          <p:cNvSpPr txBox="1"/>
          <p:nvPr/>
        </p:nvSpPr>
        <p:spPr>
          <a:xfrm>
            <a:off x="2244272" y="2149365"/>
            <a:ext cx="4958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– LỚP 1</a:t>
            </a:r>
            <a:endParaRPr lang="x-none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28E998-0D85-714A-8B5C-BD4B74D34B0E}"/>
              </a:ext>
            </a:extLst>
          </p:cNvPr>
          <p:cNvCxnSpPr/>
          <p:nvPr/>
        </p:nvCxnSpPr>
        <p:spPr>
          <a:xfrm>
            <a:off x="3830249" y="1045956"/>
            <a:ext cx="1633291" cy="8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1245325" y="1558465"/>
            <a:ext cx="6879771" cy="1822240"/>
          </a:xfrm>
          <a:prstGeom prst="rect">
            <a:avLst/>
          </a:prstGeom>
        </p:spPr>
        <p:txBody>
          <a:bodyPr spcFirstLastPara="1" wrap="none" lIns="51365" tIns="25716" rIns="51365" bIns="25716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684371"/>
            <a:r>
              <a:rPr lang="en-US" sz="225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QUÝ </a:t>
            </a:r>
            <a:r>
              <a:rPr lang="en-US" sz="2475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THẦY</a:t>
            </a:r>
            <a:r>
              <a:rPr lang="en-US" sz="225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CÔ ĐẾN VỚI TIẾT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D562AA-4A59-8D40-B7A4-35D123ECE1F7}"/>
              </a:ext>
            </a:extLst>
          </p:cNvPr>
          <p:cNvSpPr txBox="1"/>
          <p:nvPr/>
        </p:nvSpPr>
        <p:spPr>
          <a:xfrm>
            <a:off x="3165385" y="2797225"/>
            <a:ext cx="3333992" cy="1168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Vũ Thị Nhàn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năm: 1992</a:t>
            </a:r>
          </a:p>
          <a:p>
            <a:pPr>
              <a:lnSpc>
                <a:spcPct val="120000"/>
              </a:lnSpc>
            </a:pP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1E</a:t>
            </a:r>
            <a:endParaRPr lang="x-none" sz="2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921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775166" y="1685110"/>
            <a:ext cx="522511" cy="5486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48249" y="1693814"/>
            <a:ext cx="526871" cy="5268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20" name="Flowchart: Decision 19"/>
          <p:cNvSpPr/>
          <p:nvPr/>
        </p:nvSpPr>
        <p:spPr>
          <a:xfrm>
            <a:off x="4794068" y="2560320"/>
            <a:ext cx="953589" cy="705395"/>
          </a:xfrm>
          <a:prstGeom prst="flowChartDecis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1" name="Flowchart: Decision 20"/>
          <p:cNvSpPr/>
          <p:nvPr/>
        </p:nvSpPr>
        <p:spPr>
          <a:xfrm>
            <a:off x="7167153" y="2555966"/>
            <a:ext cx="1075510" cy="705395"/>
          </a:xfrm>
          <a:prstGeom prst="flowChartDecis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22" name="Oval 21"/>
          <p:cNvSpPr/>
          <p:nvPr/>
        </p:nvSpPr>
        <p:spPr>
          <a:xfrm>
            <a:off x="4807131" y="3500846"/>
            <a:ext cx="888274" cy="65314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86</a:t>
            </a:r>
          </a:p>
        </p:txBody>
      </p:sp>
      <p:sp>
        <p:nvSpPr>
          <p:cNvPr id="23" name="Oval 22"/>
          <p:cNvSpPr/>
          <p:nvPr/>
        </p:nvSpPr>
        <p:spPr>
          <a:xfrm>
            <a:off x="6017628" y="3470366"/>
            <a:ext cx="888274" cy="65314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88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566161" y="4389121"/>
            <a:ext cx="849086" cy="64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258595" y="4425041"/>
            <a:ext cx="849086" cy="64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64554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sp>
        <p:nvSpPr>
          <p:cNvPr id="11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2195605" y="3857065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30" y="1162291"/>
            <a:ext cx="7696200" cy="3621881"/>
          </a:xfrm>
          <a:prstGeom prst="rect">
            <a:avLst/>
          </a:prstGeom>
        </p:spPr>
      </p:pic>
      <p:sp>
        <p:nvSpPr>
          <p:cNvPr id="10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1866690" y="2203152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5028777" y="2292159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2637126" y="3910534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4914690" y="3871473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0" y="0"/>
            <a:ext cx="3022600" cy="1315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36470"/>
            <a:ext cx="9144000" cy="20356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0857" y="3583580"/>
            <a:ext cx="5834743" cy="391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lớn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40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70857" y="4284620"/>
            <a:ext cx="5834743" cy="391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bé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31</a:t>
            </a:r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297052"/>
            <a:ext cx="1823357" cy="7938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256" y="293914"/>
            <a:ext cx="5798817" cy="425631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0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5815754" y="3418114"/>
            <a:ext cx="606817" cy="49242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62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" y="278606"/>
            <a:ext cx="8371113" cy="458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22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2" y="278606"/>
            <a:ext cx="3766457" cy="20073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31377" y="1164771"/>
            <a:ext cx="598712" cy="35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cxnSp>
        <p:nvCxnSpPr>
          <p:cNvPr id="9" name="Straight Arrow Connector 8"/>
          <p:cNvCxnSpPr>
            <a:stCxn id="4" idx="3"/>
          </p:cNvCxnSpPr>
          <p:nvPr/>
        </p:nvCxnSpPr>
        <p:spPr>
          <a:xfrm flipV="1">
            <a:off x="5630089" y="794658"/>
            <a:ext cx="664030" cy="549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3"/>
          </p:cNvCxnSpPr>
          <p:nvPr/>
        </p:nvCxnSpPr>
        <p:spPr>
          <a:xfrm>
            <a:off x="5630089" y="1344386"/>
            <a:ext cx="664030" cy="179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346371" y="598714"/>
            <a:ext cx="700933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6346371" y="1282304"/>
            <a:ext cx="700933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7093131" y="794658"/>
            <a:ext cx="59117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22331" y="634091"/>
            <a:ext cx="598712" cy="35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83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7053943" y="1501140"/>
            <a:ext cx="59117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22331" y="1321525"/>
            <a:ext cx="598712" cy="35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952999" y="2362200"/>
            <a:ext cx="598712" cy="359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529943" y="2011136"/>
            <a:ext cx="816428" cy="549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529943" y="2590800"/>
            <a:ext cx="816428" cy="179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346371" y="1820636"/>
            <a:ext cx="700933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6" name="Oval 25"/>
          <p:cNvSpPr/>
          <p:nvPr/>
        </p:nvSpPr>
        <p:spPr>
          <a:xfrm>
            <a:off x="6346371" y="2579914"/>
            <a:ext cx="700933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7" name="Right Arrow 26"/>
          <p:cNvSpPr/>
          <p:nvPr/>
        </p:nvSpPr>
        <p:spPr>
          <a:xfrm>
            <a:off x="7056123" y="2013313"/>
            <a:ext cx="67172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728861" y="1853292"/>
            <a:ext cx="598712" cy="359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38</a:t>
            </a:r>
          </a:p>
        </p:txBody>
      </p:sp>
      <p:sp>
        <p:nvSpPr>
          <p:cNvPr id="31" name="Right Arrow 30"/>
          <p:cNvSpPr/>
          <p:nvPr/>
        </p:nvSpPr>
        <p:spPr>
          <a:xfrm>
            <a:off x="7119257" y="2770414"/>
            <a:ext cx="55198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721243" y="2541814"/>
            <a:ext cx="598712" cy="359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37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939936" y="3635829"/>
            <a:ext cx="598712" cy="3592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5529943" y="3265715"/>
            <a:ext cx="816428" cy="549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529943" y="3815444"/>
            <a:ext cx="816428" cy="179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6346370" y="3159579"/>
            <a:ext cx="700933" cy="381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7" name="Oval 36"/>
          <p:cNvSpPr/>
          <p:nvPr/>
        </p:nvSpPr>
        <p:spPr>
          <a:xfrm>
            <a:off x="6346371" y="3815444"/>
            <a:ext cx="700933" cy="381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38" name="Right Arrow 37"/>
          <p:cNvSpPr/>
          <p:nvPr/>
        </p:nvSpPr>
        <p:spPr>
          <a:xfrm>
            <a:off x="7119256" y="3278778"/>
            <a:ext cx="608591" cy="713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783292" y="3197678"/>
            <a:ext cx="598712" cy="3592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73</a:t>
            </a:r>
          </a:p>
        </p:txBody>
      </p:sp>
      <p:sp>
        <p:nvSpPr>
          <p:cNvPr id="40" name="Right Arrow 39"/>
          <p:cNvSpPr/>
          <p:nvPr/>
        </p:nvSpPr>
        <p:spPr>
          <a:xfrm>
            <a:off x="7132319" y="4008665"/>
            <a:ext cx="60423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765874" y="3815443"/>
            <a:ext cx="598712" cy="3592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78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00742" y="2816133"/>
            <a:ext cx="4256315" cy="99931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Vậy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83; 87; 38; 37; 73; 78</a:t>
            </a:r>
          </a:p>
        </p:txBody>
      </p:sp>
    </p:spTree>
    <p:extLst>
      <p:ext uri="{BB962C8B-B14F-4D97-AF65-F5344CB8AC3E}">
        <p14:creationId xmlns:p14="http://schemas.microsoft.com/office/powerpoint/2010/main" val="353748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1201783" y="1263921"/>
            <a:ext cx="7615646" cy="2170729"/>
            <a:chOff x="1403103" y="2644047"/>
            <a:chExt cx="5340597" cy="5439201"/>
          </a:xfrm>
        </p:grpSpPr>
        <p:sp>
          <p:nvSpPr>
            <p:cNvPr id="7" name="椭圆 6"/>
            <p:cNvSpPr/>
            <p:nvPr/>
          </p:nvSpPr>
          <p:spPr>
            <a:xfrm>
              <a:off x="1403103" y="2644047"/>
              <a:ext cx="534059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586314" y="2761993"/>
              <a:ext cx="5071198" cy="5321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Dặn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dò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0229" y="310388"/>
            <a:ext cx="78921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24: </a:t>
            </a:r>
          </a:p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chung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342900" y="2843429"/>
            <a:ext cx="733152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61" y="903514"/>
            <a:ext cx="3790950" cy="13195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784" y="783771"/>
            <a:ext cx="4212782" cy="13914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1571"/>
            <a:ext cx="9144000" cy="291192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833257" y="2830286"/>
            <a:ext cx="533400" cy="631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900060" y="2819401"/>
            <a:ext cx="511626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293430" y="2808514"/>
            <a:ext cx="522511" cy="653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789714" y="4180115"/>
            <a:ext cx="598715" cy="598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921829" y="4201888"/>
            <a:ext cx="500745" cy="587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304318" y="4191002"/>
            <a:ext cx="533396" cy="587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1691" y="256501"/>
            <a:ext cx="1488623" cy="523220"/>
          </a:xfrm>
          <a:prstGeom prst="rect">
            <a:avLst/>
          </a:prstGeom>
          <a:solidFill>
            <a:srgbClr val="FF9966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1. </a:t>
            </a:r>
            <a:r>
              <a:rPr lang="en-US" sz="2800" b="1" dirty="0" err="1"/>
              <a:t>Số</a:t>
            </a:r>
            <a:r>
              <a:rPr lang="en-US" sz="28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2" y="443661"/>
            <a:ext cx="8218714" cy="44413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07629" y="3766457"/>
            <a:ext cx="740228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62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58000" y="2852057"/>
            <a:ext cx="729343" cy="8273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39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520543" y="2013858"/>
            <a:ext cx="707571" cy="8490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716487" y="1066800"/>
            <a:ext cx="696686" cy="8599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328198" y="284277"/>
            <a:ext cx="1853293" cy="9044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1348958"/>
            <a:ext cx="8469086" cy="379454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2786743" y="2993572"/>
            <a:ext cx="620486" cy="6095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567543" y="2993571"/>
            <a:ext cx="2808514" cy="5225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995057" y="3058886"/>
            <a:ext cx="1915886" cy="511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6455229" y="3058886"/>
            <a:ext cx="947057" cy="4680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331"/>
            <a:ext cx="9143999" cy="4451169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5175063" y="2090057"/>
            <a:ext cx="768538" cy="222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31" name="Oval 30"/>
          <p:cNvSpPr/>
          <p:nvPr/>
        </p:nvSpPr>
        <p:spPr>
          <a:xfrm>
            <a:off x="6139543" y="2941321"/>
            <a:ext cx="731520" cy="4354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75</a:t>
            </a:r>
          </a:p>
        </p:txBody>
      </p:sp>
      <p:sp>
        <p:nvSpPr>
          <p:cNvPr id="32" name="Oval 31"/>
          <p:cNvSpPr/>
          <p:nvPr/>
        </p:nvSpPr>
        <p:spPr>
          <a:xfrm>
            <a:off x="4926875" y="2954384"/>
            <a:ext cx="650965" cy="43542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33" name="Oval 32"/>
          <p:cNvSpPr/>
          <p:nvPr/>
        </p:nvSpPr>
        <p:spPr>
          <a:xfrm>
            <a:off x="3749039" y="3368032"/>
            <a:ext cx="992777" cy="435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</a:t>
            </a:r>
          </a:p>
        </p:txBody>
      </p:sp>
      <p:pic>
        <p:nvPicPr>
          <p:cNvPr id="8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0" y="0"/>
            <a:ext cx="3022600" cy="109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418010" y="444137"/>
            <a:ext cx="1946367" cy="9048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828" y="457200"/>
            <a:ext cx="5573485" cy="434339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10482" y="3472543"/>
            <a:ext cx="2373086" cy="402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Hình</a:t>
            </a:r>
            <a:r>
              <a:rPr lang="en-US" dirty="0">
                <a:solidFill>
                  <a:srgbClr val="FF0000"/>
                </a:solidFill>
              </a:rPr>
              <a:t> C </a:t>
            </a:r>
            <a:r>
              <a:rPr lang="en-US" dirty="0" err="1">
                <a:solidFill>
                  <a:srgbClr val="FF0000"/>
                </a:solidFill>
              </a:rPr>
              <a:t>có</a:t>
            </a:r>
            <a:r>
              <a:rPr lang="en-US" dirty="0">
                <a:solidFill>
                  <a:srgbClr val="FF0000"/>
                </a:solidFill>
              </a:rPr>
              <a:t> 19 ô </a:t>
            </a:r>
            <a:r>
              <a:rPr lang="en-US" dirty="0" err="1">
                <a:solidFill>
                  <a:srgbClr val="FF0000"/>
                </a:solidFill>
              </a:rPr>
              <a:t>vuông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89170" y="631371"/>
            <a:ext cx="2634343" cy="402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Hình</a:t>
            </a:r>
            <a:r>
              <a:rPr lang="en-US" dirty="0">
                <a:solidFill>
                  <a:srgbClr val="FF0000"/>
                </a:solidFill>
              </a:rPr>
              <a:t> B </a:t>
            </a:r>
            <a:r>
              <a:rPr lang="en-US" dirty="0" err="1">
                <a:solidFill>
                  <a:srgbClr val="FF0000"/>
                </a:solidFill>
              </a:rPr>
              <a:t>có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ít</a:t>
            </a:r>
            <a:r>
              <a:rPr lang="en-US" dirty="0">
                <a:solidFill>
                  <a:srgbClr val="FF0000"/>
                </a:solidFill>
              </a:rPr>
              <a:t> ô </a:t>
            </a:r>
            <a:r>
              <a:rPr lang="en-US" dirty="0" err="1">
                <a:solidFill>
                  <a:srgbClr val="FF0000"/>
                </a:solidFill>
              </a:rPr>
              <a:t>vuông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nhất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783568" y="3673929"/>
            <a:ext cx="678089" cy="114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7043057" y="1034143"/>
            <a:ext cx="45719" cy="3148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5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5f3378dcd72c835b3f3d5689dd659a99377dd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F498F76-EDA8-435F-824C-922FD7436AB5}:30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</TotalTime>
  <Words>145</Words>
  <Application>Microsoft Office PowerPoint</Application>
  <PresentationFormat>Trình chiếu Trên màn hình (16:9)</PresentationFormat>
  <Paragraphs>62</Paragraphs>
  <Slides>16</Slides>
  <Notes>8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16</vt:i4>
      </vt:variant>
    </vt:vector>
  </HeadingPairs>
  <TitlesOfParts>
    <vt:vector size="22" baseType="lpstr">
      <vt:lpstr>Arial</vt:lpstr>
      <vt:lpstr>AvantGarde Md BT</vt:lpstr>
      <vt:lpstr>Times New Roman</vt:lpstr>
      <vt:lpstr>Verdana</vt:lpstr>
      <vt:lpstr>Wingdings 2</vt:lpstr>
      <vt:lpstr>Aspect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Vu Nhan</cp:lastModifiedBy>
  <cp:revision>68</cp:revision>
  <dcterms:created xsi:type="dcterms:W3CDTF">2017-01-10T13:46:13Z</dcterms:created>
  <dcterms:modified xsi:type="dcterms:W3CDTF">2024-08-27T13:30:32Z</dcterms:modified>
</cp:coreProperties>
</file>