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304" r:id="rId3"/>
    <p:sldId id="286" r:id="rId4"/>
    <p:sldId id="272" r:id="rId5"/>
    <p:sldId id="258" r:id="rId6"/>
    <p:sldId id="295" r:id="rId7"/>
    <p:sldId id="264" r:id="rId8"/>
    <p:sldId id="290" r:id="rId9"/>
    <p:sldId id="294" r:id="rId10"/>
    <p:sldId id="287" r:id="rId11"/>
    <p:sldId id="293" r:id="rId12"/>
    <p:sldId id="270" r:id="rId13"/>
    <p:sldId id="271" r:id="rId14"/>
    <p:sldId id="28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59" d="100"/>
          <a:sy n="59" d="100"/>
        </p:scale>
        <p:origin x="14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2296512" y="2909616"/>
            <a:ext cx="1579174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626393" y="3308633"/>
            <a:ext cx="3517606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5465074" y="-1368565"/>
            <a:ext cx="2662025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1962150" y="1562033"/>
            <a:ext cx="52196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7110166" y="3641269"/>
            <a:ext cx="970521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426387" y="2092349"/>
            <a:ext cx="214785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5569537" y="-1330049"/>
            <a:ext cx="258645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1638168" y="1461155"/>
            <a:ext cx="5867786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1924050" y="2212733"/>
            <a:ext cx="52959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685800" y="3888337"/>
            <a:ext cx="77724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162675" y="2838267"/>
            <a:ext cx="2981324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603174" y="-829633"/>
            <a:ext cx="2117874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1638168" y="1461059"/>
            <a:ext cx="5867786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4276500" y="4938464"/>
            <a:ext cx="590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2750400" y="1552133"/>
            <a:ext cx="36432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/>
          <p:nvPr/>
        </p:nvSpPr>
        <p:spPr>
          <a:xfrm>
            <a:off x="3593400" y="4997696"/>
            <a:ext cx="19572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9524" y="3466167"/>
            <a:ext cx="3138200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031774" y="-1413800"/>
            <a:ext cx="25275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7397875" y="2463800"/>
            <a:ext cx="1746124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19050" y="4474000"/>
            <a:ext cx="1746125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6531675" y="-657533"/>
            <a:ext cx="2138224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19165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4670800" y="2821031"/>
            <a:ext cx="32816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1528900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7005675" y="4606943"/>
            <a:ext cx="214785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1013" y="1778051"/>
            <a:ext cx="1181275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6293387" y="3057183"/>
            <a:ext cx="2062674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176100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3455676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5735253" y="2837233"/>
            <a:ext cx="21684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6943724" y="-121044"/>
            <a:ext cx="21336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885825" y="5265467"/>
            <a:ext cx="73724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7727980" y="2519800"/>
            <a:ext cx="1416019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6860725" y="-1507667"/>
            <a:ext cx="116205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23620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615225" y="775000"/>
            <a:ext cx="79133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949199" y="-1291000"/>
            <a:ext cx="1654425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7639049" y="4803300"/>
            <a:ext cx="150494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5076912" y="-1758149"/>
            <a:ext cx="116205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066799" y="-1447800"/>
            <a:ext cx="1857375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2664950" y="3299267"/>
            <a:ext cx="1423324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5972175" y="3657533"/>
            <a:ext cx="3171824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6379650" y="-1031500"/>
            <a:ext cx="200025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2536474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7548050" y="1968500"/>
            <a:ext cx="1595950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449075" y="-1169267"/>
            <a:ext cx="769993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721662" y="-987616"/>
            <a:ext cx="1261775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477664" y="4884752"/>
            <a:ext cx="789204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6973325" y="4667712"/>
            <a:ext cx="2170675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312293" y="-687776"/>
            <a:ext cx="13253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406426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8051793" y="3511797"/>
            <a:ext cx="1092207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9525" y="-12700"/>
            <a:ext cx="91535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6915150" y="3852832"/>
            <a:ext cx="222884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418137" y="-582916"/>
            <a:ext cx="1478298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251600" y="1392233"/>
            <a:ext cx="66407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251600" y="2829932"/>
            <a:ext cx="66407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1338451" y="2593617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GB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GB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294967295"/>
          </p:nvPr>
        </p:nvSpPr>
        <p:spPr>
          <a:xfrm>
            <a:off x="1275150" y="3246328"/>
            <a:ext cx="6593700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GB" dirty="0"/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064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386846" y="5155454"/>
            <a:ext cx="4370306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viên</a:t>
            </a:r>
            <a:r>
              <a:rPr lang="en-US" altLang="zh-C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: Vũ </a:t>
            </a:r>
            <a:r>
              <a:rPr lang="en-US" altLang="zh-CN" sz="32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3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Nhàn</a:t>
            </a:r>
            <a:endParaRPr lang="zh-CN" altLang="en-US" sz="32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9"/>
          <a:stretch>
            <a:fillRect/>
          </a:stretch>
        </p:blipFill>
        <p:spPr>
          <a:xfrm>
            <a:off x="0" y="1460312"/>
            <a:ext cx="8835544" cy="270225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7" t="7363" r="6150" b="54428"/>
          <a:stretch>
            <a:fillRect/>
          </a:stretch>
        </p:blipFill>
        <p:spPr>
          <a:xfrm>
            <a:off x="170594" y="777923"/>
            <a:ext cx="8760155" cy="5390865"/>
          </a:xfrm>
          <a:prstGeom prst="rect">
            <a:avLst/>
          </a:prstGeom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/>
          <a:stretch>
            <a:fillRect/>
          </a:stretch>
        </p:blipFill>
        <p:spPr>
          <a:xfrm>
            <a:off x="109183" y="164813"/>
            <a:ext cx="8761864" cy="669318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21" b="88856"/>
          <a:stretch>
            <a:fillRect/>
          </a:stretch>
        </p:blipFill>
        <p:spPr>
          <a:xfrm>
            <a:off x="625456" y="2855501"/>
            <a:ext cx="8224178" cy="1555844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7" t="13333" r="7491" b="64306"/>
          <a:stretch>
            <a:fillRect/>
          </a:stretch>
        </p:blipFill>
        <p:spPr>
          <a:xfrm>
            <a:off x="313897" y="668740"/>
            <a:ext cx="8727584" cy="4135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8" t="34829" r="29380" b="61251"/>
          <a:stretch>
            <a:fillRect/>
          </a:stretch>
        </p:blipFill>
        <p:spPr>
          <a:xfrm>
            <a:off x="1129268" y="4995080"/>
            <a:ext cx="7096843" cy="1009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97114" y="84418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ch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460887" y="1259903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72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27800" b="1" dirty="0" err="1">
                <a:solidFill>
                  <a:srgbClr val="FF0000"/>
                </a:solidFill>
                <a:latin typeface="VNI-Avo" pitchFamily="2" charset="0"/>
              </a:rPr>
              <a:t>kh</a:t>
            </a:r>
            <a:endParaRPr lang="en-US" sz="278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651928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7" t="40796" r="16204" b="39900"/>
          <a:stretch>
            <a:fillRect/>
          </a:stretch>
        </p:blipFill>
        <p:spPr>
          <a:xfrm>
            <a:off x="421750" y="1805813"/>
            <a:ext cx="8386539" cy="374882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83" y="731775"/>
            <a:ext cx="2971554" cy="115388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3" t="58725" r="9061" b="20261"/>
          <a:stretch>
            <a:fillRect/>
          </a:stretch>
        </p:blipFill>
        <p:spPr>
          <a:xfrm>
            <a:off x="213524" y="2252310"/>
            <a:ext cx="8716952" cy="3415414"/>
          </a:xfr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5" name="409_20200512125521_chu-c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286" y="1318022"/>
            <a:ext cx="5134971" cy="51349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4" name="409_20200801035532_b14_k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79" y="1213867"/>
            <a:ext cx="7137779" cy="532483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20</Words>
  <Application>Microsoft Office PowerPoint</Application>
  <PresentationFormat>Trình chiếu Trên màn hình (4:3)</PresentationFormat>
  <Paragraphs>5</Paragraphs>
  <Slides>13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Playfair Display</vt:lpstr>
      <vt:lpstr>Times New Roman</vt:lpstr>
      <vt:lpstr>Tinos</vt:lpstr>
      <vt:lpstr>VNI-Avo</vt:lpstr>
      <vt:lpstr>Office Theme</vt:lpstr>
      <vt:lpstr>Constance template</vt:lpstr>
      <vt:lpstr>Tiếng Việt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Vu Nhan</cp:lastModifiedBy>
  <cp:revision>66</cp:revision>
  <dcterms:created xsi:type="dcterms:W3CDTF">2020-08-07T01:41:00Z</dcterms:created>
  <dcterms:modified xsi:type="dcterms:W3CDTF">2024-08-27T13:48:14Z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