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7" r:id="rId2"/>
    <p:sldId id="439" r:id="rId3"/>
    <p:sldId id="407" r:id="rId4"/>
    <p:sldId id="436" r:id="rId5"/>
    <p:sldId id="440" r:id="rId6"/>
    <p:sldId id="427" r:id="rId7"/>
    <p:sldId id="428" r:id="rId8"/>
    <p:sldId id="445" r:id="rId9"/>
    <p:sldId id="437" r:id="rId10"/>
    <p:sldId id="442" r:id="rId11"/>
    <p:sldId id="438" r:id="rId12"/>
    <p:sldId id="443" r:id="rId13"/>
    <p:sldId id="444" r:id="rId14"/>
    <p:sldId id="446" r:id="rId15"/>
    <p:sldId id="340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6600"/>
    <a:srgbClr val="FF0000"/>
    <a:srgbClr val="3333FF"/>
    <a:srgbClr val="FF0066"/>
    <a:srgbClr val="FF7C8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5" d="100"/>
          <a:sy n="65" d="100"/>
        </p:scale>
        <p:origin x="437" y="3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3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92794" y="3162695"/>
            <a:ext cx="12662450" cy="319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khiến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051719" y="887623"/>
            <a:ext cx="13944600" cy="193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HỘI THI GIÁO VIÊN DẠY GIỎI CẤP THÀNH PHỐ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2022-2023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95143" y="209926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229986"/>
            <a:ext cx="4334745" cy="19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538119" y="2839998"/>
            <a:ext cx="2971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478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356519" y="559909"/>
            <a:ext cx="990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3.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Nêu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dấu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hiệu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nhận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câu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khiến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+mn-lt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127919" y="1600200"/>
            <a:ext cx="937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Chị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xóa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dòng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“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Nấu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”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chị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09119" y="1206240"/>
            <a:ext cx="6096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6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894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670719" y="559909"/>
            <a:ext cx="1463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4.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Sử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dụng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hãy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, </a:t>
            </a:r>
            <a:r>
              <a:rPr lang="en-US" altLang="en-US" sz="3600" b="1" i="1" dirty="0" err="1">
                <a:solidFill>
                  <a:srgbClr val="0000CC"/>
                </a:solidFill>
                <a:latin typeface="+mn-lt"/>
                <a:ea typeface="字魂105号-简雅黑"/>
                <a:cs typeface="Calibri" panose="020F0502020204030204" pitchFamily="34" charset="0"/>
              </a:rPr>
              <a:t>đừng</a:t>
            </a:r>
            <a:r>
              <a:rPr lang="en-US" altLang="en-US" sz="3600" b="1" i="1" dirty="0">
                <a:solidFill>
                  <a:srgbClr val="0000CC"/>
                </a:solidFill>
                <a:latin typeface="+mn-lt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chớ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đi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thôi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nhé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đặt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câu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khiến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trong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mỗi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tình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huống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sau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+mn-lt"/>
              <a:ea typeface="字魂105号-简雅黑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176919" y="1219200"/>
            <a:ext cx="28346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3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091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70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2519" y="2057400"/>
            <a:ext cx="9067800" cy="411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919" y="2971800"/>
            <a:ext cx="6779340" cy="192650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ả Gì - Nhạc Thiếu Nhi hoạt hình vui nhộn học các loại quả - Quả Gì mà chua chua thế">
            <a:hlinkClick r:id="" action="ppaction://media"/>
            <a:extLst>
              <a:ext uri="{FF2B5EF4-FFF2-40B4-BE49-F238E27FC236}">
                <a16:creationId xmlns:a16="http://schemas.microsoft.com/office/drawing/2014/main" id="{B850B5F2-F614-61AA-EDE5-6A100CE26A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219" end="131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562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51719" y="762000"/>
            <a:ext cx="13972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23319" y="1371600"/>
            <a:ext cx="301752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562339" y="1828801"/>
            <a:ext cx="649918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Có một giờ Văn như thế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Lớp em im phắc lặng nghe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Bài “Mẹ vắng nhà ngày bão”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Cô giảng miệt mài say mê.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8079506" y="1828800"/>
            <a:ext cx="77167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Ai cũng nghĩ đến mẹ mình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Dịu dàng, đảm đang, tần tảo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Ai cũng thương thương bố mình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Vụng về chăm con ngày bão.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i="1" dirty="0"/>
              <a:t>                         </a:t>
            </a:r>
            <a:r>
              <a:rPr lang="vi-VN" sz="3600" i="1" dirty="0"/>
              <a:t>(Nguyễn Thị Mai)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356519" y="559909"/>
            <a:ext cx="1237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+mn-lt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63089" y="1686464"/>
            <a:ext cx="6132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Lớp em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phắc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lặng nghe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Cô giảng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            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字魂105号-简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8302549" y="1724085"/>
            <a:ext cx="71509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字魂105号-简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        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2880519" y="3289176"/>
            <a:ext cx="14056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2935898" y="4950545"/>
            <a:ext cx="1569670" cy="83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4861719" y="4965576"/>
            <a:ext cx="15228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96CCE3-3EBE-8CCC-A10D-FE6A1C99017B}"/>
              </a:ext>
            </a:extLst>
          </p:cNvPr>
          <p:cNvCxnSpPr>
            <a:cxnSpLocks/>
          </p:cNvCxnSpPr>
          <p:nvPr/>
        </p:nvCxnSpPr>
        <p:spPr>
          <a:xfrm>
            <a:off x="8462005" y="3242094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1E3A24-2A2D-1E5B-0604-D26B45B7DA17}"/>
              </a:ext>
            </a:extLst>
          </p:cNvPr>
          <p:cNvCxnSpPr>
            <a:cxnSpLocks/>
          </p:cNvCxnSpPr>
          <p:nvPr/>
        </p:nvCxnSpPr>
        <p:spPr>
          <a:xfrm>
            <a:off x="10576719" y="3242094"/>
            <a:ext cx="19202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F4B958-5C16-398F-8DF2-EBAAF0D46547}"/>
              </a:ext>
            </a:extLst>
          </p:cNvPr>
          <p:cNvCxnSpPr>
            <a:cxnSpLocks/>
          </p:cNvCxnSpPr>
          <p:nvPr/>
        </p:nvCxnSpPr>
        <p:spPr>
          <a:xfrm>
            <a:off x="12862719" y="3217248"/>
            <a:ext cx="128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D1E85C0-DD52-3D74-E61A-7DBE0A78CBB5}"/>
              </a:ext>
            </a:extLst>
          </p:cNvPr>
          <p:cNvCxnSpPr>
            <a:cxnSpLocks/>
          </p:cNvCxnSpPr>
          <p:nvPr/>
        </p:nvCxnSpPr>
        <p:spPr>
          <a:xfrm>
            <a:off x="8519319" y="5064376"/>
            <a:ext cx="1645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53A32FD-342A-E1A5-4CFA-B8DBBA169C97}"/>
              </a:ext>
            </a:extLst>
          </p:cNvPr>
          <p:cNvSpPr txBox="1"/>
          <p:nvPr/>
        </p:nvSpPr>
        <p:spPr>
          <a:xfrm>
            <a:off x="10443906" y="2570917"/>
            <a:ext cx="4137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</a:rPr>
              <a:t>đảm đang, tần tảo</a:t>
            </a:r>
            <a:endParaRPr lang="en-US" sz="3600" dirty="0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C7A9BF-DD98-4FB8-25C5-04EAD34925B2}"/>
              </a:ext>
            </a:extLst>
          </p:cNvPr>
          <p:cNvSpPr txBox="1"/>
          <p:nvPr/>
        </p:nvSpPr>
        <p:spPr>
          <a:xfrm>
            <a:off x="8380524" y="4400622"/>
            <a:ext cx="3021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Vụng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về</a:t>
            </a:r>
            <a:endParaRPr lang="en-US" sz="3600" dirty="0"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06D01F-3661-B7E3-FE57-6578447EFE40}"/>
              </a:ext>
            </a:extLst>
          </p:cNvPr>
          <p:cNvSpPr txBox="1"/>
          <p:nvPr/>
        </p:nvSpPr>
        <p:spPr>
          <a:xfrm>
            <a:off x="2832652" y="4152724"/>
            <a:ext cx="2274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miệt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mài</a:t>
            </a:r>
            <a:endParaRPr lang="en-US" sz="3600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2C85E3-9AD3-136C-483A-3527D8606220}"/>
              </a:ext>
            </a:extLst>
          </p:cNvPr>
          <p:cNvSpPr txBox="1"/>
          <p:nvPr/>
        </p:nvSpPr>
        <p:spPr>
          <a:xfrm>
            <a:off x="4732435" y="4149946"/>
            <a:ext cx="1919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say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mê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.</a:t>
            </a:r>
            <a:endParaRPr lang="en-US" sz="3600" dirty="0"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C9EF36-3931-98BD-51EB-B133274ADEDD}"/>
              </a:ext>
            </a:extLst>
          </p:cNvPr>
          <p:cNvSpPr txBox="1"/>
          <p:nvPr/>
        </p:nvSpPr>
        <p:spPr>
          <a:xfrm>
            <a:off x="8390885" y="2570917"/>
            <a:ext cx="231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Dịu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dàng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,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231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231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231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231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231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9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356519" y="559909"/>
            <a:ext cx="990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2.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Ghép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mỗi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câu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sau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với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kiểu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câu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thích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+mn-lt"/>
                <a:ea typeface="字魂105号-简雅黑"/>
                <a:cs typeface="Calibri" panose="020F0502020204030204" pitchFamily="34" charset="0"/>
              </a:rPr>
              <a:t>hợp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+mn-lt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127919" y="1600200"/>
            <a:ext cx="9296400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Chị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xóa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dòng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“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Nấu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”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chị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11567319" y="1600200"/>
            <a:ext cx="2607816" cy="803024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kể</a:t>
            </a:r>
            <a:endParaRPr lang="en-US" sz="3600" b="1" dirty="0"/>
          </a:p>
        </p:txBody>
      </p:sp>
      <p:sp>
        <p:nvSpPr>
          <p:cNvPr id="18" name="Rectangle 17"/>
          <p:cNvSpPr/>
          <p:nvPr/>
        </p:nvSpPr>
        <p:spPr>
          <a:xfrm>
            <a:off x="11567319" y="2836926"/>
            <a:ext cx="2607816" cy="893888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endParaRPr lang="en-US" sz="3600" b="1" dirty="0"/>
          </a:p>
        </p:txBody>
      </p:sp>
      <p:sp>
        <p:nvSpPr>
          <p:cNvPr id="19" name="Rectangle 18"/>
          <p:cNvSpPr/>
          <p:nvPr/>
        </p:nvSpPr>
        <p:spPr>
          <a:xfrm>
            <a:off x="11567319" y="4164832"/>
            <a:ext cx="2607816" cy="820674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khiến</a:t>
            </a:r>
            <a:endParaRPr lang="en-US" sz="3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118519" y="1206240"/>
            <a:ext cx="265176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995319" y="1206240"/>
            <a:ext cx="37338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122902" y="4164832"/>
            <a:ext cx="9301416" cy="92333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Chị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cắm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cúi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thêm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tấm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thiệp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字魂105号-简雅黑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字魂105号-简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122901" y="2836926"/>
            <a:ext cx="9301417" cy="92333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aseline="0" dirty="0">
                <a:solidFill>
                  <a:srgbClr val="000000"/>
                </a:solidFill>
                <a:latin typeface="+mn-lt"/>
                <a:ea typeface="字魂105号-简雅黑"/>
              </a:rPr>
              <a:t>A, </a:t>
            </a:r>
            <a:r>
              <a:rPr lang="en-US" sz="3600" baseline="0" dirty="0" err="1">
                <a:solidFill>
                  <a:srgbClr val="000000"/>
                </a:solidFill>
                <a:latin typeface="+mn-lt"/>
                <a:ea typeface="字魂105号-简雅黑"/>
              </a:rPr>
              <a:t>bố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đẹp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trai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字魂105号-简雅黑"/>
              </a:rPr>
              <a:t>nữa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字魂105号-简雅黑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17334665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9528</TotalTime>
  <Words>291</Words>
  <Application>Microsoft Office PowerPoint</Application>
  <PresentationFormat>Custom</PresentationFormat>
  <Paragraphs>44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armedmercenary khieem</cp:lastModifiedBy>
  <cp:revision>1018</cp:revision>
  <dcterms:created xsi:type="dcterms:W3CDTF">2008-09-09T22:52:10Z</dcterms:created>
  <dcterms:modified xsi:type="dcterms:W3CDTF">2024-05-21T13:14:27Z</dcterms:modified>
</cp:coreProperties>
</file>