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7" r:id="rId1"/>
    <p:sldMasterId id="2147483689" r:id="rId2"/>
  </p:sldMasterIdLst>
  <p:notesMasterIdLst>
    <p:notesMasterId r:id="rId47"/>
  </p:notesMasterIdLst>
  <p:sldIdLst>
    <p:sldId id="257" r:id="rId3"/>
    <p:sldId id="258" r:id="rId4"/>
    <p:sldId id="343" r:id="rId5"/>
    <p:sldId id="344" r:id="rId6"/>
    <p:sldId id="345" r:id="rId7"/>
    <p:sldId id="346" r:id="rId8"/>
    <p:sldId id="347" r:id="rId9"/>
    <p:sldId id="348" r:id="rId10"/>
    <p:sldId id="360" r:id="rId11"/>
    <p:sldId id="259" r:id="rId12"/>
    <p:sldId id="260" r:id="rId13"/>
    <p:sldId id="324" r:id="rId14"/>
    <p:sldId id="336" r:id="rId15"/>
    <p:sldId id="262" r:id="rId16"/>
    <p:sldId id="263" r:id="rId17"/>
    <p:sldId id="282" r:id="rId18"/>
    <p:sldId id="283" r:id="rId19"/>
    <p:sldId id="284" r:id="rId20"/>
    <p:sldId id="264" r:id="rId21"/>
    <p:sldId id="265" r:id="rId22"/>
    <p:sldId id="355" r:id="rId23"/>
    <p:sldId id="267" r:id="rId24"/>
    <p:sldId id="357" r:id="rId25"/>
    <p:sldId id="350" r:id="rId26"/>
    <p:sldId id="356" r:id="rId27"/>
    <p:sldId id="320" r:id="rId28"/>
    <p:sldId id="308" r:id="rId29"/>
    <p:sldId id="342" r:id="rId30"/>
    <p:sldId id="294" r:id="rId31"/>
    <p:sldId id="268" r:id="rId32"/>
    <p:sldId id="279" r:id="rId33"/>
    <p:sldId id="367" r:id="rId34"/>
    <p:sldId id="286" r:id="rId35"/>
    <p:sldId id="359" r:id="rId36"/>
    <p:sldId id="314" r:id="rId37"/>
    <p:sldId id="272" r:id="rId38"/>
    <p:sldId id="338" r:id="rId39"/>
    <p:sldId id="353" r:id="rId40"/>
    <p:sldId id="339" r:id="rId41"/>
    <p:sldId id="326" r:id="rId42"/>
    <p:sldId id="274" r:id="rId43"/>
    <p:sldId id="275" r:id="rId44"/>
    <p:sldId id="366" r:id="rId45"/>
    <p:sldId id="277" r:id="rId46"/>
  </p:sldIdLst>
  <p:sldSz cx="11430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hánh Nguyễn"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p:cViewPr varScale="1">
        <p:scale>
          <a:sx n="52" d="100"/>
          <a:sy n="52" d="100"/>
        </p:scale>
        <p:origin x="476" y="52"/>
      </p:cViewPr>
      <p:guideLst>
        <p:guide orient="horz" pos="2160"/>
        <p:guide pos="36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AAEC37-0712-4C68-8DD5-7552A7C46520}" type="datetimeFigureOut">
              <a:rPr lang="en-SG" smtClean="0"/>
              <a:t>25/11/2024</a:t>
            </a:fld>
            <a:endParaRPr lang="en-SG"/>
          </a:p>
        </p:txBody>
      </p:sp>
      <p:sp>
        <p:nvSpPr>
          <p:cNvPr id="4" name="Slide Image Placeholder 3"/>
          <p:cNvSpPr>
            <a:spLocks noGrp="1" noRot="1" noChangeAspect="1"/>
          </p:cNvSpPr>
          <p:nvPr>
            <p:ph type="sldImg" idx="2"/>
          </p:nvPr>
        </p:nvSpPr>
        <p:spPr>
          <a:xfrm>
            <a:off x="857250" y="1143000"/>
            <a:ext cx="51435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738D79-61E2-4A6A-81DE-91AD63308038}" type="slidenum">
              <a:rPr lang="en-SG" smtClean="0"/>
              <a:t>‹#›</a:t>
            </a:fld>
            <a:endParaRPr lang="en-SG"/>
          </a:p>
        </p:txBody>
      </p:sp>
    </p:spTree>
    <p:extLst>
      <p:ext uri="{BB962C8B-B14F-4D97-AF65-F5344CB8AC3E}">
        <p14:creationId xmlns:p14="http://schemas.microsoft.com/office/powerpoint/2010/main" val="3386005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2579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2579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2579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Cát</a:t>
            </a:r>
            <a:r>
              <a:rPr lang="en-US" baseline="0"/>
              <a:t> Bà: Huyện Cát Hải, TP Hải Phòng</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6802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9558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744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a:t>
            </a:r>
            <a:r>
              <a:rPr lang="en-US" baseline="0"/>
              <a:t> cô nên chiếu slide lên rồi mới chỉnh nhé. Nhìn lệch vậy chứ chiếu lên mới biết ạ</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389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09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lưu</a:t>
            </a:r>
            <a:r>
              <a:rPr lang="en-US" baseline="0"/>
              <a:t> ý: hình minh hoạ “sắt” là thép, thép được tạo ra từ sắt.</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219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674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Hay còn</a:t>
            </a:r>
            <a:r>
              <a:rPr lang="en-US" baseline="0"/>
              <a:t> gọi là CHIM ĐA ĐA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rang chiếu Tiêu đề">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998639" y="304800"/>
            <a:ext cx="6648151" cy="2793906"/>
          </a:xfrm>
        </p:spPr>
        <p:txBody>
          <a:bodyPr rtlCol="0" anchor="b">
            <a:normAutofit/>
          </a:bodyPr>
          <a:lstStyle>
            <a:lvl1pPr algn="l">
              <a:lnSpc>
                <a:spcPct val="80000"/>
              </a:lnSpc>
              <a:defRPr sz="6190"/>
            </a:lvl1pPr>
          </a:lstStyle>
          <a:p>
            <a:pPr rtl="0"/>
            <a:r>
              <a:rPr lang="vi-VN" noProof="0" dirty="0"/>
              <a:t>Bấm để sửa kiểu tiêu đề Bản cái</a:t>
            </a:r>
          </a:p>
        </p:txBody>
      </p:sp>
      <p:sp>
        <p:nvSpPr>
          <p:cNvPr id="3" name="Phụ đề 2"/>
          <p:cNvSpPr>
            <a:spLocks noGrp="1"/>
          </p:cNvSpPr>
          <p:nvPr>
            <p:ph type="subTitle" idx="1" hasCustomPrompt="1"/>
          </p:nvPr>
        </p:nvSpPr>
        <p:spPr>
          <a:xfrm>
            <a:off x="998639" y="3108804"/>
            <a:ext cx="6648151" cy="838200"/>
          </a:xfrm>
        </p:spPr>
        <p:txBody>
          <a:bodyPr rtlCol="0"/>
          <a:lstStyle>
            <a:lvl1pPr marL="0" indent="0" algn="l">
              <a:spcBef>
                <a:spcPts val="0"/>
              </a:spcBef>
              <a:buNone/>
              <a:defRPr sz="2250">
                <a:solidFill>
                  <a:schemeClr val="accent2"/>
                </a:solidFill>
              </a:defRPr>
            </a:lvl1pPr>
            <a:lvl2pPr marL="428638" indent="0" algn="ctr">
              <a:buNone/>
              <a:defRPr sz="1875"/>
            </a:lvl2pPr>
            <a:lvl3pPr marL="857277" indent="0" algn="ctr">
              <a:buNone/>
              <a:defRPr sz="1690"/>
            </a:lvl3pPr>
            <a:lvl4pPr marL="1285915" indent="0" algn="ctr">
              <a:buNone/>
              <a:defRPr sz="1500"/>
            </a:lvl4pPr>
            <a:lvl5pPr marL="1714553" indent="0" algn="ctr">
              <a:buNone/>
              <a:defRPr sz="1500"/>
            </a:lvl5pPr>
            <a:lvl6pPr marL="2143192" indent="0" algn="ctr">
              <a:buNone/>
              <a:defRPr sz="1500"/>
            </a:lvl6pPr>
            <a:lvl7pPr marL="2571831" indent="0" algn="ctr">
              <a:buNone/>
              <a:defRPr sz="1500"/>
            </a:lvl7pPr>
            <a:lvl8pPr marL="3000469" indent="0" algn="ctr">
              <a:buNone/>
              <a:defRPr sz="1500"/>
            </a:lvl8pPr>
            <a:lvl9pPr marL="3429107" indent="0" algn="ctr">
              <a:buNone/>
              <a:defRPr sz="1500"/>
            </a:lvl9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a:t>
            </a:r>
            <a:r>
              <a:rPr lang="vi-VN" noProof="0" dirty="0" err="1"/>
              <a:t>phụ</a:t>
            </a:r>
            <a:r>
              <a:rPr lang="vi-VN" noProof="0" dirty="0"/>
              <a:t> </a:t>
            </a:r>
            <a:r>
              <a:rPr lang="vi-VN" noProof="0" dirty="0" err="1"/>
              <a:t>đề</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p:txBody>
      </p:sp>
      <p:sp>
        <p:nvSpPr>
          <p:cNvPr id="8" name="Chỗ dành sẵn cho Ngày tháng 7"/>
          <p:cNvSpPr>
            <a:spLocks noGrp="1"/>
          </p:cNvSpPr>
          <p:nvPr>
            <p:ph type="dt" sz="half" idx="10"/>
          </p:nvPr>
        </p:nvSpPr>
        <p:spPr/>
        <p:txBody>
          <a:bodyPr rtlCol="0"/>
          <a:lstStyle/>
          <a:p>
            <a:pPr rtl="0"/>
            <a:fld id="{4160A937-CCB1-4E1C-B936-FD9CD2E337BB}" type="datetime1">
              <a:rPr lang="vi-VN" noProof="0" smtClean="0"/>
              <a:t>25/11/2024</a:t>
            </a:fld>
            <a:endParaRPr lang="vi-VN" noProof="0" dirty="0"/>
          </a:p>
        </p:txBody>
      </p:sp>
      <p:sp>
        <p:nvSpPr>
          <p:cNvPr id="9" name="Chỗ dành sẵn cho Chân trang 8"/>
          <p:cNvSpPr>
            <a:spLocks noGrp="1"/>
          </p:cNvSpPr>
          <p:nvPr>
            <p:ph type="ftr" sz="quarter" idx="11"/>
          </p:nvPr>
        </p:nvSpPr>
        <p:spPr/>
        <p:txBody>
          <a:bodyPr rtlCol="0"/>
          <a:lstStyle/>
          <a:p>
            <a:pPr rtl="0"/>
            <a:endParaRPr lang="vi-VN" noProof="0" dirty="0"/>
          </a:p>
        </p:txBody>
      </p:sp>
      <p:sp>
        <p:nvSpPr>
          <p:cNvPr id="10" name="Chỗ dành sẵn cho Số Trang chiếu 9"/>
          <p:cNvSpPr>
            <a:spLocks noGrp="1"/>
          </p:cNvSpPr>
          <p:nvPr>
            <p:ph type="sldNum" sz="quarter" idx="12"/>
          </p:nvPr>
        </p:nvSpPr>
        <p:spPr/>
        <p:txBody>
          <a:bodyPr rtlCol="0"/>
          <a:lstStyle/>
          <a:p>
            <a:pPr rtl="0"/>
            <a:fld id="{8FDBFFB2-86D9-4B8F-A59A-553A60B94BBE}" type="slidenum">
              <a:rPr lang="vi-VN" noProof="0"/>
              <a:t>‹#›</a:t>
            </a:fld>
            <a:endParaRPr lang="vi-VN" noProof="0"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a:t>Bấm để sửa kiểu tiêu đề Bản cái</a:t>
            </a:r>
            <a:endParaRPr lang="vi-VN" dirty="0"/>
          </a:p>
        </p:txBody>
      </p:sp>
      <p:sp>
        <p:nvSpPr>
          <p:cNvPr id="3" name="Chỗ dành sẵn cho Văn bản Dọc 2"/>
          <p:cNvSpPr>
            <a:spLocks noGrp="1"/>
          </p:cNvSpPr>
          <p:nvPr>
            <p:ph type="body" orient="vert" idx="1" hasCustomPrompt="1"/>
          </p:nvPr>
        </p:nvSpPr>
        <p:spPr/>
        <p:txBody>
          <a:bodyPr vert="eaVert"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B9520F76-9E09-43CF-92DF-1AD0B224A512}" type="datetime1">
              <a:rPr lang="vi-VN" smtClean="0"/>
              <a:t>25/11/2024</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248451" y="304801"/>
            <a:ext cx="1608563" cy="5410200"/>
          </a:xfrm>
        </p:spPr>
        <p:txBody>
          <a:bodyPr vert="eaVert" rtlCol="0"/>
          <a:lstStyle/>
          <a:p>
            <a:pPr rtl="0"/>
            <a:r>
              <a:rPr lang="vi-VN"/>
              <a:t>Bấm để sửa kiểu tiêu đề Bản cái</a:t>
            </a:r>
            <a:endParaRPr lang="vi-VN" dirty="0"/>
          </a:p>
        </p:txBody>
      </p:sp>
      <p:sp>
        <p:nvSpPr>
          <p:cNvPr id="3" name="Chỗ dành sẵn cho Văn bản Dọc 2"/>
          <p:cNvSpPr>
            <a:spLocks noGrp="1"/>
          </p:cNvSpPr>
          <p:nvPr>
            <p:ph type="body" orient="vert" idx="1" hasCustomPrompt="1"/>
          </p:nvPr>
        </p:nvSpPr>
        <p:spPr>
          <a:xfrm>
            <a:off x="2071688" y="304801"/>
            <a:ext cx="7033888" cy="5410200"/>
          </a:xfrm>
        </p:spPr>
        <p:txBody>
          <a:bodyPr vert="eaVert"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355A2252-D2AD-48D1-AC58-782B0528B7D1}" type="datetime1">
              <a:rPr lang="vi-VN" smtClean="0"/>
              <a:t>25/11/2024</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2130427"/>
            <a:ext cx="9715500" cy="1470025"/>
          </a:xfrm>
        </p:spPr>
        <p:txBody>
          <a:bodyPr/>
          <a:lstStyle/>
          <a:p>
            <a:r>
              <a:rPr lang="en-US"/>
              <a:t>Click to edit Master title style</a:t>
            </a:r>
          </a:p>
        </p:txBody>
      </p:sp>
      <p:sp>
        <p:nvSpPr>
          <p:cNvPr id="3" name="Subtitle 2"/>
          <p:cNvSpPr>
            <a:spLocks noGrp="1"/>
          </p:cNvSpPr>
          <p:nvPr>
            <p:ph type="subTitle" idx="1"/>
          </p:nvPr>
        </p:nvSpPr>
        <p:spPr>
          <a:xfrm>
            <a:off x="1714501" y="3886200"/>
            <a:ext cx="8001000" cy="1752600"/>
          </a:xfrm>
        </p:spPr>
        <p:txBody>
          <a:bodyPr/>
          <a:lstStyle>
            <a:lvl1pPr marL="0" indent="0" algn="ctr">
              <a:buNone/>
              <a:defRPr>
                <a:solidFill>
                  <a:schemeClr val="tx1">
                    <a:tint val="75000"/>
                  </a:schemeClr>
                </a:solidFill>
              </a:defRPr>
            </a:lvl1pPr>
            <a:lvl2pPr marL="429677" indent="0" algn="ctr">
              <a:buNone/>
              <a:defRPr>
                <a:solidFill>
                  <a:schemeClr val="tx1">
                    <a:tint val="75000"/>
                  </a:schemeClr>
                </a:solidFill>
              </a:defRPr>
            </a:lvl2pPr>
            <a:lvl3pPr marL="859353" indent="0" algn="ctr">
              <a:buNone/>
              <a:defRPr>
                <a:solidFill>
                  <a:schemeClr val="tx1">
                    <a:tint val="75000"/>
                  </a:schemeClr>
                </a:solidFill>
              </a:defRPr>
            </a:lvl3pPr>
            <a:lvl4pPr marL="1289030" indent="0" algn="ctr">
              <a:buNone/>
              <a:defRPr>
                <a:solidFill>
                  <a:schemeClr val="tx1">
                    <a:tint val="75000"/>
                  </a:schemeClr>
                </a:solidFill>
              </a:defRPr>
            </a:lvl4pPr>
            <a:lvl5pPr marL="1718706" indent="0" algn="ctr">
              <a:buNone/>
              <a:defRPr>
                <a:solidFill>
                  <a:schemeClr val="tx1">
                    <a:tint val="75000"/>
                  </a:schemeClr>
                </a:solidFill>
              </a:defRPr>
            </a:lvl5pPr>
            <a:lvl6pPr marL="2148383" indent="0" algn="ctr">
              <a:buNone/>
              <a:defRPr>
                <a:solidFill>
                  <a:schemeClr val="tx1">
                    <a:tint val="75000"/>
                  </a:schemeClr>
                </a:solidFill>
              </a:defRPr>
            </a:lvl6pPr>
            <a:lvl7pPr marL="2578059" indent="0" algn="ctr">
              <a:buNone/>
              <a:defRPr>
                <a:solidFill>
                  <a:schemeClr val="tx1">
                    <a:tint val="75000"/>
                  </a:schemeClr>
                </a:solidFill>
              </a:defRPr>
            </a:lvl7pPr>
            <a:lvl8pPr marL="3007736" indent="0" algn="ctr">
              <a:buNone/>
              <a:defRPr>
                <a:solidFill>
                  <a:schemeClr val="tx1">
                    <a:tint val="75000"/>
                  </a:schemeClr>
                </a:solidFill>
              </a:defRPr>
            </a:lvl8pPr>
            <a:lvl9pPr marL="343741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556932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053567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2892" y="4406902"/>
            <a:ext cx="9715500" cy="1362075"/>
          </a:xfrm>
        </p:spPr>
        <p:txBody>
          <a:bodyPr anchor="t"/>
          <a:lstStyle>
            <a:lvl1pPr algn="l">
              <a:defRPr sz="3759" b="1" cap="all"/>
            </a:lvl1pPr>
          </a:lstStyle>
          <a:p>
            <a:r>
              <a:rPr lang="en-US"/>
              <a:t>Click to edit Master title style</a:t>
            </a:r>
          </a:p>
        </p:txBody>
      </p:sp>
      <p:sp>
        <p:nvSpPr>
          <p:cNvPr id="3" name="Text Placeholder 2"/>
          <p:cNvSpPr>
            <a:spLocks noGrp="1"/>
          </p:cNvSpPr>
          <p:nvPr>
            <p:ph type="body" idx="1"/>
          </p:nvPr>
        </p:nvSpPr>
        <p:spPr>
          <a:xfrm>
            <a:off x="902892" y="2906713"/>
            <a:ext cx="9715500" cy="1500187"/>
          </a:xfrm>
        </p:spPr>
        <p:txBody>
          <a:bodyPr anchor="b"/>
          <a:lstStyle>
            <a:lvl1pPr marL="0" indent="0">
              <a:buNone/>
              <a:defRPr sz="1880">
                <a:solidFill>
                  <a:schemeClr val="tx1">
                    <a:tint val="75000"/>
                  </a:schemeClr>
                </a:solidFill>
              </a:defRPr>
            </a:lvl1pPr>
            <a:lvl2pPr marL="429677" indent="0">
              <a:buNone/>
              <a:defRPr sz="1692">
                <a:solidFill>
                  <a:schemeClr val="tx1">
                    <a:tint val="75000"/>
                  </a:schemeClr>
                </a:solidFill>
              </a:defRPr>
            </a:lvl2pPr>
            <a:lvl3pPr marL="859353" indent="0">
              <a:buNone/>
              <a:defRPr sz="1504">
                <a:solidFill>
                  <a:schemeClr val="tx1">
                    <a:tint val="75000"/>
                  </a:schemeClr>
                </a:solidFill>
              </a:defRPr>
            </a:lvl3pPr>
            <a:lvl4pPr marL="1289030" indent="0">
              <a:buNone/>
              <a:defRPr sz="1316">
                <a:solidFill>
                  <a:schemeClr val="tx1">
                    <a:tint val="75000"/>
                  </a:schemeClr>
                </a:solidFill>
              </a:defRPr>
            </a:lvl4pPr>
            <a:lvl5pPr marL="1718706" indent="0">
              <a:buNone/>
              <a:defRPr sz="1316">
                <a:solidFill>
                  <a:schemeClr val="tx1">
                    <a:tint val="75000"/>
                  </a:schemeClr>
                </a:solidFill>
              </a:defRPr>
            </a:lvl5pPr>
            <a:lvl6pPr marL="2148383" indent="0">
              <a:buNone/>
              <a:defRPr sz="1316">
                <a:solidFill>
                  <a:schemeClr val="tx1">
                    <a:tint val="75000"/>
                  </a:schemeClr>
                </a:solidFill>
              </a:defRPr>
            </a:lvl6pPr>
            <a:lvl7pPr marL="2578059" indent="0">
              <a:buNone/>
              <a:defRPr sz="1316">
                <a:solidFill>
                  <a:schemeClr val="tx1">
                    <a:tint val="75000"/>
                  </a:schemeClr>
                </a:solidFill>
              </a:defRPr>
            </a:lvl7pPr>
            <a:lvl8pPr marL="3007736" indent="0">
              <a:buNone/>
              <a:defRPr sz="1316">
                <a:solidFill>
                  <a:schemeClr val="tx1">
                    <a:tint val="75000"/>
                  </a:schemeClr>
                </a:solidFill>
              </a:defRPr>
            </a:lvl8pPr>
            <a:lvl9pPr marL="3437412" indent="0">
              <a:buNone/>
              <a:defRPr sz="131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60162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0016" y="1600202"/>
            <a:ext cx="6744890" cy="4525963"/>
          </a:xfrm>
        </p:spPr>
        <p:txBody>
          <a:bodyPr/>
          <a:lstStyle>
            <a:lvl1pPr>
              <a:defRPr sz="2631"/>
            </a:lvl1pPr>
            <a:lvl2pPr>
              <a:defRPr sz="2256"/>
            </a:lvl2pPr>
            <a:lvl3pPr>
              <a:defRPr sz="1880"/>
            </a:lvl3pPr>
            <a:lvl4pPr>
              <a:defRPr sz="1692"/>
            </a:lvl4pPr>
            <a:lvl5pPr>
              <a:defRPr sz="1692"/>
            </a:lvl5pPr>
            <a:lvl6pPr>
              <a:defRPr sz="1692"/>
            </a:lvl6pPr>
            <a:lvl7pPr>
              <a:defRPr sz="1692"/>
            </a:lvl7pPr>
            <a:lvl8pPr>
              <a:defRPr sz="1692"/>
            </a:lvl8pPr>
            <a:lvl9pPr>
              <a:defRPr sz="16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95407" y="1600202"/>
            <a:ext cx="6746875" cy="4525963"/>
          </a:xfrm>
        </p:spPr>
        <p:txBody>
          <a:bodyPr/>
          <a:lstStyle>
            <a:lvl1pPr>
              <a:defRPr sz="2631"/>
            </a:lvl1pPr>
            <a:lvl2pPr>
              <a:defRPr sz="2256"/>
            </a:lvl2pPr>
            <a:lvl3pPr>
              <a:defRPr sz="1880"/>
            </a:lvl3pPr>
            <a:lvl4pPr>
              <a:defRPr sz="1692"/>
            </a:lvl4pPr>
            <a:lvl5pPr>
              <a:defRPr sz="1692"/>
            </a:lvl5pPr>
            <a:lvl6pPr>
              <a:defRPr sz="1692"/>
            </a:lvl6pPr>
            <a:lvl7pPr>
              <a:defRPr sz="1692"/>
            </a:lvl7pPr>
            <a:lvl8pPr>
              <a:defRPr sz="1692"/>
            </a:lvl8pPr>
            <a:lvl9pPr>
              <a:defRPr sz="16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714877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102870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1501" y="1535113"/>
            <a:ext cx="5050235" cy="639762"/>
          </a:xfrm>
        </p:spPr>
        <p:txBody>
          <a:bodyPr anchor="b"/>
          <a:lstStyle>
            <a:lvl1pPr marL="0" indent="0">
              <a:buNone/>
              <a:defRPr sz="2256" b="1"/>
            </a:lvl1pPr>
            <a:lvl2pPr marL="429677" indent="0">
              <a:buNone/>
              <a:defRPr sz="1880" b="1"/>
            </a:lvl2pPr>
            <a:lvl3pPr marL="859353" indent="0">
              <a:buNone/>
              <a:defRPr sz="1692" b="1"/>
            </a:lvl3pPr>
            <a:lvl4pPr marL="1289030" indent="0">
              <a:buNone/>
              <a:defRPr sz="1504" b="1"/>
            </a:lvl4pPr>
            <a:lvl5pPr marL="1718706" indent="0">
              <a:buNone/>
              <a:defRPr sz="1504" b="1"/>
            </a:lvl5pPr>
            <a:lvl6pPr marL="2148383" indent="0">
              <a:buNone/>
              <a:defRPr sz="1504" b="1"/>
            </a:lvl6pPr>
            <a:lvl7pPr marL="2578059" indent="0">
              <a:buNone/>
              <a:defRPr sz="1504" b="1"/>
            </a:lvl7pPr>
            <a:lvl8pPr marL="3007736" indent="0">
              <a:buNone/>
              <a:defRPr sz="1504" b="1"/>
            </a:lvl8pPr>
            <a:lvl9pPr marL="3437412" indent="0">
              <a:buNone/>
              <a:defRPr sz="1504" b="1"/>
            </a:lvl9pPr>
          </a:lstStyle>
          <a:p>
            <a:pPr lvl="0"/>
            <a:r>
              <a:rPr lang="en-US"/>
              <a:t>Click to edit Master text styles</a:t>
            </a:r>
          </a:p>
        </p:txBody>
      </p:sp>
      <p:sp>
        <p:nvSpPr>
          <p:cNvPr id="4" name="Content Placeholder 3"/>
          <p:cNvSpPr>
            <a:spLocks noGrp="1"/>
          </p:cNvSpPr>
          <p:nvPr>
            <p:ph sz="half" idx="2"/>
          </p:nvPr>
        </p:nvSpPr>
        <p:spPr>
          <a:xfrm>
            <a:off x="571501" y="2174875"/>
            <a:ext cx="5050235" cy="3951288"/>
          </a:xfrm>
        </p:spPr>
        <p:txBody>
          <a:bodyPr/>
          <a:lstStyle>
            <a:lvl1pPr>
              <a:defRPr sz="2256"/>
            </a:lvl1pPr>
            <a:lvl2pPr>
              <a:defRPr sz="1880"/>
            </a:lvl2pPr>
            <a:lvl3pPr>
              <a:defRPr sz="1692"/>
            </a:lvl3pPr>
            <a:lvl4pPr>
              <a:defRPr sz="1504"/>
            </a:lvl4pPr>
            <a:lvl5pPr>
              <a:defRPr sz="1504"/>
            </a:lvl5pPr>
            <a:lvl6pPr>
              <a:defRPr sz="1504"/>
            </a:lvl6pPr>
            <a:lvl7pPr>
              <a:defRPr sz="1504"/>
            </a:lvl7pPr>
            <a:lvl8pPr>
              <a:defRPr sz="1504"/>
            </a:lvl8pPr>
            <a:lvl9pPr>
              <a:defRPr sz="15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06283" y="1535113"/>
            <a:ext cx="5052218" cy="639762"/>
          </a:xfrm>
        </p:spPr>
        <p:txBody>
          <a:bodyPr anchor="b"/>
          <a:lstStyle>
            <a:lvl1pPr marL="0" indent="0">
              <a:buNone/>
              <a:defRPr sz="2256" b="1"/>
            </a:lvl1pPr>
            <a:lvl2pPr marL="429677" indent="0">
              <a:buNone/>
              <a:defRPr sz="1880" b="1"/>
            </a:lvl2pPr>
            <a:lvl3pPr marL="859353" indent="0">
              <a:buNone/>
              <a:defRPr sz="1692" b="1"/>
            </a:lvl3pPr>
            <a:lvl4pPr marL="1289030" indent="0">
              <a:buNone/>
              <a:defRPr sz="1504" b="1"/>
            </a:lvl4pPr>
            <a:lvl5pPr marL="1718706" indent="0">
              <a:buNone/>
              <a:defRPr sz="1504" b="1"/>
            </a:lvl5pPr>
            <a:lvl6pPr marL="2148383" indent="0">
              <a:buNone/>
              <a:defRPr sz="1504" b="1"/>
            </a:lvl6pPr>
            <a:lvl7pPr marL="2578059" indent="0">
              <a:buNone/>
              <a:defRPr sz="1504" b="1"/>
            </a:lvl7pPr>
            <a:lvl8pPr marL="3007736" indent="0">
              <a:buNone/>
              <a:defRPr sz="1504" b="1"/>
            </a:lvl8pPr>
            <a:lvl9pPr marL="3437412" indent="0">
              <a:buNone/>
              <a:defRPr sz="1504" b="1"/>
            </a:lvl9pPr>
          </a:lstStyle>
          <a:p>
            <a:pPr lvl="0"/>
            <a:r>
              <a:rPr lang="en-US"/>
              <a:t>Click to edit Master text styles</a:t>
            </a:r>
          </a:p>
        </p:txBody>
      </p:sp>
      <p:sp>
        <p:nvSpPr>
          <p:cNvPr id="6" name="Content Placeholder 5"/>
          <p:cNvSpPr>
            <a:spLocks noGrp="1"/>
          </p:cNvSpPr>
          <p:nvPr>
            <p:ph sz="quarter" idx="4"/>
          </p:nvPr>
        </p:nvSpPr>
        <p:spPr>
          <a:xfrm>
            <a:off x="5806283" y="2174875"/>
            <a:ext cx="5052218" cy="3951288"/>
          </a:xfrm>
        </p:spPr>
        <p:txBody>
          <a:bodyPr/>
          <a:lstStyle>
            <a:lvl1pPr>
              <a:defRPr sz="2256"/>
            </a:lvl1pPr>
            <a:lvl2pPr>
              <a:defRPr sz="1880"/>
            </a:lvl2pPr>
            <a:lvl3pPr>
              <a:defRPr sz="1692"/>
            </a:lvl3pPr>
            <a:lvl4pPr>
              <a:defRPr sz="1504"/>
            </a:lvl4pPr>
            <a:lvl5pPr>
              <a:defRPr sz="1504"/>
            </a:lvl5pPr>
            <a:lvl6pPr>
              <a:defRPr sz="1504"/>
            </a:lvl6pPr>
            <a:lvl7pPr>
              <a:defRPr sz="1504"/>
            </a:lvl7pPr>
            <a:lvl8pPr>
              <a:defRPr sz="1504"/>
            </a:lvl8pPr>
            <a:lvl9pPr>
              <a:defRPr sz="15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11/25/2024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359376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6820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704705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2" y="273050"/>
            <a:ext cx="3760391" cy="1162050"/>
          </a:xfrm>
        </p:spPr>
        <p:txBody>
          <a:bodyPr anchor="b"/>
          <a:lstStyle>
            <a:lvl1pPr algn="l">
              <a:defRPr sz="1880" b="1"/>
            </a:lvl1pPr>
          </a:lstStyle>
          <a:p>
            <a:r>
              <a:rPr lang="en-US"/>
              <a:t>Click to edit Master title style</a:t>
            </a:r>
          </a:p>
        </p:txBody>
      </p:sp>
      <p:sp>
        <p:nvSpPr>
          <p:cNvPr id="3" name="Content Placeholder 2"/>
          <p:cNvSpPr>
            <a:spLocks noGrp="1"/>
          </p:cNvSpPr>
          <p:nvPr>
            <p:ph idx="1"/>
          </p:nvPr>
        </p:nvSpPr>
        <p:spPr>
          <a:xfrm>
            <a:off x="4468813" y="273052"/>
            <a:ext cx="6389687" cy="5853113"/>
          </a:xfrm>
        </p:spPr>
        <p:txBody>
          <a:bodyPr/>
          <a:lstStyle>
            <a:lvl1pPr>
              <a:defRPr sz="3007"/>
            </a:lvl1pPr>
            <a:lvl2pPr>
              <a:defRPr sz="2631"/>
            </a:lvl2pPr>
            <a:lvl3pPr>
              <a:defRPr sz="2256"/>
            </a:lvl3pPr>
            <a:lvl4pPr>
              <a:defRPr sz="1880"/>
            </a:lvl4pPr>
            <a:lvl5pPr>
              <a:defRPr sz="1880"/>
            </a:lvl5pPr>
            <a:lvl6pPr>
              <a:defRPr sz="1880"/>
            </a:lvl6pPr>
            <a:lvl7pPr>
              <a:defRPr sz="1880"/>
            </a:lvl7pPr>
            <a:lvl8pPr>
              <a:defRPr sz="1880"/>
            </a:lvl8pPr>
            <a:lvl9pPr>
              <a:defRPr sz="1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1502" y="1435102"/>
            <a:ext cx="3760391" cy="4691063"/>
          </a:xfrm>
        </p:spPr>
        <p:txBody>
          <a:bodyPr/>
          <a:lstStyle>
            <a:lvl1pPr marL="0" indent="0">
              <a:buNone/>
              <a:defRPr sz="1316"/>
            </a:lvl1pPr>
            <a:lvl2pPr marL="429677" indent="0">
              <a:buNone/>
              <a:defRPr sz="1128"/>
            </a:lvl2pPr>
            <a:lvl3pPr marL="859353" indent="0">
              <a:buNone/>
              <a:defRPr sz="940"/>
            </a:lvl3pPr>
            <a:lvl4pPr marL="1289030" indent="0">
              <a:buNone/>
              <a:defRPr sz="846"/>
            </a:lvl4pPr>
            <a:lvl5pPr marL="1718706" indent="0">
              <a:buNone/>
              <a:defRPr sz="846"/>
            </a:lvl5pPr>
            <a:lvl6pPr marL="2148383" indent="0">
              <a:buNone/>
              <a:defRPr sz="846"/>
            </a:lvl6pPr>
            <a:lvl7pPr marL="2578059" indent="0">
              <a:buNone/>
              <a:defRPr sz="846"/>
            </a:lvl7pPr>
            <a:lvl8pPr marL="3007736" indent="0">
              <a:buNone/>
              <a:defRPr sz="846"/>
            </a:lvl8pPr>
            <a:lvl9pPr marL="3437412" indent="0">
              <a:buNone/>
              <a:defRPr sz="846"/>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0123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Nội dung 2"/>
          <p:cNvSpPr>
            <a:spLocks noGrp="1"/>
          </p:cNvSpPr>
          <p:nvPr>
            <p:ph idx="1" hasCustomPrompt="1"/>
          </p:nvPr>
        </p:nvSpPr>
        <p:spPr/>
        <p:txBody>
          <a:bodyPr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38C3A219-E93E-4A57-8AB8-4746A4C196E5}" type="datetime1">
              <a:rPr lang="vi-VN" smtClean="0"/>
              <a:t>25/11/2024</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0360" y="4800600"/>
            <a:ext cx="6858000" cy="566738"/>
          </a:xfrm>
        </p:spPr>
        <p:txBody>
          <a:bodyPr anchor="b"/>
          <a:lstStyle>
            <a:lvl1pPr algn="l">
              <a:defRPr sz="1880" b="1"/>
            </a:lvl1pPr>
          </a:lstStyle>
          <a:p>
            <a:r>
              <a:rPr lang="en-US"/>
              <a:t>Click to edit Master title style</a:t>
            </a:r>
          </a:p>
        </p:txBody>
      </p:sp>
      <p:sp>
        <p:nvSpPr>
          <p:cNvPr id="3" name="Picture Placeholder 2"/>
          <p:cNvSpPr>
            <a:spLocks noGrp="1"/>
          </p:cNvSpPr>
          <p:nvPr>
            <p:ph type="pic" idx="1"/>
          </p:nvPr>
        </p:nvSpPr>
        <p:spPr>
          <a:xfrm>
            <a:off x="2240360" y="612775"/>
            <a:ext cx="6858000" cy="4114800"/>
          </a:xfrm>
        </p:spPr>
        <p:txBody>
          <a:bodyPr/>
          <a:lstStyle>
            <a:lvl1pPr marL="0" indent="0">
              <a:buNone/>
              <a:defRPr sz="3007"/>
            </a:lvl1pPr>
            <a:lvl2pPr marL="429677" indent="0">
              <a:buNone/>
              <a:defRPr sz="2631"/>
            </a:lvl2pPr>
            <a:lvl3pPr marL="859353" indent="0">
              <a:buNone/>
              <a:defRPr sz="2256"/>
            </a:lvl3pPr>
            <a:lvl4pPr marL="1289030" indent="0">
              <a:buNone/>
              <a:defRPr sz="1880"/>
            </a:lvl4pPr>
            <a:lvl5pPr marL="1718706" indent="0">
              <a:buNone/>
              <a:defRPr sz="1880"/>
            </a:lvl5pPr>
            <a:lvl6pPr marL="2148383" indent="0">
              <a:buNone/>
              <a:defRPr sz="1880"/>
            </a:lvl6pPr>
            <a:lvl7pPr marL="2578059" indent="0">
              <a:buNone/>
              <a:defRPr sz="1880"/>
            </a:lvl7pPr>
            <a:lvl8pPr marL="3007736" indent="0">
              <a:buNone/>
              <a:defRPr sz="1880"/>
            </a:lvl8pPr>
            <a:lvl9pPr marL="3437412" indent="0">
              <a:buNone/>
              <a:defRPr sz="1880"/>
            </a:lvl9pPr>
          </a:lstStyle>
          <a:p>
            <a:endParaRPr lang="en-US"/>
          </a:p>
        </p:txBody>
      </p:sp>
      <p:sp>
        <p:nvSpPr>
          <p:cNvPr id="4" name="Text Placeholder 3"/>
          <p:cNvSpPr>
            <a:spLocks noGrp="1"/>
          </p:cNvSpPr>
          <p:nvPr>
            <p:ph type="body" sz="half" idx="2"/>
          </p:nvPr>
        </p:nvSpPr>
        <p:spPr>
          <a:xfrm>
            <a:off x="2240360" y="5367338"/>
            <a:ext cx="6858000" cy="804862"/>
          </a:xfrm>
        </p:spPr>
        <p:txBody>
          <a:bodyPr/>
          <a:lstStyle>
            <a:lvl1pPr marL="0" indent="0">
              <a:buNone/>
              <a:defRPr sz="1316"/>
            </a:lvl1pPr>
            <a:lvl2pPr marL="429677" indent="0">
              <a:buNone/>
              <a:defRPr sz="1128"/>
            </a:lvl2pPr>
            <a:lvl3pPr marL="859353" indent="0">
              <a:buNone/>
              <a:defRPr sz="940"/>
            </a:lvl3pPr>
            <a:lvl4pPr marL="1289030" indent="0">
              <a:buNone/>
              <a:defRPr sz="846"/>
            </a:lvl4pPr>
            <a:lvl5pPr marL="1718706" indent="0">
              <a:buNone/>
              <a:defRPr sz="846"/>
            </a:lvl5pPr>
            <a:lvl6pPr marL="2148383" indent="0">
              <a:buNone/>
              <a:defRPr sz="846"/>
            </a:lvl6pPr>
            <a:lvl7pPr marL="2578059" indent="0">
              <a:buNone/>
              <a:defRPr sz="846"/>
            </a:lvl7pPr>
            <a:lvl8pPr marL="3007736" indent="0">
              <a:buNone/>
              <a:defRPr sz="846"/>
            </a:lvl8pPr>
            <a:lvl9pPr marL="3437412" indent="0">
              <a:buNone/>
              <a:defRPr sz="846"/>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34842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79730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023203" y="274640"/>
            <a:ext cx="341907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0016" y="274640"/>
            <a:ext cx="10072688"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5048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êu đề của Mục">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4856264" y="1600203"/>
            <a:ext cx="6000751" cy="2486025"/>
          </a:xfrm>
        </p:spPr>
        <p:txBody>
          <a:bodyPr rtlCol="0" anchor="b">
            <a:normAutofit/>
          </a:bodyPr>
          <a:lstStyle>
            <a:lvl1pPr>
              <a:defRPr sz="4875"/>
            </a:lvl1pPr>
          </a:lstStyle>
          <a:p>
            <a:pPr rtl="0"/>
            <a:r>
              <a:rPr lang="vi-VN"/>
              <a:t>Bấm để sửa kiểu tiêu đề Bản cái</a:t>
            </a:r>
            <a:endParaRPr lang="vi-VN" dirty="0"/>
          </a:p>
        </p:txBody>
      </p:sp>
      <p:sp>
        <p:nvSpPr>
          <p:cNvPr id="3" name="Chỗ dành sẵn cho Văn bản 2"/>
          <p:cNvSpPr>
            <a:spLocks noGrp="1"/>
          </p:cNvSpPr>
          <p:nvPr>
            <p:ph type="body" idx="1" hasCustomPrompt="1"/>
          </p:nvPr>
        </p:nvSpPr>
        <p:spPr>
          <a:xfrm>
            <a:off x="4856262" y="4105029"/>
            <a:ext cx="6000751" cy="914400"/>
          </a:xfrm>
        </p:spPr>
        <p:txBody>
          <a:bodyPr rtlCol="0">
            <a:normAutofit/>
          </a:bodyPr>
          <a:lstStyle>
            <a:lvl1pPr marL="0" indent="0">
              <a:buNone/>
              <a:defRPr sz="1875">
                <a:solidFill>
                  <a:schemeClr val="accent2"/>
                </a:solidFill>
              </a:defRPr>
            </a:lvl1pPr>
            <a:lvl2pPr marL="428638" indent="0">
              <a:buNone/>
              <a:defRPr sz="1875">
                <a:solidFill>
                  <a:schemeClr val="tx1">
                    <a:tint val="75000"/>
                  </a:schemeClr>
                </a:solidFill>
              </a:defRPr>
            </a:lvl2pPr>
            <a:lvl3pPr marL="857277" indent="0">
              <a:buNone/>
              <a:defRPr sz="1690">
                <a:solidFill>
                  <a:schemeClr val="tx1">
                    <a:tint val="75000"/>
                  </a:schemeClr>
                </a:solidFill>
              </a:defRPr>
            </a:lvl3pPr>
            <a:lvl4pPr marL="1285915" indent="0">
              <a:buNone/>
              <a:defRPr sz="1500">
                <a:solidFill>
                  <a:schemeClr val="tx1">
                    <a:tint val="75000"/>
                  </a:schemeClr>
                </a:solidFill>
              </a:defRPr>
            </a:lvl4pPr>
            <a:lvl5pPr marL="1714553" indent="0">
              <a:buNone/>
              <a:defRPr sz="1500">
                <a:solidFill>
                  <a:schemeClr val="tx1">
                    <a:tint val="75000"/>
                  </a:schemeClr>
                </a:solidFill>
              </a:defRPr>
            </a:lvl5pPr>
            <a:lvl6pPr marL="2143192" indent="0">
              <a:buNone/>
              <a:defRPr sz="1500">
                <a:solidFill>
                  <a:schemeClr val="tx1">
                    <a:tint val="75000"/>
                  </a:schemeClr>
                </a:solidFill>
              </a:defRPr>
            </a:lvl6pPr>
            <a:lvl7pPr marL="2571831" indent="0">
              <a:buNone/>
              <a:defRPr sz="1500">
                <a:solidFill>
                  <a:schemeClr val="tx1">
                    <a:tint val="75000"/>
                  </a:schemeClr>
                </a:solidFill>
              </a:defRPr>
            </a:lvl7pPr>
            <a:lvl8pPr marL="3000469" indent="0">
              <a:buNone/>
              <a:defRPr sz="1500">
                <a:solidFill>
                  <a:schemeClr val="tx1">
                    <a:tint val="75000"/>
                  </a:schemeClr>
                </a:solidFill>
              </a:defRPr>
            </a:lvl8pPr>
            <a:lvl9pPr marL="3429107" indent="0">
              <a:buNone/>
              <a:defRPr sz="1500">
                <a:solidFill>
                  <a:schemeClr val="tx1">
                    <a:tint val="75000"/>
                  </a:schemeClr>
                </a:solidFill>
              </a:defRPr>
            </a:lvl9pPr>
          </a:lstStyle>
          <a:p>
            <a:pPr lvl="0" rtl="0"/>
            <a:r>
              <a:rPr lang="vi-VN"/>
              <a:t>Chỉnh sửa kiểu văn bản của Bản cái</a:t>
            </a:r>
          </a:p>
        </p:txBody>
      </p:sp>
      <p:sp>
        <p:nvSpPr>
          <p:cNvPr id="4" name="Chỗ dành sẵn cho Ngày tháng 3"/>
          <p:cNvSpPr>
            <a:spLocks noGrp="1"/>
          </p:cNvSpPr>
          <p:nvPr>
            <p:ph type="dt" sz="half" idx="10"/>
          </p:nvPr>
        </p:nvSpPr>
        <p:spPr/>
        <p:txBody>
          <a:bodyPr rtlCol="0"/>
          <a:lstStyle/>
          <a:p>
            <a:pPr rtl="0"/>
            <a:fld id="{719677E3-5E68-4C16-8BBB-55F20A1A8FB6}" type="datetime1">
              <a:rPr lang="vi-VN" smtClean="0"/>
              <a:t>25/11/2024</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dirty="0"/>
              <a:t>Bấm để sửa kiểu tiêu đề Bản cái</a:t>
            </a:r>
          </a:p>
        </p:txBody>
      </p:sp>
      <p:sp>
        <p:nvSpPr>
          <p:cNvPr id="3" name="Chỗ dành sẵn cho Nội dung 2"/>
          <p:cNvSpPr>
            <a:spLocks noGrp="1"/>
          </p:cNvSpPr>
          <p:nvPr>
            <p:ph sz="half" idx="1" hasCustomPrompt="1"/>
          </p:nvPr>
        </p:nvSpPr>
        <p:spPr>
          <a:xfrm>
            <a:off x="2070200" y="1600200"/>
            <a:ext cx="4286250" cy="4114800"/>
          </a:xfrm>
        </p:spPr>
        <p:txBody>
          <a:bodyPr rtlCol="0"/>
          <a:lstStyle/>
          <a:p>
            <a:pPr lvl="0" rtl="0"/>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a:t>
            </a:r>
            <a:r>
              <a:rPr lang="vi-VN" noProof="0" dirty="0" err="1"/>
              <a:t>bản</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a:t>
            </a:r>
            <a:r>
              <a:rPr lang="vi-VN" noProof="0" dirty="0" err="1"/>
              <a:t>bốn</a:t>
            </a:r>
            <a:endParaRPr lang="vi-VN" noProof="0" dirty="0"/>
          </a:p>
          <a:p>
            <a:pPr lvl="4" rtl="0"/>
            <a:r>
              <a:rPr lang="vi-VN" noProof="0" dirty="0" err="1"/>
              <a:t>Mức</a:t>
            </a:r>
            <a:r>
              <a:rPr lang="vi-VN" noProof="0" dirty="0"/>
              <a:t> năm</a:t>
            </a:r>
          </a:p>
        </p:txBody>
      </p:sp>
      <p:sp>
        <p:nvSpPr>
          <p:cNvPr id="4" name="Chỗ dành sẵn cho Nội dung 3"/>
          <p:cNvSpPr>
            <a:spLocks noGrp="1"/>
          </p:cNvSpPr>
          <p:nvPr>
            <p:ph sz="half" idx="2" hasCustomPrompt="1"/>
          </p:nvPr>
        </p:nvSpPr>
        <p:spPr>
          <a:xfrm>
            <a:off x="6570762" y="1600200"/>
            <a:ext cx="4286250" cy="4114800"/>
          </a:xfrm>
        </p:spPr>
        <p:txBody>
          <a:bodyPr rtlCol="0"/>
          <a:lstStyle/>
          <a:p>
            <a:pPr lvl="0" rtl="0"/>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a:t>
            </a:r>
            <a:r>
              <a:rPr lang="vi-VN" noProof="0" dirty="0" err="1"/>
              <a:t>bản</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a:t>
            </a:r>
            <a:r>
              <a:rPr lang="vi-VN" noProof="0" dirty="0" err="1"/>
              <a:t>bốn</a:t>
            </a:r>
            <a:endParaRPr lang="vi-VN" noProof="0" dirty="0"/>
          </a:p>
          <a:p>
            <a:pPr lvl="4" rtl="0"/>
            <a:r>
              <a:rPr lang="vi-VN" noProof="0" dirty="0" err="1"/>
              <a:t>Mức</a:t>
            </a:r>
            <a:r>
              <a:rPr lang="vi-VN" noProof="0" dirty="0"/>
              <a:t> năm</a:t>
            </a:r>
          </a:p>
        </p:txBody>
      </p:sp>
      <p:sp>
        <p:nvSpPr>
          <p:cNvPr id="5" name="Chỗ dành sẵn cho Ngày tháng 4"/>
          <p:cNvSpPr>
            <a:spLocks noGrp="1"/>
          </p:cNvSpPr>
          <p:nvPr>
            <p:ph type="dt" sz="half" idx="10"/>
          </p:nvPr>
        </p:nvSpPr>
        <p:spPr/>
        <p:txBody>
          <a:bodyPr rtlCol="0"/>
          <a:lstStyle/>
          <a:p>
            <a:pPr rtl="0"/>
            <a:fld id="{8AD27773-524D-45C8-A1FA-602C14602A3B}" type="datetime1">
              <a:rPr lang="vi-VN" noProof="0" smtClean="0"/>
              <a:t>25/11/2024</a:t>
            </a:fld>
            <a:endParaRPr lang="vi-VN" noProof="0" dirty="0"/>
          </a:p>
        </p:txBody>
      </p:sp>
      <p:sp>
        <p:nvSpPr>
          <p:cNvPr id="6" name="Chỗ dành sẵn cho Chân trang 5"/>
          <p:cNvSpPr>
            <a:spLocks noGrp="1"/>
          </p:cNvSpPr>
          <p:nvPr>
            <p:ph type="ftr" sz="quarter" idx="11"/>
          </p:nvPr>
        </p:nvSpPr>
        <p:spPr/>
        <p:txBody>
          <a:bodyPr rtlCol="0"/>
          <a:lstStyle/>
          <a:p>
            <a:pPr rtl="0"/>
            <a:endParaRPr lang="vi-VN" noProof="0"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noProof="0"/>
              <a:t>‹#›</a:t>
            </a:fld>
            <a:endParaRPr lang="vi-VN" noProof="0"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Văn bản 2"/>
          <p:cNvSpPr>
            <a:spLocks noGrp="1"/>
          </p:cNvSpPr>
          <p:nvPr>
            <p:ph type="body" idx="1" hasCustomPrompt="1"/>
          </p:nvPr>
        </p:nvSpPr>
        <p:spPr>
          <a:xfrm>
            <a:off x="2070200" y="1600200"/>
            <a:ext cx="4286250" cy="823912"/>
          </a:xfrm>
        </p:spPr>
        <p:txBody>
          <a:bodyPr rtlCol="0" anchor="ctr">
            <a:noAutofit/>
          </a:bodyPr>
          <a:lstStyle>
            <a:lvl1pPr marL="0" indent="0">
              <a:spcBef>
                <a:spcPts val="0"/>
              </a:spcBef>
              <a:buNone/>
              <a:defRPr sz="1970" b="0">
                <a:solidFill>
                  <a:schemeClr val="accent2"/>
                </a:solidFill>
              </a:defRPr>
            </a:lvl1pPr>
            <a:lvl2pPr marL="428638" indent="0">
              <a:buNone/>
              <a:defRPr sz="1875" b="1"/>
            </a:lvl2pPr>
            <a:lvl3pPr marL="857277" indent="0">
              <a:buNone/>
              <a:defRPr sz="1690" b="1"/>
            </a:lvl3pPr>
            <a:lvl4pPr marL="1285915" indent="0">
              <a:buNone/>
              <a:defRPr sz="1500" b="1"/>
            </a:lvl4pPr>
            <a:lvl5pPr marL="1714553" indent="0">
              <a:buNone/>
              <a:defRPr sz="1500" b="1"/>
            </a:lvl5pPr>
            <a:lvl6pPr marL="2143192" indent="0">
              <a:buNone/>
              <a:defRPr sz="1500" b="1"/>
            </a:lvl6pPr>
            <a:lvl7pPr marL="2571831" indent="0">
              <a:buNone/>
              <a:defRPr sz="1500" b="1"/>
            </a:lvl7pPr>
            <a:lvl8pPr marL="3000469" indent="0">
              <a:buNone/>
              <a:defRPr sz="1500" b="1"/>
            </a:lvl8pPr>
            <a:lvl9pPr marL="3429107" indent="0">
              <a:buNone/>
              <a:defRPr sz="1500" b="1"/>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4" name="Chỗ dành sẵn cho Nội dung 3"/>
          <p:cNvSpPr>
            <a:spLocks noGrp="1"/>
          </p:cNvSpPr>
          <p:nvPr>
            <p:ph sz="half" idx="2" hasCustomPrompt="1"/>
          </p:nvPr>
        </p:nvSpPr>
        <p:spPr>
          <a:xfrm>
            <a:off x="2070200" y="2505075"/>
            <a:ext cx="4286250" cy="3337560"/>
          </a:xfrm>
        </p:spPr>
        <p:txBody>
          <a:bodyPr rtlCol="0"/>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5" name="Chỗ dành sẵn cho Văn bản 4"/>
          <p:cNvSpPr>
            <a:spLocks noGrp="1"/>
          </p:cNvSpPr>
          <p:nvPr>
            <p:ph type="body" sz="quarter" idx="3" hasCustomPrompt="1"/>
          </p:nvPr>
        </p:nvSpPr>
        <p:spPr>
          <a:xfrm>
            <a:off x="6570762" y="1600200"/>
            <a:ext cx="4286250" cy="823912"/>
          </a:xfrm>
        </p:spPr>
        <p:txBody>
          <a:bodyPr rtlCol="0" anchor="ctr">
            <a:noAutofit/>
          </a:bodyPr>
          <a:lstStyle>
            <a:lvl1pPr marL="0" indent="0">
              <a:spcBef>
                <a:spcPts val="0"/>
              </a:spcBef>
              <a:buNone/>
              <a:defRPr sz="1970" b="0">
                <a:solidFill>
                  <a:schemeClr val="accent2"/>
                </a:solidFill>
              </a:defRPr>
            </a:lvl1pPr>
            <a:lvl2pPr marL="428638" indent="0">
              <a:buNone/>
              <a:defRPr sz="1875" b="1"/>
            </a:lvl2pPr>
            <a:lvl3pPr marL="857277" indent="0">
              <a:buNone/>
              <a:defRPr sz="1690" b="1"/>
            </a:lvl3pPr>
            <a:lvl4pPr marL="1285915" indent="0">
              <a:buNone/>
              <a:defRPr sz="1500" b="1"/>
            </a:lvl4pPr>
            <a:lvl5pPr marL="1714553" indent="0">
              <a:buNone/>
              <a:defRPr sz="1500" b="1"/>
            </a:lvl5pPr>
            <a:lvl6pPr marL="2143192" indent="0">
              <a:buNone/>
              <a:defRPr sz="1500" b="1"/>
            </a:lvl6pPr>
            <a:lvl7pPr marL="2571831" indent="0">
              <a:buNone/>
              <a:defRPr sz="1500" b="1"/>
            </a:lvl7pPr>
            <a:lvl8pPr marL="3000469" indent="0">
              <a:buNone/>
              <a:defRPr sz="1500" b="1"/>
            </a:lvl8pPr>
            <a:lvl9pPr marL="3429107" indent="0">
              <a:buNone/>
              <a:defRPr sz="1500" b="1"/>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6" name="Chỗ dành sẵn cho Nội dung 5"/>
          <p:cNvSpPr>
            <a:spLocks noGrp="1"/>
          </p:cNvSpPr>
          <p:nvPr>
            <p:ph sz="quarter" idx="4" hasCustomPrompt="1"/>
          </p:nvPr>
        </p:nvSpPr>
        <p:spPr>
          <a:xfrm>
            <a:off x="6570762" y="2505075"/>
            <a:ext cx="4286250" cy="3337560"/>
          </a:xfrm>
        </p:spPr>
        <p:txBody>
          <a:bodyPr rtlCol="0"/>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7" name="Chỗ dành sẵn cho Ngày tháng 6"/>
          <p:cNvSpPr>
            <a:spLocks noGrp="1"/>
          </p:cNvSpPr>
          <p:nvPr>
            <p:ph type="dt" sz="half" idx="10"/>
          </p:nvPr>
        </p:nvSpPr>
        <p:spPr/>
        <p:txBody>
          <a:bodyPr rtlCol="0"/>
          <a:lstStyle/>
          <a:p>
            <a:pPr rtl="0"/>
            <a:fld id="{B80A089F-08F3-472C-992E-D6619EBCE691}" type="datetime1">
              <a:rPr lang="vi-VN" smtClean="0"/>
              <a:t>25/11/2024</a:t>
            </a:fld>
            <a:endParaRPr lang="vi-VN" dirty="0"/>
          </a:p>
        </p:txBody>
      </p:sp>
      <p:sp>
        <p:nvSpPr>
          <p:cNvPr id="8" name="Chỗ dành sẵn cho Chân trang 7"/>
          <p:cNvSpPr>
            <a:spLocks noGrp="1"/>
          </p:cNvSpPr>
          <p:nvPr>
            <p:ph type="ftr" sz="quarter" idx="11"/>
          </p:nvPr>
        </p:nvSpPr>
        <p:spPr/>
        <p:txBody>
          <a:bodyPr rtlCol="0"/>
          <a:lstStyle/>
          <a:p>
            <a:pPr rtl="0"/>
            <a:endParaRPr lang="vi-VN" dirty="0"/>
          </a:p>
        </p:txBody>
      </p:sp>
      <p:sp>
        <p:nvSpPr>
          <p:cNvPr id="9" name="Chỗ dành sẵn cho Số Trang chiếu 8"/>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Ngày tháng 2"/>
          <p:cNvSpPr>
            <a:spLocks noGrp="1"/>
          </p:cNvSpPr>
          <p:nvPr>
            <p:ph type="dt" sz="half" idx="10"/>
          </p:nvPr>
        </p:nvSpPr>
        <p:spPr/>
        <p:txBody>
          <a:bodyPr rtlCol="0"/>
          <a:lstStyle/>
          <a:p>
            <a:pPr rtl="0"/>
            <a:fld id="{B8092662-6564-412C-9392-266C7F9E7420}" type="datetime1">
              <a:rPr lang="vi-VN" smtClean="0"/>
              <a:t>25/11/2024</a:t>
            </a:fld>
            <a:endParaRPr lang="vi-VN" dirty="0"/>
          </a:p>
        </p:txBody>
      </p:sp>
      <p:sp>
        <p:nvSpPr>
          <p:cNvPr id="4" name="Chỗ dành sẵn cho Chân trang 3"/>
          <p:cNvSpPr>
            <a:spLocks noGrp="1"/>
          </p:cNvSpPr>
          <p:nvPr>
            <p:ph type="ftr" sz="quarter" idx="11"/>
          </p:nvPr>
        </p:nvSpPr>
        <p:spPr/>
        <p:txBody>
          <a:bodyPr rtlCol="0"/>
          <a:lstStyle/>
          <a:p>
            <a:pPr rtl="0"/>
            <a:endParaRPr lang="vi-VN" dirty="0"/>
          </a:p>
        </p:txBody>
      </p:sp>
      <p:sp>
        <p:nvSpPr>
          <p:cNvPr id="5" name="Chỗ dành sẵn cho Số Trang chiếu 4"/>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hỗ dành sẵn cho Ngày tháng 1"/>
          <p:cNvSpPr>
            <a:spLocks noGrp="1"/>
          </p:cNvSpPr>
          <p:nvPr>
            <p:ph type="dt" sz="half" idx="10"/>
          </p:nvPr>
        </p:nvSpPr>
        <p:spPr/>
        <p:txBody>
          <a:bodyPr rtlCol="0"/>
          <a:lstStyle/>
          <a:p>
            <a:pPr rtl="0"/>
            <a:fld id="{ADCFBD34-5AE3-4C91-B13A-0044E6640D70}" type="datetime1">
              <a:rPr lang="vi-VN" smtClean="0"/>
              <a:t>25/11/2024</a:t>
            </a:fld>
            <a:endParaRPr lang="vi-VN" dirty="0"/>
          </a:p>
        </p:txBody>
      </p:sp>
      <p:sp>
        <p:nvSpPr>
          <p:cNvPr id="3" name="Chỗ dành sẵn cho Chân trang 2"/>
          <p:cNvSpPr>
            <a:spLocks noGrp="1"/>
          </p:cNvSpPr>
          <p:nvPr>
            <p:ph type="ftr" sz="quarter" idx="11"/>
          </p:nvPr>
        </p:nvSpPr>
        <p:spPr/>
        <p:txBody>
          <a:bodyPr rtlCol="0"/>
          <a:lstStyle/>
          <a:p>
            <a:pPr rtl="0"/>
            <a:endParaRPr lang="vi-VN" dirty="0"/>
          </a:p>
        </p:txBody>
      </p:sp>
      <p:sp>
        <p:nvSpPr>
          <p:cNvPr id="4" name="Chỗ dành sẵn cho Số Trang chiếu 3"/>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có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285263" y="2277477"/>
            <a:ext cx="2571751" cy="2322178"/>
          </a:xfrm>
        </p:spPr>
        <p:txBody>
          <a:bodyPr rtlCol="0" anchor="b">
            <a:normAutofit/>
          </a:bodyPr>
          <a:lstStyle>
            <a:lvl1pPr>
              <a:defRPr sz="2440">
                <a:solidFill>
                  <a:schemeClr val="accent2"/>
                </a:solidFill>
              </a:defRPr>
            </a:lvl1pPr>
          </a:lstStyle>
          <a:p>
            <a:pPr rtl="0"/>
            <a:r>
              <a:rPr lang="vi-VN" dirty="0"/>
              <a:t>Bấm để sửa kiểu tiêu đề Bản cái</a:t>
            </a:r>
          </a:p>
        </p:txBody>
      </p:sp>
      <p:sp>
        <p:nvSpPr>
          <p:cNvPr id="3" name="Chỗ dành sẵn cho Nội dung 2"/>
          <p:cNvSpPr>
            <a:spLocks noGrp="1"/>
          </p:cNvSpPr>
          <p:nvPr>
            <p:ph idx="1" hasCustomPrompt="1"/>
          </p:nvPr>
        </p:nvSpPr>
        <p:spPr>
          <a:xfrm>
            <a:off x="1212951" y="533400"/>
            <a:ext cx="6429375" cy="4800600"/>
          </a:xfrm>
        </p:spPr>
        <p:txBody>
          <a:bodyPr rtlCol="0">
            <a:normAutofit/>
          </a:bodyPr>
          <a:lstStyle>
            <a:lvl1pPr>
              <a:defRPr sz="2250"/>
            </a:lvl1pPr>
            <a:lvl2pPr>
              <a:defRPr sz="1875"/>
            </a:lvl2pPr>
            <a:lvl3pPr>
              <a:defRPr sz="1690"/>
            </a:lvl3pPr>
            <a:lvl4pPr>
              <a:defRPr sz="1500"/>
            </a:lvl4pPr>
            <a:lvl5pPr>
              <a:defRPr sz="1315"/>
            </a:lvl5pPr>
            <a:lvl6pPr>
              <a:defRPr sz="1315"/>
            </a:lvl6pPr>
            <a:lvl7pPr>
              <a:defRPr sz="1315"/>
            </a:lvl7pPr>
            <a:lvl8pPr>
              <a:defRPr sz="1315"/>
            </a:lvl8pPr>
            <a:lvl9pPr>
              <a:defRPr sz="1315"/>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4" name="Chỗ dành sẵn cho Văn bản 3"/>
          <p:cNvSpPr>
            <a:spLocks noGrp="1"/>
          </p:cNvSpPr>
          <p:nvPr>
            <p:ph type="body" sz="half" idx="2" hasCustomPrompt="1"/>
          </p:nvPr>
        </p:nvSpPr>
        <p:spPr>
          <a:xfrm>
            <a:off x="8285263" y="4583190"/>
            <a:ext cx="2571750" cy="1131813"/>
          </a:xfrm>
        </p:spPr>
        <p:txBody>
          <a:bodyPr rtlCol="0">
            <a:normAutofit/>
          </a:bodyPr>
          <a:lstStyle>
            <a:lvl1pPr marL="0" indent="0">
              <a:spcBef>
                <a:spcPts val="940"/>
              </a:spcBef>
              <a:buNone/>
              <a:defRPr sz="1315"/>
            </a:lvl1pPr>
            <a:lvl2pPr marL="428638" indent="0">
              <a:buNone/>
              <a:defRPr sz="1315"/>
            </a:lvl2pPr>
            <a:lvl3pPr marL="857277" indent="0">
              <a:buNone/>
              <a:defRPr sz="1125"/>
            </a:lvl3pPr>
            <a:lvl4pPr marL="1285915" indent="0">
              <a:buNone/>
              <a:defRPr sz="940"/>
            </a:lvl4pPr>
            <a:lvl5pPr marL="1714553" indent="0">
              <a:buNone/>
              <a:defRPr sz="940"/>
            </a:lvl5pPr>
            <a:lvl6pPr marL="2143192" indent="0">
              <a:buNone/>
              <a:defRPr sz="940"/>
            </a:lvl6pPr>
            <a:lvl7pPr marL="2571831" indent="0">
              <a:buNone/>
              <a:defRPr sz="940"/>
            </a:lvl7pPr>
            <a:lvl8pPr marL="3000469" indent="0">
              <a:buNone/>
              <a:defRPr sz="940"/>
            </a:lvl8pPr>
            <a:lvl9pPr marL="3429107" indent="0">
              <a:buNone/>
              <a:defRPr sz="940"/>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5" name="Chỗ dành sẵn cho Ngày tháng 4"/>
          <p:cNvSpPr>
            <a:spLocks noGrp="1"/>
          </p:cNvSpPr>
          <p:nvPr>
            <p:ph type="dt" sz="half" idx="10"/>
          </p:nvPr>
        </p:nvSpPr>
        <p:spPr/>
        <p:txBody>
          <a:bodyPr rtlCol="0"/>
          <a:lstStyle/>
          <a:p>
            <a:pPr rtl="0"/>
            <a:fld id="{B9AB1D4A-8458-4CC2-8BA4-421667826001}" type="datetime1">
              <a:rPr lang="vi-VN" smtClean="0"/>
              <a:t>25/11/2024</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có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285263" y="2277477"/>
            <a:ext cx="2571751" cy="2322178"/>
          </a:xfrm>
        </p:spPr>
        <p:txBody>
          <a:bodyPr rtlCol="0" anchor="b">
            <a:normAutofit/>
          </a:bodyPr>
          <a:lstStyle>
            <a:lvl1pPr>
              <a:defRPr sz="2440">
                <a:solidFill>
                  <a:schemeClr val="accent2"/>
                </a:solidFill>
              </a:defRPr>
            </a:lvl1pPr>
          </a:lstStyle>
          <a:p>
            <a:pPr rtl="0"/>
            <a:r>
              <a:rPr lang="vi-VN" dirty="0"/>
              <a:t>Bấm để sửa kiểu tiêu đề Bản cái</a:t>
            </a:r>
          </a:p>
        </p:txBody>
      </p:sp>
      <p:sp>
        <p:nvSpPr>
          <p:cNvPr id="8" name="Hình chữ nhật Góc tròn 7"/>
          <p:cNvSpPr/>
          <p:nvPr/>
        </p:nvSpPr>
        <p:spPr>
          <a:xfrm>
            <a:off x="1212949" y="533400"/>
            <a:ext cx="6429376"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sz="1690" dirty="0"/>
          </a:p>
        </p:txBody>
      </p:sp>
      <p:sp>
        <p:nvSpPr>
          <p:cNvPr id="3" name="Chỗ dành sẵn cho Ảnh 2" title="Chỗ dành sẵn trống để thêm một hình ảnh. Bấm vào chỗ dành sẵn, rồi chọn hình ảnh mà bạn muốn thêm"/>
          <p:cNvSpPr>
            <a:spLocks noGrp="1"/>
          </p:cNvSpPr>
          <p:nvPr>
            <p:ph type="pic" idx="1" hasCustomPrompt="1"/>
          </p:nvPr>
        </p:nvSpPr>
        <p:spPr>
          <a:xfrm>
            <a:off x="1320106" y="647700"/>
            <a:ext cx="6215063" cy="4572000"/>
          </a:xfrm>
          <a:prstGeom prst="roundRect">
            <a:avLst>
              <a:gd name="adj" fmla="val 3725"/>
            </a:avLst>
          </a:prstGeom>
        </p:spPr>
        <p:txBody>
          <a:bodyPr tIns="914400" rtlCol="0">
            <a:normAutofit/>
          </a:bodyPr>
          <a:lstStyle>
            <a:lvl1pPr marL="0" indent="0" algn="ctr">
              <a:buNone/>
              <a:defRPr sz="2250"/>
            </a:lvl1pPr>
            <a:lvl2pPr marL="428638" indent="0">
              <a:buNone/>
              <a:defRPr sz="2625"/>
            </a:lvl2pPr>
            <a:lvl3pPr marL="857277" indent="0">
              <a:buNone/>
              <a:defRPr sz="2250"/>
            </a:lvl3pPr>
            <a:lvl4pPr marL="1285915" indent="0">
              <a:buNone/>
              <a:defRPr sz="1875"/>
            </a:lvl4pPr>
            <a:lvl5pPr marL="1714553" indent="0">
              <a:buNone/>
              <a:defRPr sz="1875"/>
            </a:lvl5pPr>
            <a:lvl6pPr marL="2143192" indent="0">
              <a:buNone/>
              <a:defRPr sz="1875"/>
            </a:lvl6pPr>
            <a:lvl7pPr marL="2571831" indent="0">
              <a:buNone/>
              <a:defRPr sz="1875"/>
            </a:lvl7pPr>
            <a:lvl8pPr marL="3000469" indent="0">
              <a:buNone/>
              <a:defRPr sz="1875"/>
            </a:lvl8pPr>
            <a:lvl9pPr marL="3429107" indent="0">
              <a:buNone/>
              <a:defRPr sz="1875"/>
            </a:lvl9pPr>
          </a:lstStyle>
          <a:p>
            <a:pPr rtl="0"/>
            <a:r>
              <a:rPr lang="vi-VN" dirty="0"/>
              <a:t>Bấm biểu tượng để thêm hình ảnh</a:t>
            </a:r>
          </a:p>
        </p:txBody>
      </p:sp>
      <p:sp>
        <p:nvSpPr>
          <p:cNvPr id="4" name="Chỗ dành sẵn cho Văn bản 3"/>
          <p:cNvSpPr>
            <a:spLocks noGrp="1"/>
          </p:cNvSpPr>
          <p:nvPr>
            <p:ph type="body" sz="half" idx="2" hasCustomPrompt="1"/>
          </p:nvPr>
        </p:nvSpPr>
        <p:spPr>
          <a:xfrm>
            <a:off x="8285263" y="4583190"/>
            <a:ext cx="2571750" cy="1131813"/>
          </a:xfrm>
        </p:spPr>
        <p:txBody>
          <a:bodyPr rtlCol="0">
            <a:normAutofit/>
          </a:bodyPr>
          <a:lstStyle>
            <a:lvl1pPr marL="0" indent="0">
              <a:spcBef>
                <a:spcPts val="940"/>
              </a:spcBef>
              <a:buNone/>
              <a:defRPr sz="1315"/>
            </a:lvl1pPr>
            <a:lvl2pPr marL="428638" indent="0">
              <a:buNone/>
              <a:defRPr sz="1315"/>
            </a:lvl2pPr>
            <a:lvl3pPr marL="857277" indent="0">
              <a:buNone/>
              <a:defRPr sz="1125"/>
            </a:lvl3pPr>
            <a:lvl4pPr marL="1285915" indent="0">
              <a:buNone/>
              <a:defRPr sz="940"/>
            </a:lvl4pPr>
            <a:lvl5pPr marL="1714553" indent="0">
              <a:buNone/>
              <a:defRPr sz="940"/>
            </a:lvl5pPr>
            <a:lvl6pPr marL="2143192" indent="0">
              <a:buNone/>
              <a:defRPr sz="940"/>
            </a:lvl6pPr>
            <a:lvl7pPr marL="2571831" indent="0">
              <a:buNone/>
              <a:defRPr sz="940"/>
            </a:lvl7pPr>
            <a:lvl8pPr marL="3000469" indent="0">
              <a:buNone/>
              <a:defRPr sz="940"/>
            </a:lvl8pPr>
            <a:lvl9pPr marL="3429107" indent="0">
              <a:buNone/>
              <a:defRPr sz="940"/>
            </a:lvl9pPr>
          </a:lstStyle>
          <a:p>
            <a:pPr lvl="0" rtl="0"/>
            <a:r>
              <a:rPr lang="vi-VN"/>
              <a:t>Chỉnh sửa kiểu văn bản của Bản cái</a:t>
            </a:r>
          </a:p>
        </p:txBody>
      </p:sp>
      <p:sp>
        <p:nvSpPr>
          <p:cNvPr id="5" name="Chỗ dành sẵn cho Ngày tháng 4"/>
          <p:cNvSpPr>
            <a:spLocks noGrp="1"/>
          </p:cNvSpPr>
          <p:nvPr>
            <p:ph type="dt" sz="half" idx="10"/>
          </p:nvPr>
        </p:nvSpPr>
        <p:spPr/>
        <p:txBody>
          <a:bodyPr rtlCol="0"/>
          <a:lstStyle/>
          <a:p>
            <a:pPr rtl="0"/>
            <a:fld id="{C8EEB4D7-FFE0-4612-A129-DD9A7DDC61EB}" type="datetime1">
              <a:rPr lang="vi-VN" smtClean="0"/>
              <a:t>25/11/2024</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Chỗ dành sẵn cho Tiêu đề 1"/>
          <p:cNvSpPr>
            <a:spLocks noGrp="1"/>
          </p:cNvSpPr>
          <p:nvPr>
            <p:ph type="title"/>
          </p:nvPr>
        </p:nvSpPr>
        <p:spPr>
          <a:xfrm>
            <a:off x="2070200" y="304800"/>
            <a:ext cx="8786813" cy="1200416"/>
          </a:xfrm>
          <a:prstGeom prst="rect">
            <a:avLst/>
          </a:prstGeom>
        </p:spPr>
        <p:txBody>
          <a:bodyPr vert="horz" lIns="91440" tIns="45720" rIns="91440" bIns="45720" rtlCol="0" anchor="b">
            <a:normAutofit/>
          </a:body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Chỗ dành sẵn cho Văn bản 2"/>
          <p:cNvSpPr>
            <a:spLocks noGrp="1"/>
          </p:cNvSpPr>
          <p:nvPr>
            <p:ph type="body" idx="1"/>
          </p:nvPr>
        </p:nvSpPr>
        <p:spPr>
          <a:xfrm>
            <a:off x="2070200" y="1600200"/>
            <a:ext cx="8786813" cy="4114800"/>
          </a:xfrm>
          <a:prstGeom prst="rect">
            <a:avLst/>
          </a:prstGeom>
        </p:spPr>
        <p:txBody>
          <a:bodyPr vert="horz" lIns="91440" tIns="45720" rIns="91440" bIns="45720" rtlCol="0">
            <a:normAutofit/>
          </a:body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a:t>
            </a:r>
            <a:r>
              <a:rPr lang="vi-VN" noProof="0" dirty="0" err="1"/>
              <a:t>Bản</a:t>
            </a:r>
            <a:r>
              <a:rPr lang="vi-VN" noProof="0" dirty="0"/>
              <a:t> cái</a:t>
            </a:r>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4" name="Chỗ dành sẵn cho Ngày tháng 3"/>
          <p:cNvSpPr>
            <a:spLocks noGrp="1"/>
          </p:cNvSpPr>
          <p:nvPr>
            <p:ph type="dt" sz="half" idx="2"/>
          </p:nvPr>
        </p:nvSpPr>
        <p:spPr>
          <a:xfrm>
            <a:off x="237727" y="6505078"/>
            <a:ext cx="903784" cy="228600"/>
          </a:xfrm>
          <a:prstGeom prst="rect">
            <a:avLst/>
          </a:prstGeom>
        </p:spPr>
        <p:txBody>
          <a:bodyPr vert="horz" lIns="91440" tIns="45720" rIns="91440" bIns="45720" rtlCol="0" anchor="ctr"/>
          <a:lstStyle>
            <a:lvl1pPr algn="l">
              <a:defRPr sz="1030" spc="-38" baseline="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fld id="{7E94C8EA-7194-4619-9588-D81C9427E0FC}" type="datetime1">
              <a:rPr lang="vi-VN" smtClean="0"/>
              <a:t>25/11/2024</a:t>
            </a:fld>
            <a:endParaRPr lang="vi-VN" dirty="0"/>
          </a:p>
        </p:txBody>
      </p:sp>
      <p:sp>
        <p:nvSpPr>
          <p:cNvPr id="5" name="Chỗ dành sẵn cho Chân trang 4"/>
          <p:cNvSpPr>
            <a:spLocks noGrp="1"/>
          </p:cNvSpPr>
          <p:nvPr>
            <p:ph type="ftr" sz="quarter" idx="3"/>
          </p:nvPr>
        </p:nvSpPr>
        <p:spPr>
          <a:xfrm>
            <a:off x="1200151" y="6505078"/>
            <a:ext cx="6446639" cy="228600"/>
          </a:xfrm>
          <a:prstGeom prst="rect">
            <a:avLst/>
          </a:prstGeom>
        </p:spPr>
        <p:txBody>
          <a:bodyPr vert="horz" lIns="91440" tIns="45720" rIns="91440" bIns="45720" rtlCol="0" anchor="ctr"/>
          <a:lstStyle>
            <a:lvl1pPr algn="l">
              <a:defRPr sz="103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vi-VN" dirty="0"/>
          </a:p>
        </p:txBody>
      </p:sp>
      <p:sp>
        <p:nvSpPr>
          <p:cNvPr id="6" name="Chỗ dành sẵn cho Số Trang chiếu 5"/>
          <p:cNvSpPr>
            <a:spLocks noGrp="1"/>
          </p:cNvSpPr>
          <p:nvPr>
            <p:ph type="sldNum" sz="quarter" idx="4"/>
          </p:nvPr>
        </p:nvSpPr>
        <p:spPr>
          <a:xfrm>
            <a:off x="10857013" y="6280301"/>
            <a:ext cx="500062" cy="349101"/>
          </a:xfrm>
          <a:prstGeom prst="rect">
            <a:avLst/>
          </a:prstGeom>
        </p:spPr>
        <p:txBody>
          <a:bodyPr vert="horz" lIns="91440" tIns="45720" rIns="91440" bIns="45720" rtlCol="0" anchor="ctr"/>
          <a:lstStyle>
            <a:lvl1pPr algn="ctr">
              <a:defRPr sz="1170" b="1">
                <a:solidFill>
                  <a:schemeClr val="accent2"/>
                </a:solidFill>
                <a:latin typeface="Tahoma" panose="020B0604030504040204" pitchFamily="34" charset="0"/>
                <a:ea typeface="Tahoma" panose="020B0604030504040204" pitchFamily="34" charset="0"/>
                <a:cs typeface="Tahoma" panose="020B0604030504040204" pitchFamily="34" charset="0"/>
              </a:defRPr>
            </a:lvl1pPr>
          </a:lstStyle>
          <a:p>
            <a:fld id="{8FDBFFB2-86D9-4B8F-A59A-553A60B94BBE}" type="slidenum">
              <a:rPr lang="vi-VN" smtClean="0"/>
              <a:t>‹#›</a:t>
            </a:fld>
            <a:endParaRPr lang="vi-VN"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hf sldNum="0" hdr="0" ftr="0" dt="0"/>
  <p:txStyles>
    <p:titleStyle>
      <a:lvl1pPr algn="l" defTabSz="857277" rtl="0" eaLnBrk="1" latinLnBrk="0" hangingPunct="1">
        <a:lnSpc>
          <a:spcPct val="90000"/>
        </a:lnSpc>
        <a:spcBef>
          <a:spcPct val="0"/>
        </a:spcBef>
        <a:buNone/>
        <a:defRPr sz="319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57183" indent="-214637" algn="l" defTabSz="857277" rtl="0" eaLnBrk="1" latinLnBrk="0" hangingPunct="1">
        <a:lnSpc>
          <a:spcPct val="90000"/>
        </a:lnSpc>
        <a:spcBef>
          <a:spcPts val="1690"/>
        </a:spcBef>
        <a:buSzPct val="80000"/>
        <a:buFont typeface="Wingdings" panose="05000000000000000000" pitchFamily="2" charset="2"/>
        <a:buChar char="§"/>
        <a:defRPr sz="1875"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57547" indent="-214637" algn="l" defTabSz="857277" rtl="0" eaLnBrk="1" latinLnBrk="0" hangingPunct="1">
        <a:lnSpc>
          <a:spcPct val="90000"/>
        </a:lnSpc>
        <a:spcBef>
          <a:spcPts val="940"/>
        </a:spcBef>
        <a:buSzPct val="80000"/>
        <a:buFont typeface="Wingdings" panose="05000000000000000000" pitchFamily="2" charset="2"/>
        <a:buChar char="§"/>
        <a:defRPr sz="169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7277" indent="-214637" algn="l" defTabSz="857277" rtl="0" eaLnBrk="1" latinLnBrk="0" hangingPunct="1">
        <a:lnSpc>
          <a:spcPct val="90000"/>
        </a:lnSpc>
        <a:spcBef>
          <a:spcPts val="750"/>
        </a:spcBef>
        <a:buSzPct val="80000"/>
        <a:buFont typeface="Wingdings" panose="05000000000000000000" pitchFamily="2" charset="2"/>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157641" indent="-214637" algn="l" defTabSz="857277" rtl="0" eaLnBrk="1" latinLnBrk="0" hangingPunct="1">
        <a:lnSpc>
          <a:spcPct val="90000"/>
        </a:lnSpc>
        <a:spcBef>
          <a:spcPts val="750"/>
        </a:spcBef>
        <a:buSzPct val="80000"/>
        <a:buFont typeface="Wingdings" panose="05000000000000000000" pitchFamily="2" charset="2"/>
        <a:buChar char="§"/>
        <a:defRPr sz="1315"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457371" indent="-214637" algn="l" defTabSz="857277" rtl="0" eaLnBrk="1" latinLnBrk="0" hangingPunct="1">
        <a:lnSpc>
          <a:spcPct val="90000"/>
        </a:lnSpc>
        <a:spcBef>
          <a:spcPts val="750"/>
        </a:spcBef>
        <a:buSzPct val="80000"/>
        <a:buFont typeface="Wingdings" panose="05000000000000000000" pitchFamily="2" charset="2"/>
        <a:buChar char="§"/>
        <a:defRPr sz="1315"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757735" indent="-214637" algn="l" defTabSz="857277" rtl="0" eaLnBrk="1" latinLnBrk="0" hangingPunct="1">
        <a:lnSpc>
          <a:spcPct val="90000"/>
        </a:lnSpc>
        <a:spcBef>
          <a:spcPts val="750"/>
        </a:spcBef>
        <a:buSzPct val="80000"/>
        <a:buFont typeface="Wingdings" panose="05000000000000000000" pitchFamily="2" charset="2"/>
        <a:buChar char="§"/>
        <a:defRPr sz="1315" kern="1200">
          <a:solidFill>
            <a:schemeClr val="tx1"/>
          </a:solidFill>
          <a:latin typeface="+mn-lt"/>
          <a:ea typeface="+mn-ea"/>
          <a:cs typeface="+mn-cs"/>
        </a:defRPr>
      </a:lvl6pPr>
      <a:lvl7pPr marL="2057465" indent="-214637" algn="l" defTabSz="857277" rtl="0" eaLnBrk="1" latinLnBrk="0" hangingPunct="1">
        <a:lnSpc>
          <a:spcPct val="90000"/>
        </a:lnSpc>
        <a:spcBef>
          <a:spcPts val="750"/>
        </a:spcBef>
        <a:buSzPct val="80000"/>
        <a:buFont typeface="Wingdings" panose="05000000000000000000" pitchFamily="2" charset="2"/>
        <a:buChar char="§"/>
        <a:defRPr sz="1315" kern="1200">
          <a:solidFill>
            <a:schemeClr val="tx1"/>
          </a:solidFill>
          <a:latin typeface="+mn-lt"/>
          <a:ea typeface="+mn-ea"/>
          <a:cs typeface="+mn-cs"/>
        </a:defRPr>
      </a:lvl7pPr>
      <a:lvl8pPr marL="2357828" indent="-214637" algn="l" defTabSz="857277" rtl="0" eaLnBrk="1" latinLnBrk="0" hangingPunct="1">
        <a:lnSpc>
          <a:spcPct val="90000"/>
        </a:lnSpc>
        <a:spcBef>
          <a:spcPts val="750"/>
        </a:spcBef>
        <a:buSzPct val="80000"/>
        <a:buFont typeface="Wingdings" panose="05000000000000000000" pitchFamily="2" charset="2"/>
        <a:buChar char="§"/>
        <a:defRPr sz="1315" kern="1200">
          <a:solidFill>
            <a:schemeClr val="tx1"/>
          </a:solidFill>
          <a:latin typeface="+mn-lt"/>
          <a:ea typeface="+mn-ea"/>
          <a:cs typeface="+mn-cs"/>
        </a:defRPr>
      </a:lvl8pPr>
      <a:lvl9pPr marL="2657558" indent="-214637" algn="l" defTabSz="857277" rtl="0" eaLnBrk="1" latinLnBrk="0" hangingPunct="1">
        <a:lnSpc>
          <a:spcPct val="90000"/>
        </a:lnSpc>
        <a:spcBef>
          <a:spcPts val="750"/>
        </a:spcBef>
        <a:buSzPct val="80000"/>
        <a:buFont typeface="Wingdings" panose="05000000000000000000" pitchFamily="2" charset="2"/>
        <a:buChar char="§"/>
        <a:defRPr sz="1315" kern="1200">
          <a:solidFill>
            <a:schemeClr val="tx1"/>
          </a:solidFill>
          <a:latin typeface="+mn-lt"/>
          <a:ea typeface="+mn-ea"/>
          <a:cs typeface="+mn-cs"/>
        </a:defRPr>
      </a:lvl9pPr>
    </p:bodyStyle>
    <p:otherStyle>
      <a:defPPr>
        <a:defRPr/>
      </a:defPPr>
      <a:lvl1pPr marL="0" algn="l" defTabSz="857277" rtl="0" eaLnBrk="1" latinLnBrk="0" hangingPunct="1">
        <a:defRPr sz="1690" kern="1200">
          <a:solidFill>
            <a:schemeClr val="tx1"/>
          </a:solidFill>
          <a:latin typeface="+mn-lt"/>
          <a:ea typeface="+mn-ea"/>
          <a:cs typeface="+mn-cs"/>
        </a:defRPr>
      </a:lvl1pPr>
      <a:lvl2pPr marL="428638" algn="l" defTabSz="857277" rtl="0" eaLnBrk="1" latinLnBrk="0" hangingPunct="1">
        <a:defRPr sz="1690" kern="1200">
          <a:solidFill>
            <a:schemeClr val="tx1"/>
          </a:solidFill>
          <a:latin typeface="+mn-lt"/>
          <a:ea typeface="+mn-ea"/>
          <a:cs typeface="+mn-cs"/>
        </a:defRPr>
      </a:lvl2pPr>
      <a:lvl3pPr marL="857277" algn="l" defTabSz="857277" rtl="0" eaLnBrk="1" latinLnBrk="0" hangingPunct="1">
        <a:defRPr sz="1690" kern="1200">
          <a:solidFill>
            <a:schemeClr val="tx1"/>
          </a:solidFill>
          <a:latin typeface="+mn-lt"/>
          <a:ea typeface="+mn-ea"/>
          <a:cs typeface="+mn-cs"/>
        </a:defRPr>
      </a:lvl3pPr>
      <a:lvl4pPr marL="1285915" algn="l" defTabSz="857277" rtl="0" eaLnBrk="1" latinLnBrk="0" hangingPunct="1">
        <a:defRPr sz="1690" kern="1200">
          <a:solidFill>
            <a:schemeClr val="tx1"/>
          </a:solidFill>
          <a:latin typeface="+mn-lt"/>
          <a:ea typeface="+mn-ea"/>
          <a:cs typeface="+mn-cs"/>
        </a:defRPr>
      </a:lvl4pPr>
      <a:lvl5pPr marL="1714553" algn="l" defTabSz="857277" rtl="0" eaLnBrk="1" latinLnBrk="0" hangingPunct="1">
        <a:defRPr sz="1690" kern="1200">
          <a:solidFill>
            <a:schemeClr val="tx1"/>
          </a:solidFill>
          <a:latin typeface="+mn-lt"/>
          <a:ea typeface="+mn-ea"/>
          <a:cs typeface="+mn-cs"/>
        </a:defRPr>
      </a:lvl5pPr>
      <a:lvl6pPr marL="2143192" algn="l" defTabSz="857277" rtl="0" eaLnBrk="1" latinLnBrk="0" hangingPunct="1">
        <a:defRPr sz="1690" kern="1200">
          <a:solidFill>
            <a:schemeClr val="tx1"/>
          </a:solidFill>
          <a:latin typeface="+mn-lt"/>
          <a:ea typeface="+mn-ea"/>
          <a:cs typeface="+mn-cs"/>
        </a:defRPr>
      </a:lvl6pPr>
      <a:lvl7pPr marL="2571831" algn="l" defTabSz="857277" rtl="0" eaLnBrk="1" latinLnBrk="0" hangingPunct="1">
        <a:defRPr sz="1690" kern="1200">
          <a:solidFill>
            <a:schemeClr val="tx1"/>
          </a:solidFill>
          <a:latin typeface="+mn-lt"/>
          <a:ea typeface="+mn-ea"/>
          <a:cs typeface="+mn-cs"/>
        </a:defRPr>
      </a:lvl7pPr>
      <a:lvl8pPr marL="3000469" algn="l" defTabSz="857277" rtl="0" eaLnBrk="1" latinLnBrk="0" hangingPunct="1">
        <a:defRPr sz="1690" kern="1200">
          <a:solidFill>
            <a:schemeClr val="tx1"/>
          </a:solidFill>
          <a:latin typeface="+mn-lt"/>
          <a:ea typeface="+mn-ea"/>
          <a:cs typeface="+mn-cs"/>
        </a:defRPr>
      </a:lvl8pPr>
      <a:lvl9pPr marL="3429107" algn="l" defTabSz="857277" rtl="0" eaLnBrk="1" latinLnBrk="0" hangingPunct="1">
        <a:defRPr sz="169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274638"/>
            <a:ext cx="102870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1500" y="1600202"/>
            <a:ext cx="102870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1500" y="6356352"/>
            <a:ext cx="2667000" cy="365125"/>
          </a:xfrm>
          <a:prstGeom prst="rect">
            <a:avLst/>
          </a:prstGeom>
        </p:spPr>
        <p:txBody>
          <a:bodyPr vert="horz" lIns="91440" tIns="45720" rIns="91440" bIns="45720" rtlCol="0" anchor="ctr"/>
          <a:lstStyle>
            <a:lvl1pPr algn="l">
              <a:defRPr sz="1128">
                <a:solidFill>
                  <a:schemeClr val="tx1">
                    <a:tint val="75000"/>
                  </a:schemeClr>
                </a:solidFill>
              </a:defRPr>
            </a:lvl1pPr>
          </a:lstStyle>
          <a:p>
            <a:fld id="{D59D0918-B3BC-4D15-9AF8-385E8378AD06}" type="datetimeFigureOut">
              <a:rPr lang="en-US" smtClean="0"/>
              <a:t>11/25/2024</a:t>
            </a:fld>
            <a:endParaRPr lang="en-US"/>
          </a:p>
        </p:txBody>
      </p:sp>
      <p:sp>
        <p:nvSpPr>
          <p:cNvPr id="5" name="Footer Placeholder 4"/>
          <p:cNvSpPr>
            <a:spLocks noGrp="1"/>
          </p:cNvSpPr>
          <p:nvPr>
            <p:ph type="ftr" sz="quarter" idx="3"/>
          </p:nvPr>
        </p:nvSpPr>
        <p:spPr>
          <a:xfrm>
            <a:off x="3905251" y="6356352"/>
            <a:ext cx="3619500" cy="365125"/>
          </a:xfrm>
          <a:prstGeom prst="rect">
            <a:avLst/>
          </a:prstGeom>
        </p:spPr>
        <p:txBody>
          <a:bodyPr vert="horz" lIns="91440" tIns="45720" rIns="91440" bIns="45720" rtlCol="0" anchor="ctr"/>
          <a:lstStyle>
            <a:lvl1pPr algn="ctr">
              <a:defRPr sz="112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191500" y="6356352"/>
            <a:ext cx="2667000" cy="365125"/>
          </a:xfrm>
          <a:prstGeom prst="rect">
            <a:avLst/>
          </a:prstGeom>
        </p:spPr>
        <p:txBody>
          <a:bodyPr vert="horz" lIns="91440" tIns="45720" rIns="91440" bIns="45720" rtlCol="0" anchor="ctr"/>
          <a:lstStyle>
            <a:lvl1pPr algn="r">
              <a:defRPr sz="1128">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35028102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859353" rtl="0" eaLnBrk="1" latinLnBrk="0" hangingPunct="1">
        <a:spcBef>
          <a:spcPct val="0"/>
        </a:spcBef>
        <a:buNone/>
        <a:defRPr sz="4135" kern="1200">
          <a:solidFill>
            <a:schemeClr val="tx1"/>
          </a:solidFill>
          <a:latin typeface="+mj-lt"/>
          <a:ea typeface="+mj-ea"/>
          <a:cs typeface="+mj-cs"/>
        </a:defRPr>
      </a:lvl1pPr>
    </p:titleStyle>
    <p:bodyStyle>
      <a:lvl1pPr marL="322257" indent="-322257" algn="l" defTabSz="859353" rtl="0" eaLnBrk="1" latinLnBrk="0" hangingPunct="1">
        <a:spcBef>
          <a:spcPct val="20000"/>
        </a:spcBef>
        <a:buFont typeface="Arial" pitchFamily="34" charset="0"/>
        <a:buChar char="•"/>
        <a:defRPr sz="3007" kern="1200">
          <a:solidFill>
            <a:schemeClr val="tx1"/>
          </a:solidFill>
          <a:latin typeface="+mn-lt"/>
          <a:ea typeface="+mn-ea"/>
          <a:cs typeface="+mn-cs"/>
        </a:defRPr>
      </a:lvl1pPr>
      <a:lvl2pPr marL="698224" indent="-268548" algn="l" defTabSz="859353" rtl="0" eaLnBrk="1" latinLnBrk="0" hangingPunct="1">
        <a:spcBef>
          <a:spcPct val="20000"/>
        </a:spcBef>
        <a:buFont typeface="Arial" pitchFamily="34" charset="0"/>
        <a:buChar char="–"/>
        <a:defRPr sz="2631" kern="1200">
          <a:solidFill>
            <a:schemeClr val="tx1"/>
          </a:solidFill>
          <a:latin typeface="+mn-lt"/>
          <a:ea typeface="+mn-ea"/>
          <a:cs typeface="+mn-cs"/>
        </a:defRPr>
      </a:lvl2pPr>
      <a:lvl3pPr marL="1074191" indent="-214838" algn="l" defTabSz="859353" rtl="0" eaLnBrk="1" latinLnBrk="0" hangingPunct="1">
        <a:spcBef>
          <a:spcPct val="20000"/>
        </a:spcBef>
        <a:buFont typeface="Arial" pitchFamily="34" charset="0"/>
        <a:buChar char="•"/>
        <a:defRPr sz="2256" kern="1200">
          <a:solidFill>
            <a:schemeClr val="tx1"/>
          </a:solidFill>
          <a:latin typeface="+mn-lt"/>
          <a:ea typeface="+mn-ea"/>
          <a:cs typeface="+mn-cs"/>
        </a:defRPr>
      </a:lvl3pPr>
      <a:lvl4pPr marL="1503868" indent="-214838" algn="l" defTabSz="859353" rtl="0" eaLnBrk="1" latinLnBrk="0" hangingPunct="1">
        <a:spcBef>
          <a:spcPct val="20000"/>
        </a:spcBef>
        <a:buFont typeface="Arial" pitchFamily="34" charset="0"/>
        <a:buChar char="–"/>
        <a:defRPr sz="1880" kern="1200">
          <a:solidFill>
            <a:schemeClr val="tx1"/>
          </a:solidFill>
          <a:latin typeface="+mn-lt"/>
          <a:ea typeface="+mn-ea"/>
          <a:cs typeface="+mn-cs"/>
        </a:defRPr>
      </a:lvl4pPr>
      <a:lvl5pPr marL="1933545" indent="-214838" algn="l" defTabSz="859353" rtl="0" eaLnBrk="1" latinLnBrk="0" hangingPunct="1">
        <a:spcBef>
          <a:spcPct val="20000"/>
        </a:spcBef>
        <a:buFont typeface="Arial" pitchFamily="34" charset="0"/>
        <a:buChar char="»"/>
        <a:defRPr sz="1880" kern="1200">
          <a:solidFill>
            <a:schemeClr val="tx1"/>
          </a:solidFill>
          <a:latin typeface="+mn-lt"/>
          <a:ea typeface="+mn-ea"/>
          <a:cs typeface="+mn-cs"/>
        </a:defRPr>
      </a:lvl5pPr>
      <a:lvl6pPr marL="2363221" indent="-214838" algn="l" defTabSz="859353" rtl="0" eaLnBrk="1" latinLnBrk="0" hangingPunct="1">
        <a:spcBef>
          <a:spcPct val="20000"/>
        </a:spcBef>
        <a:buFont typeface="Arial" pitchFamily="34" charset="0"/>
        <a:buChar char="•"/>
        <a:defRPr sz="1880" kern="1200">
          <a:solidFill>
            <a:schemeClr val="tx1"/>
          </a:solidFill>
          <a:latin typeface="+mn-lt"/>
          <a:ea typeface="+mn-ea"/>
          <a:cs typeface="+mn-cs"/>
        </a:defRPr>
      </a:lvl6pPr>
      <a:lvl7pPr marL="2792898" indent="-214838" algn="l" defTabSz="859353" rtl="0" eaLnBrk="1" latinLnBrk="0" hangingPunct="1">
        <a:spcBef>
          <a:spcPct val="20000"/>
        </a:spcBef>
        <a:buFont typeface="Arial" pitchFamily="34" charset="0"/>
        <a:buChar char="•"/>
        <a:defRPr sz="1880" kern="1200">
          <a:solidFill>
            <a:schemeClr val="tx1"/>
          </a:solidFill>
          <a:latin typeface="+mn-lt"/>
          <a:ea typeface="+mn-ea"/>
          <a:cs typeface="+mn-cs"/>
        </a:defRPr>
      </a:lvl7pPr>
      <a:lvl8pPr marL="3222574" indent="-214838" algn="l" defTabSz="859353" rtl="0" eaLnBrk="1" latinLnBrk="0" hangingPunct="1">
        <a:spcBef>
          <a:spcPct val="20000"/>
        </a:spcBef>
        <a:buFont typeface="Arial" pitchFamily="34" charset="0"/>
        <a:buChar char="•"/>
        <a:defRPr sz="1880" kern="1200">
          <a:solidFill>
            <a:schemeClr val="tx1"/>
          </a:solidFill>
          <a:latin typeface="+mn-lt"/>
          <a:ea typeface="+mn-ea"/>
          <a:cs typeface="+mn-cs"/>
        </a:defRPr>
      </a:lvl8pPr>
      <a:lvl9pPr marL="3652251" indent="-214838" algn="l" defTabSz="859353" rtl="0" eaLnBrk="1" latinLnBrk="0" hangingPunct="1">
        <a:spcBef>
          <a:spcPct val="20000"/>
        </a:spcBef>
        <a:buFont typeface="Arial" pitchFamily="34" charset="0"/>
        <a:buChar char="•"/>
        <a:defRPr sz="1880" kern="1200">
          <a:solidFill>
            <a:schemeClr val="tx1"/>
          </a:solidFill>
          <a:latin typeface="+mn-lt"/>
          <a:ea typeface="+mn-ea"/>
          <a:cs typeface="+mn-cs"/>
        </a:defRPr>
      </a:lvl9pPr>
    </p:bodyStyle>
    <p:otherStyle>
      <a:defPPr>
        <a:defRPr lang="en-US"/>
      </a:defPPr>
      <a:lvl1pPr marL="0" algn="l" defTabSz="859353" rtl="0" eaLnBrk="1" latinLnBrk="0" hangingPunct="1">
        <a:defRPr sz="1692" kern="1200">
          <a:solidFill>
            <a:schemeClr val="tx1"/>
          </a:solidFill>
          <a:latin typeface="+mn-lt"/>
          <a:ea typeface="+mn-ea"/>
          <a:cs typeface="+mn-cs"/>
        </a:defRPr>
      </a:lvl1pPr>
      <a:lvl2pPr marL="429677" algn="l" defTabSz="859353" rtl="0" eaLnBrk="1" latinLnBrk="0" hangingPunct="1">
        <a:defRPr sz="1692" kern="1200">
          <a:solidFill>
            <a:schemeClr val="tx1"/>
          </a:solidFill>
          <a:latin typeface="+mn-lt"/>
          <a:ea typeface="+mn-ea"/>
          <a:cs typeface="+mn-cs"/>
        </a:defRPr>
      </a:lvl2pPr>
      <a:lvl3pPr marL="859353" algn="l" defTabSz="859353" rtl="0" eaLnBrk="1" latinLnBrk="0" hangingPunct="1">
        <a:defRPr sz="1692" kern="1200">
          <a:solidFill>
            <a:schemeClr val="tx1"/>
          </a:solidFill>
          <a:latin typeface="+mn-lt"/>
          <a:ea typeface="+mn-ea"/>
          <a:cs typeface="+mn-cs"/>
        </a:defRPr>
      </a:lvl3pPr>
      <a:lvl4pPr marL="1289030" algn="l" defTabSz="859353" rtl="0" eaLnBrk="1" latinLnBrk="0" hangingPunct="1">
        <a:defRPr sz="1692" kern="1200">
          <a:solidFill>
            <a:schemeClr val="tx1"/>
          </a:solidFill>
          <a:latin typeface="+mn-lt"/>
          <a:ea typeface="+mn-ea"/>
          <a:cs typeface="+mn-cs"/>
        </a:defRPr>
      </a:lvl4pPr>
      <a:lvl5pPr marL="1718706" algn="l" defTabSz="859353" rtl="0" eaLnBrk="1" latinLnBrk="0" hangingPunct="1">
        <a:defRPr sz="1692" kern="1200">
          <a:solidFill>
            <a:schemeClr val="tx1"/>
          </a:solidFill>
          <a:latin typeface="+mn-lt"/>
          <a:ea typeface="+mn-ea"/>
          <a:cs typeface="+mn-cs"/>
        </a:defRPr>
      </a:lvl5pPr>
      <a:lvl6pPr marL="2148383" algn="l" defTabSz="859353" rtl="0" eaLnBrk="1" latinLnBrk="0" hangingPunct="1">
        <a:defRPr sz="1692" kern="1200">
          <a:solidFill>
            <a:schemeClr val="tx1"/>
          </a:solidFill>
          <a:latin typeface="+mn-lt"/>
          <a:ea typeface="+mn-ea"/>
          <a:cs typeface="+mn-cs"/>
        </a:defRPr>
      </a:lvl6pPr>
      <a:lvl7pPr marL="2578059" algn="l" defTabSz="859353" rtl="0" eaLnBrk="1" latinLnBrk="0" hangingPunct="1">
        <a:defRPr sz="1692" kern="1200">
          <a:solidFill>
            <a:schemeClr val="tx1"/>
          </a:solidFill>
          <a:latin typeface="+mn-lt"/>
          <a:ea typeface="+mn-ea"/>
          <a:cs typeface="+mn-cs"/>
        </a:defRPr>
      </a:lvl7pPr>
      <a:lvl8pPr marL="3007736" algn="l" defTabSz="859353" rtl="0" eaLnBrk="1" latinLnBrk="0" hangingPunct="1">
        <a:defRPr sz="1692" kern="1200">
          <a:solidFill>
            <a:schemeClr val="tx1"/>
          </a:solidFill>
          <a:latin typeface="+mn-lt"/>
          <a:ea typeface="+mn-ea"/>
          <a:cs typeface="+mn-cs"/>
        </a:defRPr>
      </a:lvl8pPr>
      <a:lvl9pPr marL="3437412" algn="l" defTabSz="859353" rtl="0" eaLnBrk="1" latinLnBrk="0" hangingPunct="1">
        <a:defRPr sz="16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image" Target="../media/image16.png"/><Relationship Id="rId10" Type="http://schemas.openxmlformats.org/officeDocument/2006/relationships/slide" Target="slide8.xml"/><Relationship Id="rId4" Type="http://schemas.openxmlformats.org/officeDocument/2006/relationships/slide" Target="slide4.xml"/><Relationship Id="rId9" Type="http://schemas.openxmlformats.org/officeDocument/2006/relationships/image" Target="../media/image13.png"/><Relationship Id="rId14" Type="http://schemas.openxmlformats.org/officeDocument/2006/relationships/slide" Target="slide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6.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37.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38.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9.png"/><Relationship Id="rId5" Type="http://schemas.microsoft.com/office/2007/relationships/hdphoto" Target="../media/hdphoto1.wdp"/><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41.png"/><Relationship Id="rId5" Type="http://schemas.microsoft.com/office/2007/relationships/hdphoto" Target="../media/hdphoto1.wdp"/><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18.xml"/><Relationship Id="rId4" Type="http://schemas.openxmlformats.org/officeDocument/2006/relationships/image" Target="../media/image17.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18.xml"/><Relationship Id="rId4" Type="http://schemas.openxmlformats.org/officeDocument/2006/relationships/image" Target="../media/image17.gi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18.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206340"/>
            <a:ext cx="11430000" cy="2840715"/>
          </a:xfrm>
          <a:prstGeom prst="rect">
            <a:avLst/>
          </a:prstGeom>
          <a:solidFill>
            <a:srgbClr val="0086EA"/>
          </a:solidFill>
          <a:effectLst>
            <a:glow rad="50800">
              <a:schemeClr val="accent5">
                <a:satMod val="175000"/>
                <a:alpha val="18000"/>
              </a:schemeClr>
            </a:glow>
          </a:effectLst>
        </p:spPr>
        <p:txBody>
          <a:bodyPr vert="horz" lIns="85800" tIns="42900" rIns="85800" bIns="4290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644515"/>
            <a:endParaRPr lang="en-US" sz="9962"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09563" y="641000"/>
            <a:ext cx="1916907" cy="176152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250281" y="1385745"/>
            <a:ext cx="7829484" cy="1245797"/>
          </a:xfrm>
        </p:spPr>
        <p:txBody>
          <a:bodyPr>
            <a:noAutofit/>
          </a:bodyPr>
          <a:lstStyle/>
          <a:p>
            <a:pPr algn="ctr"/>
            <a:r>
              <a:rPr lang="en-US" sz="9962" b="1">
                <a:solidFill>
                  <a:schemeClr val="bg1"/>
                </a:solidFill>
                <a:latin typeface="AvantGarde" pitchFamily="2" charset="0"/>
                <a:ea typeface="AvantGarde" pitchFamily="2" charset="0"/>
                <a:cs typeface="AvantGarde" pitchFamily="2" charset="0"/>
              </a:rPr>
              <a:t>TIẾNG VIỆT </a:t>
            </a:r>
            <a:r>
              <a:rPr lang="en-US" sz="9962"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6827" y="4158490"/>
            <a:ext cx="4240609" cy="2051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71504"/>
            <a:ext cx="3232545" cy="3980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603918"/>
            <a:ext cx="11430000" cy="15914"/>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212" b="64890"/>
          <a:stretch/>
        </p:blipFill>
        <p:spPr>
          <a:xfrm>
            <a:off x="790640" y="306310"/>
            <a:ext cx="9517290" cy="4850883"/>
          </a:xfrm>
          <a:prstGeom prst="rect">
            <a:avLst/>
          </a:prstGeom>
        </p:spPr>
      </p:pic>
      <p:sp>
        <p:nvSpPr>
          <p:cNvPr id="2" name="Rectangle 1"/>
          <p:cNvSpPr/>
          <p:nvPr/>
        </p:nvSpPr>
        <p:spPr>
          <a:xfrm>
            <a:off x="-38452" y="-58322"/>
            <a:ext cx="10992203" cy="1840185"/>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14400" tIns="57200" rIns="114400" bIns="57200" spcCol="0" rtlCol="0" anchor="ctr"/>
          <a:lstStyle/>
          <a:p>
            <a:pPr algn="ctr" defTabSz="859353"/>
            <a:endParaRPr lang="en-US" sz="1692">
              <a:solidFill>
                <a:prstClr val="white"/>
              </a:solidFill>
              <a:latin typeface="Calibri"/>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217" y="190426"/>
            <a:ext cx="2070771" cy="209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60910" y="236426"/>
            <a:ext cx="1059657" cy="650600"/>
          </a:xfrm>
          <a:prstGeom prst="rect">
            <a:avLst/>
          </a:prstGeom>
          <a:noFill/>
        </p:spPr>
        <p:txBody>
          <a:bodyPr wrap="square" lIns="114400" tIns="57200" rIns="114400" bIns="57200" rtlCol="0">
            <a:spAutoFit/>
          </a:bodyPr>
          <a:lstStyle/>
          <a:p>
            <a:pPr algn="ctr" defTabSz="859353"/>
            <a:r>
              <a:rPr lang="en-US" sz="3477" b="1">
                <a:solidFill>
                  <a:prstClr val="white"/>
                </a:solidFill>
                <a:latin typeface="Arrus-Black" pitchFamily="18" charset="0"/>
                <a:ea typeface="Arrus-Black" pitchFamily="18" charset="0"/>
                <a:cs typeface="Arrus-Black" pitchFamily="18" charset="0"/>
              </a:rPr>
              <a:t>Bài</a:t>
            </a:r>
          </a:p>
        </p:txBody>
      </p:sp>
      <p:sp>
        <p:nvSpPr>
          <p:cNvPr id="32" name="TextBox 31"/>
          <p:cNvSpPr txBox="1"/>
          <p:nvPr/>
        </p:nvSpPr>
        <p:spPr>
          <a:xfrm>
            <a:off x="954026" y="658933"/>
            <a:ext cx="1059657" cy="882009"/>
          </a:xfrm>
          <a:prstGeom prst="rect">
            <a:avLst/>
          </a:prstGeom>
          <a:noFill/>
        </p:spPr>
        <p:txBody>
          <a:bodyPr wrap="square" lIns="114400" tIns="57200" rIns="114400" bIns="57200" rtlCol="0">
            <a:spAutoFit/>
          </a:bodyPr>
          <a:lstStyle/>
          <a:p>
            <a:pPr algn="ctr" defTabSz="859353"/>
            <a:r>
              <a:rPr lang="en-US" sz="4981" b="1">
                <a:solidFill>
                  <a:srgbClr val="BD196F"/>
                </a:solidFill>
                <a:latin typeface=".VnCooper" pitchFamily="34" charset="0"/>
                <a:ea typeface="Arial-Rounded" pitchFamily="34" charset="0"/>
                <a:cs typeface="Arial-Rounded" pitchFamily="34" charset="0"/>
              </a:rPr>
              <a:t>48</a:t>
            </a:r>
          </a:p>
        </p:txBody>
      </p:sp>
      <p:grpSp>
        <p:nvGrpSpPr>
          <p:cNvPr id="29" name="Group 28"/>
          <p:cNvGrpSpPr/>
          <p:nvPr/>
        </p:nvGrpSpPr>
        <p:grpSpPr>
          <a:xfrm>
            <a:off x="160910" y="5237189"/>
            <a:ext cx="10996806" cy="1414472"/>
            <a:chOff x="695008" y="5406302"/>
            <a:chExt cx="10717370" cy="1505037"/>
          </a:xfrm>
        </p:grpSpPr>
        <p:sp>
          <p:nvSpPr>
            <p:cNvPr id="34" name="Title 1"/>
            <p:cNvSpPr txBox="1">
              <a:spLocks/>
            </p:cNvSpPr>
            <p:nvPr/>
          </p:nvSpPr>
          <p:spPr>
            <a:xfrm>
              <a:off x="695008" y="5406302"/>
              <a:ext cx="10717370" cy="1501088"/>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859353">
                <a:lnSpc>
                  <a:spcPct val="120000"/>
                </a:lnSpc>
              </a:pPr>
              <a:r>
                <a:rPr lang="en-US" sz="4699" b="1">
                  <a:solidFill>
                    <a:prstClr val="black"/>
                  </a:solidFill>
                  <a:latin typeface="Arial-Rounded" pitchFamily="34" charset="0"/>
                  <a:ea typeface="Arial-Rounded" pitchFamily="34" charset="0"/>
                  <a:cs typeface="Arial-Rounded" pitchFamily="34" charset="0"/>
                </a:rPr>
                <a:t>  	Nam bắt nhịp cho tất cả các bạn hát.</a:t>
              </a:r>
            </a:p>
          </p:txBody>
        </p:sp>
        <p:sp>
          <p:nvSpPr>
            <p:cNvPr id="35" name="Title 1"/>
            <p:cNvSpPr txBox="1">
              <a:spLocks/>
            </p:cNvSpPr>
            <p:nvPr/>
          </p:nvSpPr>
          <p:spPr>
            <a:xfrm>
              <a:off x="2613236" y="5410251"/>
              <a:ext cx="1833736" cy="1501088"/>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pPr>
              <a:r>
                <a:rPr lang="en-US" sz="4699" b="1">
                  <a:solidFill>
                    <a:srgbClr val="FF0000"/>
                  </a:solidFill>
                  <a:latin typeface="Arial-Rounded" pitchFamily="34" charset="0"/>
                  <a:ea typeface="Arial-Rounded" pitchFamily="34" charset="0"/>
                  <a:cs typeface="Arial-Rounded" pitchFamily="34" charset="0"/>
                </a:rPr>
                <a:t>ăt</a:t>
              </a:r>
            </a:p>
          </p:txBody>
        </p:sp>
        <p:sp>
          <p:nvSpPr>
            <p:cNvPr id="15" name="Title 1"/>
            <p:cNvSpPr txBox="1">
              <a:spLocks/>
            </p:cNvSpPr>
            <p:nvPr/>
          </p:nvSpPr>
          <p:spPr>
            <a:xfrm>
              <a:off x="9260652" y="5410251"/>
              <a:ext cx="1833736" cy="1501088"/>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pPr>
              <a:r>
                <a:rPr lang="en-US" sz="4699" b="1">
                  <a:solidFill>
                    <a:srgbClr val="FF0000"/>
                  </a:solidFill>
                  <a:latin typeface="Arial-Rounded" pitchFamily="34" charset="0"/>
                  <a:ea typeface="Arial-Rounded" pitchFamily="34" charset="0"/>
                  <a:cs typeface="Arial-Rounded" pitchFamily="34" charset="0"/>
                </a:rPr>
                <a:t>at</a:t>
              </a:r>
            </a:p>
          </p:txBody>
        </p:sp>
        <p:sp>
          <p:nvSpPr>
            <p:cNvPr id="17" name="Title 1"/>
            <p:cNvSpPr txBox="1">
              <a:spLocks/>
            </p:cNvSpPr>
            <p:nvPr/>
          </p:nvSpPr>
          <p:spPr>
            <a:xfrm>
              <a:off x="5560341" y="5410251"/>
              <a:ext cx="1833736" cy="1501088"/>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pPr>
              <a:r>
                <a:rPr lang="en-US" sz="4699" b="1">
                  <a:solidFill>
                    <a:srgbClr val="FF0000"/>
                  </a:solidFill>
                  <a:latin typeface="Arial-Rounded" pitchFamily="34" charset="0"/>
                  <a:ea typeface="Arial-Rounded" pitchFamily="34" charset="0"/>
                  <a:cs typeface="Arial-Rounded" pitchFamily="34" charset="0"/>
                </a:rPr>
                <a:t>ât</a:t>
              </a:r>
            </a:p>
          </p:txBody>
        </p:sp>
      </p:grpSp>
      <p:sp>
        <p:nvSpPr>
          <p:cNvPr id="5" name="Title 1"/>
          <p:cNvSpPr txBox="1">
            <a:spLocks/>
          </p:cNvSpPr>
          <p:nvPr/>
        </p:nvSpPr>
        <p:spPr>
          <a:xfrm>
            <a:off x="773588" y="371102"/>
            <a:ext cx="10072453" cy="141076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pPr>
            <a:r>
              <a:rPr lang="en-US" sz="8270" b="1">
                <a:solidFill>
                  <a:prstClr val="white"/>
                </a:solidFill>
                <a:latin typeface="Arial-Rounded" pitchFamily="34" charset="0"/>
                <a:ea typeface="Arial-Rounded" pitchFamily="34" charset="0"/>
                <a:cs typeface="Arial-Rounded" pitchFamily="34" charset="0"/>
              </a:rPr>
              <a:t>at  ăt  ât</a:t>
            </a:r>
          </a:p>
        </p:txBody>
      </p:sp>
      <p:grpSp>
        <p:nvGrpSpPr>
          <p:cNvPr id="27" name="Group 26"/>
          <p:cNvGrpSpPr/>
          <p:nvPr/>
        </p:nvGrpSpPr>
        <p:grpSpPr>
          <a:xfrm>
            <a:off x="540233" y="2027038"/>
            <a:ext cx="3241171" cy="884549"/>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3477">
                  <a:solidFill>
                    <a:prstClr val="white"/>
                  </a:solidFill>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041" dirty="0">
                  <a:solidFill>
                    <a:prstClr val="black"/>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2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688278" y="2914901"/>
            <a:ext cx="1995689" cy="1194439"/>
          </a:xfrm>
          <a:prstGeom prst="rect">
            <a:avLst/>
          </a:prstGeom>
          <a:solidFill>
            <a:schemeClr val="accent6">
              <a:lumMod val="20000"/>
              <a:lumOff val="8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spcBef>
                <a:spcPts val="751"/>
              </a:spcBef>
            </a:pPr>
            <a:r>
              <a:rPr lang="en-US" sz="8270">
                <a:solidFill>
                  <a:srgbClr val="0070C0"/>
                </a:solidFill>
                <a:latin typeface="Arial-Rounded" pitchFamily="34" charset="0"/>
                <a:ea typeface="Arial-Rounded" pitchFamily="34" charset="0"/>
                <a:cs typeface="Arial-Rounded" pitchFamily="34" charset="0"/>
              </a:rPr>
              <a:t>h</a:t>
            </a:r>
          </a:p>
        </p:txBody>
      </p:sp>
      <p:sp>
        <p:nvSpPr>
          <p:cNvPr id="9" name="Title 1"/>
          <p:cNvSpPr txBox="1">
            <a:spLocks/>
          </p:cNvSpPr>
          <p:nvPr/>
        </p:nvSpPr>
        <p:spPr>
          <a:xfrm>
            <a:off x="5752898" y="2914901"/>
            <a:ext cx="1995689" cy="1194439"/>
          </a:xfrm>
          <a:prstGeom prst="rect">
            <a:avLst/>
          </a:prstGeom>
          <a:solidFill>
            <a:schemeClr val="accent6">
              <a:lumMod val="20000"/>
              <a:lumOff val="8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spcBef>
                <a:spcPts val="751"/>
              </a:spcBef>
            </a:pPr>
            <a:r>
              <a:rPr lang="en-US" sz="8270">
                <a:solidFill>
                  <a:srgbClr val="FF0000"/>
                </a:solidFill>
                <a:latin typeface="Arial-Rounded" pitchFamily="34" charset="0"/>
                <a:ea typeface="Arial-Rounded" pitchFamily="34" charset="0"/>
                <a:cs typeface="Arial-Rounded" pitchFamily="34" charset="0"/>
              </a:rPr>
              <a:t>at</a:t>
            </a:r>
          </a:p>
        </p:txBody>
      </p:sp>
      <p:sp>
        <p:nvSpPr>
          <p:cNvPr id="10" name="Title 1"/>
          <p:cNvSpPr txBox="1">
            <a:spLocks/>
          </p:cNvSpPr>
          <p:nvPr/>
        </p:nvSpPr>
        <p:spPr>
          <a:xfrm>
            <a:off x="3689507" y="4214821"/>
            <a:ext cx="4036632" cy="1223882"/>
          </a:xfrm>
          <a:prstGeom prst="rect">
            <a:avLst/>
          </a:prstGeom>
          <a:solidFill>
            <a:schemeClr val="accent6">
              <a:lumMod val="20000"/>
              <a:lumOff val="8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spcBef>
                <a:spcPts val="751"/>
              </a:spcBef>
            </a:pPr>
            <a:r>
              <a:rPr lang="en-US" sz="8270">
                <a:solidFill>
                  <a:srgbClr val="0070C0"/>
                </a:solidFill>
                <a:latin typeface="Arial-Rounded" pitchFamily="34" charset="0"/>
                <a:ea typeface="Arial-Rounded" pitchFamily="34" charset="0"/>
                <a:cs typeface="Arial-Rounded" pitchFamily="34" charset="0"/>
              </a:rPr>
              <a:t>h</a:t>
            </a:r>
            <a:r>
              <a:rPr lang="en-US" sz="8270">
                <a:solidFill>
                  <a:srgbClr val="FF0000"/>
                </a:solidFill>
                <a:latin typeface="Arial-Rounded" pitchFamily="34" charset="0"/>
                <a:ea typeface="Arial-Rounded" pitchFamily="34" charset="0"/>
                <a:cs typeface="Arial-Rounded" pitchFamily="34" charset="0"/>
              </a:rPr>
              <a:t>at</a:t>
            </a:r>
          </a:p>
        </p:txBody>
      </p:sp>
      <p:grpSp>
        <p:nvGrpSpPr>
          <p:cNvPr id="34" name="Group 33"/>
          <p:cNvGrpSpPr/>
          <p:nvPr/>
        </p:nvGrpSpPr>
        <p:grpSpPr>
          <a:xfrm>
            <a:off x="202434" y="397521"/>
            <a:ext cx="2463517" cy="884549"/>
            <a:chOff x="63500" y="1429216"/>
            <a:chExt cx="1970813" cy="705889"/>
          </a:xfrm>
        </p:grpSpPr>
        <p:sp>
          <p:nvSpPr>
            <p:cNvPr id="35" name="Rounded Rectangle 34"/>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511">
                  <a:solidFill>
                    <a:prstClr val="white"/>
                  </a:solidFill>
                  <a:latin typeface="Arial-Rounded" pitchFamily="34" charset="0"/>
                  <a:ea typeface="Arial-Rounded" pitchFamily="34" charset="0"/>
                  <a:cs typeface="Arial-Rounded" pitchFamily="34" charset="0"/>
                </a:rPr>
                <a:t>Đọc</a:t>
              </a:r>
            </a:p>
          </p:txBody>
        </p:sp>
        <p:sp>
          <p:nvSpPr>
            <p:cNvPr id="36" name="Oval 35"/>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511" dirty="0">
                  <a:solidFill>
                    <a:prstClr val="black"/>
                  </a:solidFill>
                  <a:latin typeface="Arial Rounded MT Bold" pitchFamily="34" charset="0"/>
                  <a:ea typeface="Arial-Rounded" pitchFamily="34" charset="0"/>
                  <a:cs typeface="Arial-Rounded" pitchFamily="34" charset="0"/>
                </a:rPr>
                <a:t>2</a:t>
              </a:r>
            </a:p>
          </p:txBody>
        </p:sp>
      </p:grpSp>
      <p:sp>
        <p:nvSpPr>
          <p:cNvPr id="24" name="Title 1"/>
          <p:cNvSpPr txBox="1">
            <a:spLocks/>
          </p:cNvSpPr>
          <p:nvPr/>
        </p:nvSpPr>
        <p:spPr>
          <a:xfrm>
            <a:off x="2571992" y="1670388"/>
            <a:ext cx="1649329"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FF0000"/>
                </a:solidFill>
                <a:latin typeface="Arial-Rounded" pitchFamily="34" charset="0"/>
                <a:ea typeface="Arial-Rounded" pitchFamily="34" charset="0"/>
                <a:cs typeface="Arial-Rounded" pitchFamily="34" charset="0"/>
              </a:rPr>
              <a:t>at</a:t>
            </a:r>
          </a:p>
        </p:txBody>
      </p:sp>
      <p:sp>
        <p:nvSpPr>
          <p:cNvPr id="26" name="Title 1"/>
          <p:cNvSpPr txBox="1">
            <a:spLocks/>
          </p:cNvSpPr>
          <p:nvPr/>
        </p:nvSpPr>
        <p:spPr>
          <a:xfrm>
            <a:off x="4887985" y="1670388"/>
            <a:ext cx="1649329"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FF0000"/>
                </a:solidFill>
                <a:latin typeface="Arial-Rounded" pitchFamily="34" charset="0"/>
                <a:ea typeface="Arial-Rounded" pitchFamily="34" charset="0"/>
                <a:cs typeface="Arial-Rounded" pitchFamily="34" charset="0"/>
              </a:rPr>
              <a:t>ăt</a:t>
            </a:r>
          </a:p>
        </p:txBody>
      </p:sp>
      <p:sp>
        <p:nvSpPr>
          <p:cNvPr id="11" name="Title 1"/>
          <p:cNvSpPr txBox="1">
            <a:spLocks/>
          </p:cNvSpPr>
          <p:nvPr/>
        </p:nvSpPr>
        <p:spPr>
          <a:xfrm>
            <a:off x="5063386" y="4520273"/>
            <a:ext cx="1896603" cy="880807"/>
          </a:xfrm>
          <a:prstGeom prst="rect">
            <a:avLst/>
          </a:prstGeom>
        </p:spPr>
        <p:txBody>
          <a:bodyPr vert="horz" lIns="38051" tIns="19025" rIns="38051" bIns="1902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0070C0"/>
                </a:solidFill>
                <a:latin typeface="Arial-Rounded"/>
                <a:ea typeface="Arial-Rounded"/>
                <a:cs typeface="Arial-Rounded"/>
              </a:rPr>
              <a:t>́</a:t>
            </a:r>
            <a:endParaRPr lang="en-US" sz="827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182005" y="1670388"/>
            <a:ext cx="1649329"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FF0000"/>
                </a:solidFill>
                <a:latin typeface="Arial-Rounded" pitchFamily="34" charset="0"/>
                <a:ea typeface="Arial-Rounded" pitchFamily="34" charset="0"/>
                <a:cs typeface="Arial-Rounded" pitchFamily="34" charset="0"/>
              </a:rPr>
              <a:t>ât</a:t>
            </a: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3331" y="1280560"/>
            <a:ext cx="4798183" cy="1249253"/>
          </a:xfrm>
          <a:prstGeom prst="rect">
            <a:avLst/>
          </a:prstGeom>
          <a:solidFill>
            <a:srgbClr val="FFC000"/>
          </a:solidFill>
        </p:spPr>
        <p:txBody>
          <a:bodyPr wrap="square" rtlCol="0">
            <a:spAutoFit/>
          </a:bodyPr>
          <a:lstStyle/>
          <a:p>
            <a:pPr algn="ctr" defTabSz="859353"/>
            <a:r>
              <a:rPr lang="en-US" sz="7518">
                <a:solidFill>
                  <a:prstClr val="black"/>
                </a:solidFill>
                <a:latin typeface="Arial-Rounded" pitchFamily="34" charset="0"/>
                <a:ea typeface="Arial-Rounded" pitchFamily="34" charset="0"/>
                <a:cs typeface="Arial-Rounded" pitchFamily="34" charset="0"/>
              </a:rPr>
              <a:t>So sánh</a:t>
            </a:r>
          </a:p>
        </p:txBody>
      </p:sp>
      <p:sp>
        <p:nvSpPr>
          <p:cNvPr id="6" name="TextBox 5"/>
          <p:cNvSpPr txBox="1"/>
          <p:nvPr/>
        </p:nvSpPr>
        <p:spPr>
          <a:xfrm>
            <a:off x="1971748" y="3515214"/>
            <a:ext cx="2399092" cy="1755545"/>
          </a:xfrm>
          <a:prstGeom prst="rect">
            <a:avLst/>
          </a:prstGeom>
          <a:solidFill>
            <a:schemeClr val="accent5">
              <a:lumMod val="20000"/>
              <a:lumOff val="80000"/>
            </a:schemeClr>
          </a:solidFill>
        </p:spPr>
        <p:txBody>
          <a:bodyPr wrap="square" rtlCol="0">
            <a:spAutoFit/>
          </a:bodyPr>
          <a:lstStyle/>
          <a:p>
            <a:pPr algn="ctr" defTabSz="859353"/>
            <a:r>
              <a:rPr lang="en-US" sz="10808">
                <a:solidFill>
                  <a:prstClr val="black"/>
                </a:solidFill>
                <a:latin typeface="Arial-Rounded" pitchFamily="34" charset="0"/>
                <a:ea typeface="Arial-Rounded" pitchFamily="34" charset="0"/>
                <a:cs typeface="Arial-Rounded" pitchFamily="34" charset="0"/>
              </a:rPr>
              <a:t>at</a:t>
            </a:r>
          </a:p>
        </p:txBody>
      </p:sp>
      <p:sp>
        <p:nvSpPr>
          <p:cNvPr id="7" name="TextBox 6"/>
          <p:cNvSpPr txBox="1"/>
          <p:nvPr/>
        </p:nvSpPr>
        <p:spPr>
          <a:xfrm>
            <a:off x="4678932" y="3515214"/>
            <a:ext cx="2399092" cy="1755545"/>
          </a:xfrm>
          <a:prstGeom prst="rect">
            <a:avLst/>
          </a:prstGeom>
          <a:solidFill>
            <a:schemeClr val="accent5">
              <a:lumMod val="20000"/>
              <a:lumOff val="80000"/>
            </a:schemeClr>
          </a:solidFill>
        </p:spPr>
        <p:txBody>
          <a:bodyPr wrap="square" rtlCol="0">
            <a:spAutoFit/>
          </a:bodyPr>
          <a:lstStyle/>
          <a:p>
            <a:pPr algn="ctr" defTabSz="859353"/>
            <a:r>
              <a:rPr lang="en-US" sz="10808">
                <a:solidFill>
                  <a:prstClr val="black"/>
                </a:solidFill>
                <a:latin typeface="Arial-Rounded" pitchFamily="34" charset="0"/>
                <a:ea typeface="Arial-Rounded" pitchFamily="34" charset="0"/>
                <a:cs typeface="Arial-Rounded" pitchFamily="34" charset="0"/>
              </a:rPr>
              <a:t>ăt</a:t>
            </a:r>
          </a:p>
        </p:txBody>
      </p:sp>
      <p:sp>
        <p:nvSpPr>
          <p:cNvPr id="9" name="TextBox 8"/>
          <p:cNvSpPr txBox="1"/>
          <p:nvPr/>
        </p:nvSpPr>
        <p:spPr>
          <a:xfrm>
            <a:off x="2361365" y="3515214"/>
            <a:ext cx="2399092" cy="1755545"/>
          </a:xfrm>
          <a:prstGeom prst="rect">
            <a:avLst/>
          </a:prstGeom>
          <a:noFill/>
        </p:spPr>
        <p:txBody>
          <a:bodyPr wrap="square" rtlCol="0">
            <a:spAutoFit/>
          </a:bodyPr>
          <a:lstStyle/>
          <a:p>
            <a:pPr algn="ctr" defTabSz="859353"/>
            <a:r>
              <a:rPr lang="en-US" sz="10808">
                <a:solidFill>
                  <a:srgbClr val="FF0000"/>
                </a:solidFill>
                <a:latin typeface="Arial-Rounded" pitchFamily="34" charset="0"/>
                <a:ea typeface="Arial-Rounded" pitchFamily="34" charset="0"/>
                <a:cs typeface="Arial-Rounded" pitchFamily="34" charset="0"/>
              </a:rPr>
              <a:t>t</a:t>
            </a:r>
          </a:p>
        </p:txBody>
      </p:sp>
      <p:sp>
        <p:nvSpPr>
          <p:cNvPr id="10" name="TextBox 9"/>
          <p:cNvSpPr txBox="1"/>
          <p:nvPr/>
        </p:nvSpPr>
        <p:spPr>
          <a:xfrm>
            <a:off x="5054909" y="3515214"/>
            <a:ext cx="2399092" cy="1755545"/>
          </a:xfrm>
          <a:prstGeom prst="rect">
            <a:avLst/>
          </a:prstGeom>
          <a:noFill/>
        </p:spPr>
        <p:txBody>
          <a:bodyPr wrap="square" rtlCol="0">
            <a:spAutoFit/>
          </a:bodyPr>
          <a:lstStyle/>
          <a:p>
            <a:pPr algn="ctr" defTabSz="859353"/>
            <a:r>
              <a:rPr lang="en-US" sz="10808">
                <a:solidFill>
                  <a:srgbClr val="FF0000"/>
                </a:solidFill>
                <a:latin typeface="Arial-Rounded" pitchFamily="34" charset="0"/>
                <a:ea typeface="Arial-Rounded" pitchFamily="34" charset="0"/>
                <a:cs typeface="Arial-Rounded" pitchFamily="34" charset="0"/>
              </a:rPr>
              <a:t>t</a:t>
            </a:r>
          </a:p>
        </p:txBody>
      </p:sp>
      <p:sp>
        <p:nvSpPr>
          <p:cNvPr id="12" name="TextBox 11"/>
          <p:cNvSpPr txBox="1"/>
          <p:nvPr/>
        </p:nvSpPr>
        <p:spPr>
          <a:xfrm>
            <a:off x="1803792" y="3515214"/>
            <a:ext cx="2399092" cy="1755545"/>
          </a:xfrm>
          <a:prstGeom prst="rect">
            <a:avLst/>
          </a:prstGeom>
          <a:noFill/>
        </p:spPr>
        <p:txBody>
          <a:bodyPr wrap="square" rtlCol="0">
            <a:spAutoFit/>
          </a:bodyPr>
          <a:lstStyle/>
          <a:p>
            <a:pPr algn="ctr" defTabSz="859353"/>
            <a:r>
              <a:rPr lang="en-US" sz="10808">
                <a:solidFill>
                  <a:srgbClr val="00B0F0"/>
                </a:solidFill>
                <a:latin typeface="Arial-Rounded" pitchFamily="34" charset="0"/>
                <a:ea typeface="Arial-Rounded" pitchFamily="34" charset="0"/>
                <a:cs typeface="Arial-Rounded" pitchFamily="34" charset="0"/>
              </a:rPr>
              <a:t>a</a:t>
            </a:r>
          </a:p>
        </p:txBody>
      </p:sp>
      <p:sp>
        <p:nvSpPr>
          <p:cNvPr id="13" name="TextBox 12"/>
          <p:cNvSpPr txBox="1"/>
          <p:nvPr/>
        </p:nvSpPr>
        <p:spPr>
          <a:xfrm>
            <a:off x="4507246" y="3515214"/>
            <a:ext cx="2399092" cy="1755545"/>
          </a:xfrm>
          <a:prstGeom prst="rect">
            <a:avLst/>
          </a:prstGeom>
          <a:noFill/>
        </p:spPr>
        <p:txBody>
          <a:bodyPr wrap="square" rtlCol="0">
            <a:spAutoFit/>
          </a:bodyPr>
          <a:lstStyle/>
          <a:p>
            <a:pPr algn="ctr" defTabSz="859353"/>
            <a:r>
              <a:rPr lang="en-US" sz="10808">
                <a:solidFill>
                  <a:srgbClr val="FFFF00"/>
                </a:solidFill>
                <a:latin typeface="Arial-Rounded" pitchFamily="34" charset="0"/>
                <a:ea typeface="Arial-Rounded" pitchFamily="34" charset="0"/>
                <a:cs typeface="Arial-Rounded" pitchFamily="34" charset="0"/>
              </a:rPr>
              <a:t>ă</a:t>
            </a:r>
          </a:p>
        </p:txBody>
      </p:sp>
      <p:sp>
        <p:nvSpPr>
          <p:cNvPr id="14" name="TextBox 13"/>
          <p:cNvSpPr txBox="1"/>
          <p:nvPr/>
        </p:nvSpPr>
        <p:spPr>
          <a:xfrm>
            <a:off x="7418193" y="3515214"/>
            <a:ext cx="2399092" cy="1755545"/>
          </a:xfrm>
          <a:prstGeom prst="rect">
            <a:avLst/>
          </a:prstGeom>
          <a:solidFill>
            <a:schemeClr val="accent5">
              <a:lumMod val="20000"/>
              <a:lumOff val="80000"/>
            </a:schemeClr>
          </a:solidFill>
        </p:spPr>
        <p:txBody>
          <a:bodyPr wrap="square" rtlCol="0">
            <a:spAutoFit/>
          </a:bodyPr>
          <a:lstStyle/>
          <a:p>
            <a:pPr algn="ctr" defTabSz="859353"/>
            <a:r>
              <a:rPr lang="en-US" sz="10808">
                <a:solidFill>
                  <a:prstClr val="black"/>
                </a:solidFill>
                <a:latin typeface="Arial-Rounded" pitchFamily="34" charset="0"/>
                <a:ea typeface="Arial-Rounded" pitchFamily="34" charset="0"/>
                <a:cs typeface="Arial-Rounded" pitchFamily="34" charset="0"/>
              </a:rPr>
              <a:t>ât</a:t>
            </a:r>
          </a:p>
        </p:txBody>
      </p:sp>
      <p:sp>
        <p:nvSpPr>
          <p:cNvPr id="15" name="TextBox 14"/>
          <p:cNvSpPr txBox="1"/>
          <p:nvPr/>
        </p:nvSpPr>
        <p:spPr>
          <a:xfrm>
            <a:off x="7794170" y="3515214"/>
            <a:ext cx="2399092" cy="1755545"/>
          </a:xfrm>
          <a:prstGeom prst="rect">
            <a:avLst/>
          </a:prstGeom>
          <a:noFill/>
        </p:spPr>
        <p:txBody>
          <a:bodyPr wrap="square" rtlCol="0">
            <a:spAutoFit/>
          </a:bodyPr>
          <a:lstStyle/>
          <a:p>
            <a:pPr algn="ctr" defTabSz="859353"/>
            <a:r>
              <a:rPr lang="en-US" sz="10808">
                <a:solidFill>
                  <a:srgbClr val="FF0000"/>
                </a:solidFill>
                <a:latin typeface="Arial-Rounded" pitchFamily="34" charset="0"/>
                <a:ea typeface="Arial-Rounded" pitchFamily="34" charset="0"/>
                <a:cs typeface="Arial-Rounded" pitchFamily="34" charset="0"/>
              </a:rPr>
              <a:t>t</a:t>
            </a:r>
          </a:p>
        </p:txBody>
      </p:sp>
      <p:sp>
        <p:nvSpPr>
          <p:cNvPr id="16" name="TextBox 15"/>
          <p:cNvSpPr txBox="1"/>
          <p:nvPr/>
        </p:nvSpPr>
        <p:spPr>
          <a:xfrm>
            <a:off x="7239794" y="3515214"/>
            <a:ext cx="2399092" cy="1755545"/>
          </a:xfrm>
          <a:prstGeom prst="rect">
            <a:avLst/>
          </a:prstGeom>
          <a:noFill/>
        </p:spPr>
        <p:txBody>
          <a:bodyPr wrap="square" rtlCol="0">
            <a:spAutoFit/>
          </a:bodyPr>
          <a:lstStyle/>
          <a:p>
            <a:pPr algn="ctr" defTabSz="859353"/>
            <a:r>
              <a:rPr lang="en-US" sz="10808">
                <a:solidFill>
                  <a:srgbClr val="00B050"/>
                </a:solidFill>
                <a:latin typeface="Arial-Rounded" pitchFamily="34" charset="0"/>
                <a:ea typeface="Arial-Rounded" pitchFamily="34" charset="0"/>
                <a:cs typeface="Arial-Rounded" pitchFamily="34" charset="0"/>
              </a:rPr>
              <a:t>â</a:t>
            </a:r>
          </a:p>
        </p:txBody>
      </p:sp>
    </p:spTree>
    <p:extLst>
      <p:ext uri="{BB962C8B-B14F-4D97-AF65-F5344CB8AC3E}">
        <p14:creationId xmlns:p14="http://schemas.microsoft.com/office/powerpoint/2010/main" val="9276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P spid="10" grpId="0"/>
      <p:bldP spid="12" grpId="0"/>
      <p:bldP spid="13" grpId="0"/>
      <p:bldP spid="14" grpId="0" animBg="1"/>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2729" y="5236626"/>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bát</a:t>
            </a:r>
          </a:p>
        </p:txBody>
      </p:sp>
      <p:sp>
        <p:nvSpPr>
          <p:cNvPr id="3" name="Title 1"/>
          <p:cNvSpPr txBox="1">
            <a:spLocks/>
          </p:cNvSpPr>
          <p:nvPr/>
        </p:nvSpPr>
        <p:spPr>
          <a:xfrm>
            <a:off x="1485955" y="5236626"/>
            <a:ext cx="2414784"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lạt</a:t>
            </a:r>
          </a:p>
        </p:txBody>
      </p:sp>
      <p:sp>
        <p:nvSpPr>
          <p:cNvPr id="5" name="Title 1"/>
          <p:cNvSpPr txBox="1">
            <a:spLocks/>
          </p:cNvSpPr>
          <p:nvPr/>
        </p:nvSpPr>
        <p:spPr>
          <a:xfrm>
            <a:off x="5290866" y="5236626"/>
            <a:ext cx="1995689"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gặt</a:t>
            </a:r>
          </a:p>
        </p:txBody>
      </p:sp>
      <p:sp>
        <p:nvSpPr>
          <p:cNvPr id="7" name="Title 1"/>
          <p:cNvSpPr txBox="1">
            <a:spLocks/>
          </p:cNvSpPr>
          <p:nvPr/>
        </p:nvSpPr>
        <p:spPr>
          <a:xfrm>
            <a:off x="7290523" y="5236626"/>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đất</a:t>
            </a:r>
          </a:p>
        </p:txBody>
      </p:sp>
      <p:sp>
        <p:nvSpPr>
          <p:cNvPr id="8" name="Title 1"/>
          <p:cNvSpPr txBox="1">
            <a:spLocks/>
          </p:cNvSpPr>
          <p:nvPr/>
        </p:nvSpPr>
        <p:spPr>
          <a:xfrm>
            <a:off x="275950" y="5070950"/>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at</a:t>
            </a:r>
          </a:p>
        </p:txBody>
      </p:sp>
      <p:sp>
        <p:nvSpPr>
          <p:cNvPr id="9" name="Title 1"/>
          <p:cNvSpPr txBox="1">
            <a:spLocks/>
          </p:cNvSpPr>
          <p:nvPr/>
        </p:nvSpPr>
        <p:spPr>
          <a:xfrm>
            <a:off x="2025026" y="5070950"/>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at</a:t>
            </a:r>
          </a:p>
        </p:txBody>
      </p:sp>
      <p:sp>
        <p:nvSpPr>
          <p:cNvPr id="11" name="Title 1"/>
          <p:cNvSpPr txBox="1">
            <a:spLocks/>
          </p:cNvSpPr>
          <p:nvPr/>
        </p:nvSpPr>
        <p:spPr>
          <a:xfrm>
            <a:off x="5760102" y="5070950"/>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ăt</a:t>
            </a:r>
          </a:p>
        </p:txBody>
      </p:sp>
      <p:sp>
        <p:nvSpPr>
          <p:cNvPr id="13" name="Title 1"/>
          <p:cNvSpPr txBox="1">
            <a:spLocks/>
          </p:cNvSpPr>
          <p:nvPr/>
        </p:nvSpPr>
        <p:spPr>
          <a:xfrm>
            <a:off x="7850691" y="5070950"/>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ât</a:t>
            </a:r>
          </a:p>
        </p:txBody>
      </p:sp>
      <p:sp>
        <p:nvSpPr>
          <p:cNvPr id="21" name="Title 1"/>
          <p:cNvSpPr txBox="1">
            <a:spLocks/>
          </p:cNvSpPr>
          <p:nvPr/>
        </p:nvSpPr>
        <p:spPr>
          <a:xfrm>
            <a:off x="9320531" y="5241813"/>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gật</a:t>
            </a:r>
          </a:p>
        </p:txBody>
      </p:sp>
      <p:sp>
        <p:nvSpPr>
          <p:cNvPr id="22" name="Title 1"/>
          <p:cNvSpPr txBox="1">
            <a:spLocks/>
          </p:cNvSpPr>
          <p:nvPr/>
        </p:nvSpPr>
        <p:spPr>
          <a:xfrm>
            <a:off x="9884111" y="507613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ât</a:t>
            </a:r>
          </a:p>
        </p:txBody>
      </p:sp>
      <p:sp>
        <p:nvSpPr>
          <p:cNvPr id="23" name="Title 1"/>
          <p:cNvSpPr txBox="1">
            <a:spLocks/>
          </p:cNvSpPr>
          <p:nvPr/>
        </p:nvSpPr>
        <p:spPr>
          <a:xfrm>
            <a:off x="3399436" y="5241813"/>
            <a:ext cx="1814262"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sắt</a:t>
            </a:r>
          </a:p>
        </p:txBody>
      </p:sp>
      <p:sp>
        <p:nvSpPr>
          <p:cNvPr id="24" name="Title 1"/>
          <p:cNvSpPr txBox="1">
            <a:spLocks/>
          </p:cNvSpPr>
          <p:nvPr/>
        </p:nvSpPr>
        <p:spPr>
          <a:xfrm>
            <a:off x="3731931" y="507613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ăt</a:t>
            </a:r>
          </a:p>
        </p:txBody>
      </p:sp>
      <p:pic>
        <p:nvPicPr>
          <p:cNvPr id="1026" name="Picture 2" descr="Bát sứ chỉ bạch kim kiểu dáng độc đáo mẫu mới n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5954" y="492798"/>
            <a:ext cx="6890560" cy="38724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ây lạt tre gói bánh chưng 1 bó 40dây – SaPhaV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521" y="968289"/>
            <a:ext cx="4742400" cy="35581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i tiết các bước làm bánh chưng xanh truyền thống cho ngày tết. – Nồi nấu  phở điện – Tủ nấu cơm công nghiệp – Thiết bị bếp công nghiệp Bếp 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2775" y="953914"/>
            <a:ext cx="5348124" cy="35725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op 5 Công ty bán sắt, thép uy tín nhất TP Hồ Chí Minh - Top10tphc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9459" y="961469"/>
            <a:ext cx="5818692" cy="36254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ùa gặt thuê » Kinh Tế Nông Thô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981" y="1137331"/>
            <a:ext cx="5172831" cy="344963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ợi ích khi sử dụng máy gặt đập liên hợ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8108" y="1137331"/>
            <a:ext cx="6132678" cy="3449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par>
                                <p:cTn id="28" presetID="10" presetClass="entr" presetSubtype="0" fill="hold" nodeType="withEffect">
                                  <p:stCondLst>
                                    <p:cond delay="0"/>
                                  </p:stCondLst>
                                  <p:childTnLst>
                                    <p:set>
                                      <p:cBhvr>
                                        <p:cTn id="29" dur="1" fill="hold">
                                          <p:stCondLst>
                                            <p:cond delay="0"/>
                                          </p:stCondLst>
                                        </p:cTn>
                                        <p:tgtEl>
                                          <p:spTgt spid="1030"/>
                                        </p:tgtEl>
                                        <p:attrNameLst>
                                          <p:attrName>style.visibility</p:attrName>
                                        </p:attrNameLst>
                                      </p:cBhvr>
                                      <p:to>
                                        <p:strVal val="visible"/>
                                      </p:to>
                                    </p:set>
                                    <p:animEffect transition="in" filter="fade">
                                      <p:cBhvr>
                                        <p:cTn id="30" dur="500"/>
                                        <p:tgtEl>
                                          <p:spTgt spid="10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028"/>
                                        </p:tgtEl>
                                      </p:cBhvr>
                                    </p:animEffect>
                                    <p:set>
                                      <p:cBhvr>
                                        <p:cTn id="35" dur="1" fill="hold">
                                          <p:stCondLst>
                                            <p:cond delay="499"/>
                                          </p:stCondLst>
                                        </p:cTn>
                                        <p:tgtEl>
                                          <p:spTgt spid="1028"/>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030"/>
                                        </p:tgtEl>
                                      </p:cBhvr>
                                    </p:animEffect>
                                    <p:set>
                                      <p:cBhvr>
                                        <p:cTn id="38" dur="1" fill="hold">
                                          <p:stCondLst>
                                            <p:cond delay="499"/>
                                          </p:stCondLst>
                                        </p:cTn>
                                        <p:tgtEl>
                                          <p:spTgt spid="103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032"/>
                                        </p:tgtEl>
                                        <p:attrNameLst>
                                          <p:attrName>style.visibility</p:attrName>
                                        </p:attrNameLst>
                                      </p:cBhvr>
                                      <p:to>
                                        <p:strVal val="visible"/>
                                      </p:to>
                                    </p:set>
                                    <p:animEffect transition="in" filter="fade">
                                      <p:cBhvr>
                                        <p:cTn id="56" dur="500"/>
                                        <p:tgtEl>
                                          <p:spTgt spid="103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1032"/>
                                        </p:tgtEl>
                                      </p:cBhvr>
                                    </p:animEffect>
                                    <p:set>
                                      <p:cBhvr>
                                        <p:cTn id="61" dur="1" fill="hold">
                                          <p:stCondLst>
                                            <p:cond delay="499"/>
                                          </p:stCondLst>
                                        </p:cTn>
                                        <p:tgtEl>
                                          <p:spTgt spid="103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034"/>
                                        </p:tgtEl>
                                        <p:attrNameLst>
                                          <p:attrName>style.visibility</p:attrName>
                                        </p:attrNameLst>
                                      </p:cBhvr>
                                      <p:to>
                                        <p:strVal val="visible"/>
                                      </p:to>
                                    </p:set>
                                    <p:animEffect transition="in" filter="fade">
                                      <p:cBhvr>
                                        <p:cTn id="71" dur="500"/>
                                        <p:tgtEl>
                                          <p:spTgt spid="1034"/>
                                        </p:tgtEl>
                                      </p:cBhvr>
                                    </p:animEffect>
                                  </p:childTnLst>
                                </p:cTn>
                              </p:par>
                              <p:par>
                                <p:cTn id="72" presetID="10" presetClass="entr" presetSubtype="0" fill="hold" nodeType="withEffect">
                                  <p:stCondLst>
                                    <p:cond delay="0"/>
                                  </p:stCondLst>
                                  <p:childTnLst>
                                    <p:set>
                                      <p:cBhvr>
                                        <p:cTn id="73" dur="1" fill="hold">
                                          <p:stCondLst>
                                            <p:cond delay="0"/>
                                          </p:stCondLst>
                                        </p:cTn>
                                        <p:tgtEl>
                                          <p:spTgt spid="1036"/>
                                        </p:tgtEl>
                                        <p:attrNameLst>
                                          <p:attrName>style.visibility</p:attrName>
                                        </p:attrNameLst>
                                      </p:cBhvr>
                                      <p:to>
                                        <p:strVal val="visible"/>
                                      </p:to>
                                    </p:set>
                                    <p:animEffect transition="in" filter="fade">
                                      <p:cBhvr>
                                        <p:cTn id="74" dur="500"/>
                                        <p:tgtEl>
                                          <p:spTgt spid="103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1034"/>
                                        </p:tgtEl>
                                      </p:cBhvr>
                                    </p:animEffect>
                                    <p:set>
                                      <p:cBhvr>
                                        <p:cTn id="79" dur="1" fill="hold">
                                          <p:stCondLst>
                                            <p:cond delay="499"/>
                                          </p:stCondLst>
                                        </p:cTn>
                                        <p:tgtEl>
                                          <p:spTgt spid="1034"/>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1036"/>
                                        </p:tgtEl>
                                      </p:cBhvr>
                                    </p:animEffect>
                                    <p:set>
                                      <p:cBhvr>
                                        <p:cTn id="82" dur="1" fill="hold">
                                          <p:stCondLst>
                                            <p:cond delay="499"/>
                                          </p:stCondLst>
                                        </p:cTn>
                                        <p:tgtEl>
                                          <p:spTgt spid="103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500"/>
                                        <p:tgtEl>
                                          <p:spTgt spid="11"/>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fade">
                                      <p:cBhvr>
                                        <p:cTn id="95" dur="500"/>
                                        <p:tgtEl>
                                          <p:spTgt spid="7"/>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500"/>
                                        <p:tgtEl>
                                          <p:spTgt spid="21"/>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fade">
                                      <p:cBhvr>
                                        <p:cTn id="105" dur="500"/>
                                        <p:tgtEl>
                                          <p:spTgt spid="1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8" grpId="0"/>
      <p:bldP spid="9" grpId="0"/>
      <p:bldP spid="11" grpId="0"/>
      <p:bldP spid="13" grpId="0"/>
      <p:bldP spid="21" grpId="0"/>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394514" y="2469662"/>
            <a:ext cx="6121274" cy="1245797"/>
          </a:xfrm>
          <a:prstGeom prst="rect">
            <a:avLst/>
          </a:prstGeom>
        </p:spPr>
        <p:txBody>
          <a:bodyPr vert="horz" lIns="85938" tIns="42969" rIns="85938" bIns="42969"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859353"/>
            <a:r>
              <a:rPr lang="en-US" sz="9022" b="1">
                <a:solidFill>
                  <a:srgbClr val="0070C0"/>
                </a:solidFill>
                <a:latin typeface="DomCasual" pitchFamily="18" charset="0"/>
                <a:ea typeface="DomCasual" pitchFamily="18" charset="0"/>
                <a:cs typeface="DomCasual" pitchFamily="18" charset="0"/>
              </a:rPr>
              <a:t>Thư giãn nào!</a:t>
            </a:r>
          </a:p>
        </p:txBody>
      </p:sp>
    </p:spTree>
    <p:extLst>
      <p:ext uri="{BB962C8B-B14F-4D97-AF65-F5344CB8AC3E}">
        <p14:creationId xmlns:p14="http://schemas.microsoft.com/office/powerpoint/2010/main" val="2943438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282729" y="5236626"/>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bát</a:t>
            </a:r>
          </a:p>
        </p:txBody>
      </p:sp>
      <p:sp>
        <p:nvSpPr>
          <p:cNvPr id="21" name="Title 1"/>
          <p:cNvSpPr txBox="1">
            <a:spLocks/>
          </p:cNvSpPr>
          <p:nvPr/>
        </p:nvSpPr>
        <p:spPr>
          <a:xfrm>
            <a:off x="1485955" y="5236626"/>
            <a:ext cx="2414784"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lạt</a:t>
            </a:r>
          </a:p>
        </p:txBody>
      </p:sp>
      <p:sp>
        <p:nvSpPr>
          <p:cNvPr id="22" name="Title 1"/>
          <p:cNvSpPr txBox="1">
            <a:spLocks/>
          </p:cNvSpPr>
          <p:nvPr/>
        </p:nvSpPr>
        <p:spPr>
          <a:xfrm>
            <a:off x="5290866" y="5236626"/>
            <a:ext cx="1995689"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gặt</a:t>
            </a:r>
          </a:p>
        </p:txBody>
      </p:sp>
      <p:sp>
        <p:nvSpPr>
          <p:cNvPr id="23" name="Title 1"/>
          <p:cNvSpPr txBox="1">
            <a:spLocks/>
          </p:cNvSpPr>
          <p:nvPr/>
        </p:nvSpPr>
        <p:spPr>
          <a:xfrm>
            <a:off x="7290523" y="5236626"/>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đất</a:t>
            </a:r>
          </a:p>
        </p:txBody>
      </p:sp>
      <p:sp>
        <p:nvSpPr>
          <p:cNvPr id="24" name="Title 1"/>
          <p:cNvSpPr txBox="1">
            <a:spLocks/>
          </p:cNvSpPr>
          <p:nvPr/>
        </p:nvSpPr>
        <p:spPr>
          <a:xfrm>
            <a:off x="275950" y="5070950"/>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at</a:t>
            </a:r>
          </a:p>
        </p:txBody>
      </p:sp>
      <p:sp>
        <p:nvSpPr>
          <p:cNvPr id="41" name="Title 1"/>
          <p:cNvSpPr txBox="1">
            <a:spLocks/>
          </p:cNvSpPr>
          <p:nvPr/>
        </p:nvSpPr>
        <p:spPr>
          <a:xfrm>
            <a:off x="2025026" y="5070950"/>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at</a:t>
            </a:r>
          </a:p>
        </p:txBody>
      </p:sp>
      <p:sp>
        <p:nvSpPr>
          <p:cNvPr id="42" name="Title 1"/>
          <p:cNvSpPr txBox="1">
            <a:spLocks/>
          </p:cNvSpPr>
          <p:nvPr/>
        </p:nvSpPr>
        <p:spPr>
          <a:xfrm>
            <a:off x="5760102" y="5070950"/>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ăt</a:t>
            </a:r>
          </a:p>
        </p:txBody>
      </p:sp>
      <p:sp>
        <p:nvSpPr>
          <p:cNvPr id="43" name="Title 1"/>
          <p:cNvSpPr txBox="1">
            <a:spLocks/>
          </p:cNvSpPr>
          <p:nvPr/>
        </p:nvSpPr>
        <p:spPr>
          <a:xfrm>
            <a:off x="7850691" y="5070950"/>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ât</a:t>
            </a:r>
          </a:p>
        </p:txBody>
      </p:sp>
      <p:sp>
        <p:nvSpPr>
          <p:cNvPr id="44" name="Title 1"/>
          <p:cNvSpPr txBox="1">
            <a:spLocks/>
          </p:cNvSpPr>
          <p:nvPr/>
        </p:nvSpPr>
        <p:spPr>
          <a:xfrm>
            <a:off x="9320531" y="5241813"/>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gật</a:t>
            </a:r>
          </a:p>
        </p:txBody>
      </p:sp>
      <p:sp>
        <p:nvSpPr>
          <p:cNvPr id="45" name="Title 1"/>
          <p:cNvSpPr txBox="1">
            <a:spLocks/>
          </p:cNvSpPr>
          <p:nvPr/>
        </p:nvSpPr>
        <p:spPr>
          <a:xfrm>
            <a:off x="9884111" y="507613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ât</a:t>
            </a:r>
          </a:p>
        </p:txBody>
      </p:sp>
      <p:sp>
        <p:nvSpPr>
          <p:cNvPr id="46" name="Title 1"/>
          <p:cNvSpPr txBox="1">
            <a:spLocks/>
          </p:cNvSpPr>
          <p:nvPr/>
        </p:nvSpPr>
        <p:spPr>
          <a:xfrm>
            <a:off x="3399436" y="5241813"/>
            <a:ext cx="1814262"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sắt</a:t>
            </a:r>
          </a:p>
        </p:txBody>
      </p:sp>
      <p:sp>
        <p:nvSpPr>
          <p:cNvPr id="47" name="Title 1"/>
          <p:cNvSpPr txBox="1">
            <a:spLocks/>
          </p:cNvSpPr>
          <p:nvPr/>
        </p:nvSpPr>
        <p:spPr>
          <a:xfrm>
            <a:off x="3731931" y="507613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FF0000"/>
                </a:solidFill>
                <a:latin typeface="Arial-Rounded" pitchFamily="34" charset="0"/>
                <a:ea typeface="Arial-Rounded" pitchFamily="34" charset="0"/>
                <a:cs typeface="Arial-Rounded" pitchFamily="34" charset="0"/>
              </a:rPr>
              <a:t>ăt</a:t>
            </a:r>
          </a:p>
        </p:txBody>
      </p:sp>
      <p:sp>
        <p:nvSpPr>
          <p:cNvPr id="48" name="Title 1"/>
          <p:cNvSpPr txBox="1">
            <a:spLocks/>
          </p:cNvSpPr>
          <p:nvPr/>
        </p:nvSpPr>
        <p:spPr>
          <a:xfrm>
            <a:off x="3596899" y="1914430"/>
            <a:ext cx="1995689" cy="1194439"/>
          </a:xfrm>
          <a:prstGeom prst="rect">
            <a:avLst/>
          </a:prstGeom>
          <a:solidFill>
            <a:schemeClr val="accent6">
              <a:lumMod val="20000"/>
              <a:lumOff val="8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spcBef>
                <a:spcPts val="751"/>
              </a:spcBef>
            </a:pPr>
            <a:r>
              <a:rPr lang="en-US" sz="8270">
                <a:solidFill>
                  <a:srgbClr val="0070C0"/>
                </a:solidFill>
                <a:latin typeface="Arial-Rounded" pitchFamily="34" charset="0"/>
                <a:ea typeface="Arial-Rounded" pitchFamily="34" charset="0"/>
                <a:cs typeface="Arial-Rounded" pitchFamily="34" charset="0"/>
              </a:rPr>
              <a:t>h</a:t>
            </a:r>
          </a:p>
        </p:txBody>
      </p:sp>
      <p:sp>
        <p:nvSpPr>
          <p:cNvPr id="49" name="Title 1"/>
          <p:cNvSpPr txBox="1">
            <a:spLocks/>
          </p:cNvSpPr>
          <p:nvPr/>
        </p:nvSpPr>
        <p:spPr>
          <a:xfrm>
            <a:off x="5661519" y="1914430"/>
            <a:ext cx="1995689" cy="1194439"/>
          </a:xfrm>
          <a:prstGeom prst="rect">
            <a:avLst/>
          </a:prstGeom>
          <a:solidFill>
            <a:schemeClr val="accent6">
              <a:lumMod val="20000"/>
              <a:lumOff val="8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spcBef>
                <a:spcPts val="751"/>
              </a:spcBef>
            </a:pPr>
            <a:r>
              <a:rPr lang="en-US" sz="8270">
                <a:solidFill>
                  <a:srgbClr val="FF0000"/>
                </a:solidFill>
                <a:latin typeface="Arial-Rounded" pitchFamily="34" charset="0"/>
                <a:ea typeface="Arial-Rounded" pitchFamily="34" charset="0"/>
                <a:cs typeface="Arial-Rounded" pitchFamily="34" charset="0"/>
              </a:rPr>
              <a:t>at</a:t>
            </a:r>
          </a:p>
        </p:txBody>
      </p:sp>
      <p:sp>
        <p:nvSpPr>
          <p:cNvPr id="50" name="Title 1"/>
          <p:cNvSpPr txBox="1">
            <a:spLocks/>
          </p:cNvSpPr>
          <p:nvPr/>
        </p:nvSpPr>
        <p:spPr>
          <a:xfrm>
            <a:off x="3598128" y="3214351"/>
            <a:ext cx="4036632" cy="1223882"/>
          </a:xfrm>
          <a:prstGeom prst="rect">
            <a:avLst/>
          </a:prstGeom>
          <a:solidFill>
            <a:schemeClr val="accent6">
              <a:lumMod val="20000"/>
              <a:lumOff val="8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spcBef>
                <a:spcPts val="751"/>
              </a:spcBef>
            </a:pPr>
            <a:r>
              <a:rPr lang="en-US" sz="8270">
                <a:solidFill>
                  <a:srgbClr val="0070C0"/>
                </a:solidFill>
                <a:latin typeface="Arial-Rounded" pitchFamily="34" charset="0"/>
                <a:ea typeface="Arial-Rounded" pitchFamily="34" charset="0"/>
                <a:cs typeface="Arial-Rounded" pitchFamily="34" charset="0"/>
              </a:rPr>
              <a:t>h</a:t>
            </a:r>
            <a:r>
              <a:rPr lang="en-US" sz="8270">
                <a:solidFill>
                  <a:srgbClr val="FF0000"/>
                </a:solidFill>
                <a:latin typeface="Arial-Rounded" pitchFamily="34" charset="0"/>
                <a:ea typeface="Arial-Rounded" pitchFamily="34" charset="0"/>
                <a:cs typeface="Arial-Rounded" pitchFamily="34" charset="0"/>
              </a:rPr>
              <a:t>at</a:t>
            </a:r>
          </a:p>
        </p:txBody>
      </p:sp>
      <p:sp>
        <p:nvSpPr>
          <p:cNvPr id="51" name="Title 1"/>
          <p:cNvSpPr txBox="1">
            <a:spLocks/>
          </p:cNvSpPr>
          <p:nvPr/>
        </p:nvSpPr>
        <p:spPr>
          <a:xfrm>
            <a:off x="2480613" y="669918"/>
            <a:ext cx="1649329"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FF0000"/>
                </a:solidFill>
                <a:latin typeface="Arial-Rounded" pitchFamily="34" charset="0"/>
                <a:ea typeface="Arial-Rounded" pitchFamily="34" charset="0"/>
                <a:cs typeface="Arial-Rounded" pitchFamily="34" charset="0"/>
              </a:rPr>
              <a:t>at</a:t>
            </a:r>
          </a:p>
        </p:txBody>
      </p:sp>
      <p:sp>
        <p:nvSpPr>
          <p:cNvPr id="52" name="Title 1"/>
          <p:cNvSpPr txBox="1">
            <a:spLocks/>
          </p:cNvSpPr>
          <p:nvPr/>
        </p:nvSpPr>
        <p:spPr>
          <a:xfrm>
            <a:off x="4796606" y="669918"/>
            <a:ext cx="1649329"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FF0000"/>
                </a:solidFill>
                <a:latin typeface="Arial-Rounded" pitchFamily="34" charset="0"/>
                <a:ea typeface="Arial-Rounded" pitchFamily="34" charset="0"/>
                <a:cs typeface="Arial-Rounded" pitchFamily="34" charset="0"/>
              </a:rPr>
              <a:t>ăt</a:t>
            </a:r>
          </a:p>
        </p:txBody>
      </p:sp>
      <p:sp>
        <p:nvSpPr>
          <p:cNvPr id="53" name="Title 1"/>
          <p:cNvSpPr txBox="1">
            <a:spLocks/>
          </p:cNvSpPr>
          <p:nvPr/>
        </p:nvSpPr>
        <p:spPr>
          <a:xfrm>
            <a:off x="4972007" y="3519803"/>
            <a:ext cx="1896603" cy="880807"/>
          </a:xfrm>
          <a:prstGeom prst="rect">
            <a:avLst/>
          </a:prstGeom>
        </p:spPr>
        <p:txBody>
          <a:bodyPr vert="horz" lIns="38051" tIns="19025" rIns="38051" bIns="1902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0070C0"/>
                </a:solidFill>
                <a:latin typeface="Arial-Rounded"/>
                <a:ea typeface="Arial-Rounded"/>
                <a:cs typeface="Arial-Rounded"/>
              </a:rPr>
              <a:t>́</a:t>
            </a:r>
            <a:endParaRPr lang="en-US" sz="8270">
              <a:solidFill>
                <a:srgbClr val="0070C0"/>
              </a:solidFill>
              <a:latin typeface="Arial-Rounded" pitchFamily="34" charset="0"/>
              <a:ea typeface="Arial-Rounded" pitchFamily="34" charset="0"/>
              <a:cs typeface="Arial-Rounded" pitchFamily="34" charset="0"/>
            </a:endParaRPr>
          </a:p>
        </p:txBody>
      </p:sp>
      <p:sp>
        <p:nvSpPr>
          <p:cNvPr id="54" name="Title 1"/>
          <p:cNvSpPr txBox="1">
            <a:spLocks/>
          </p:cNvSpPr>
          <p:nvPr/>
        </p:nvSpPr>
        <p:spPr>
          <a:xfrm>
            <a:off x="7090626" y="669918"/>
            <a:ext cx="1649329"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FF0000"/>
                </a:solidFill>
                <a:latin typeface="Arial-Rounded" pitchFamily="34" charset="0"/>
                <a:ea typeface="Arial-Rounded" pitchFamily="34" charset="0"/>
                <a:cs typeface="Arial-Rounded" pitchFamily="34" charset="0"/>
              </a:rPr>
              <a:t>ât</a:t>
            </a:r>
          </a:p>
        </p:txBody>
      </p:sp>
    </p:spTree>
    <p:extLst>
      <p:ext uri="{BB962C8B-B14F-4D97-AF65-F5344CB8AC3E}">
        <p14:creationId xmlns:p14="http://schemas.microsoft.com/office/powerpoint/2010/main" val="3445718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23341" y="5027716"/>
            <a:ext cx="655916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srgbClr val="0070C0"/>
                </a:solidFill>
                <a:latin typeface="Arial-Rounded" pitchFamily="34" charset="0"/>
                <a:ea typeface="Arial-Rounded" pitchFamily="34" charset="0"/>
                <a:cs typeface="Arial-Rounded" pitchFamily="34" charset="0"/>
              </a:rPr>
              <a:t>bãi cát</a:t>
            </a:r>
          </a:p>
        </p:txBody>
      </p:sp>
      <p:sp>
        <p:nvSpPr>
          <p:cNvPr id="7" name="Title 1"/>
          <p:cNvSpPr txBox="1">
            <a:spLocks/>
          </p:cNvSpPr>
          <p:nvPr/>
        </p:nvSpPr>
        <p:spPr>
          <a:xfrm>
            <a:off x="5822990" y="5025504"/>
            <a:ext cx="1832849"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srgbClr val="FF0000"/>
                </a:solidFill>
                <a:latin typeface="Arial-Rounded" pitchFamily="34" charset="0"/>
                <a:ea typeface="Arial-Rounded" pitchFamily="34" charset="0"/>
                <a:cs typeface="Arial-Rounded" pitchFamily="34" charset="0"/>
              </a:rPr>
              <a:t>at</a:t>
            </a:r>
          </a:p>
        </p:txBody>
      </p:sp>
      <p:pic>
        <p:nvPicPr>
          <p:cNvPr id="3074" name="Picture 2" descr="Bãi Cát Vàng - Xóa Tan Đi Những Mệt Mỏi Ngày Thườ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319" y="492799"/>
            <a:ext cx="5381528" cy="4032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351716" y="5318524"/>
            <a:ext cx="4654954"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srgbClr val="0070C0"/>
                </a:solidFill>
                <a:latin typeface="Arial-Rounded" pitchFamily="34" charset="0"/>
                <a:ea typeface="Arial-Rounded" pitchFamily="34" charset="0"/>
                <a:cs typeface="Arial-Rounded" pitchFamily="34" charset="0"/>
              </a:rPr>
              <a:t>mặt trời</a:t>
            </a:r>
          </a:p>
        </p:txBody>
      </p:sp>
      <p:sp>
        <p:nvSpPr>
          <p:cNvPr id="6" name="Title 1"/>
          <p:cNvSpPr txBox="1">
            <a:spLocks/>
          </p:cNvSpPr>
          <p:nvPr/>
        </p:nvSpPr>
        <p:spPr>
          <a:xfrm>
            <a:off x="4357733" y="5318523"/>
            <a:ext cx="185843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srgbClr val="FF0000"/>
                </a:solidFill>
                <a:latin typeface="Arial-Rounded" pitchFamily="34" charset="0"/>
                <a:ea typeface="Arial-Rounded" pitchFamily="34" charset="0"/>
                <a:cs typeface="Arial-Rounded" pitchFamily="34" charset="0"/>
              </a:rPr>
              <a:t>ăt</a:t>
            </a:r>
          </a:p>
        </p:txBody>
      </p:sp>
      <p:pic>
        <p:nvPicPr>
          <p:cNvPr id="4098" name="Picture 2" descr="Chuyện gì xảy ra nếu như ta nhìn liên tục vào Mặt Trờ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3649" y="383231"/>
            <a:ext cx="7301964" cy="4563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25758" y="5435979"/>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srgbClr val="0070C0"/>
                </a:solidFill>
                <a:latin typeface="Arial-Rounded" pitchFamily="34" charset="0"/>
                <a:ea typeface="Arial-Rounded" pitchFamily="34" charset="0"/>
                <a:cs typeface="Arial-Rounded" pitchFamily="34" charset="0"/>
              </a:rPr>
              <a:t>bật lửa</a:t>
            </a:r>
          </a:p>
        </p:txBody>
      </p:sp>
      <p:sp>
        <p:nvSpPr>
          <p:cNvPr id="5" name="Title 1"/>
          <p:cNvSpPr txBox="1">
            <a:spLocks/>
          </p:cNvSpPr>
          <p:nvPr/>
        </p:nvSpPr>
        <p:spPr>
          <a:xfrm>
            <a:off x="3863248" y="5435979"/>
            <a:ext cx="2166344"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srgbClr val="FF0000"/>
                </a:solidFill>
                <a:latin typeface="Arial-Rounded" pitchFamily="34" charset="0"/>
                <a:ea typeface="Arial-Rounded" pitchFamily="34" charset="0"/>
                <a:cs typeface="Arial-Rounded" pitchFamily="34" charset="0"/>
              </a:rPr>
              <a:t>ât</a:t>
            </a:r>
          </a:p>
        </p:txBody>
      </p:sp>
      <p:pic>
        <p:nvPicPr>
          <p:cNvPr id="5122" name="Picture 2" descr="Công ty chuyên sản xuất, gia công bật lửa giá tốt- Bật lửa Viw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765271">
            <a:off x="2831445" y="379491"/>
            <a:ext cx="5053078" cy="5053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778799" y="4641465"/>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639">
                <a:solidFill>
                  <a:srgbClr val="0070C0"/>
                </a:solidFill>
                <a:latin typeface="Arial-Rounded" pitchFamily="34" charset="0"/>
                <a:ea typeface="Arial-Rounded" pitchFamily="34" charset="0"/>
                <a:cs typeface="Arial-Rounded" pitchFamily="34" charset="0"/>
              </a:rPr>
              <a:t>mặt trời</a:t>
            </a:r>
          </a:p>
        </p:txBody>
      </p:sp>
      <p:sp>
        <p:nvSpPr>
          <p:cNvPr id="16" name="Title 1"/>
          <p:cNvSpPr txBox="1">
            <a:spLocks/>
          </p:cNvSpPr>
          <p:nvPr/>
        </p:nvSpPr>
        <p:spPr>
          <a:xfrm>
            <a:off x="-730321" y="4641465"/>
            <a:ext cx="4654954"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639">
                <a:solidFill>
                  <a:srgbClr val="0070C0"/>
                </a:solidFill>
                <a:latin typeface="Arial-Rounded" pitchFamily="34" charset="0"/>
                <a:ea typeface="Arial-Rounded" pitchFamily="34" charset="0"/>
                <a:cs typeface="Arial-Rounded" pitchFamily="34" charset="0"/>
              </a:rPr>
              <a:t>bãi cát</a:t>
            </a:r>
          </a:p>
        </p:txBody>
      </p:sp>
      <p:sp>
        <p:nvSpPr>
          <p:cNvPr id="8" name="Title 1"/>
          <p:cNvSpPr txBox="1">
            <a:spLocks/>
          </p:cNvSpPr>
          <p:nvPr/>
        </p:nvSpPr>
        <p:spPr>
          <a:xfrm>
            <a:off x="6860835" y="4641465"/>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639">
                <a:solidFill>
                  <a:srgbClr val="0070C0"/>
                </a:solidFill>
                <a:latin typeface="Arial-Rounded" pitchFamily="34" charset="0"/>
                <a:ea typeface="Arial-Rounded" pitchFamily="34" charset="0"/>
                <a:cs typeface="Arial-Rounded" pitchFamily="34" charset="0"/>
              </a:rPr>
              <a:t>bật lửa</a:t>
            </a:r>
          </a:p>
        </p:txBody>
      </p:sp>
      <p:pic>
        <p:nvPicPr>
          <p:cNvPr id="10" name="Picture 2" descr="Công ty chuyên sản xuất, gia công bật lửa giá tốt- Bật lửa Viwa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765271">
            <a:off x="7565151" y="1120782"/>
            <a:ext cx="3402833" cy="34028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huyện gì xảy ra nếu như ta nhìn liên tục vào Mặt Trờ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0684" y="2068322"/>
            <a:ext cx="2772485" cy="17328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ãi Cát Vàng - Xóa Tan Đi Những Mệt Mỏi Ngày Thườ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601" y="2074191"/>
            <a:ext cx="2325110" cy="1742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083" y="1754522"/>
            <a:ext cx="1846324" cy="1173574"/>
          </a:xfrm>
          <a:prstGeom prst="rect">
            <a:avLst/>
          </a:prstGeom>
        </p:spPr>
      </p:pic>
      <p:pic>
        <p:nvPicPr>
          <p:cNvPr id="12" name="Picture 11">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0780" y="1681329"/>
            <a:ext cx="2076825" cy="1377628"/>
          </a:xfrm>
          <a:prstGeom prst="rect">
            <a:avLst/>
          </a:prstGeom>
        </p:spPr>
      </p:pic>
      <p:pic>
        <p:nvPicPr>
          <p:cNvPr id="13" name="Picture 12">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09415" y="1339942"/>
            <a:ext cx="1862288" cy="2060404"/>
          </a:xfrm>
          <a:prstGeom prst="rect">
            <a:avLst/>
          </a:prstGeom>
        </p:spPr>
      </p:pic>
      <p:pic>
        <p:nvPicPr>
          <p:cNvPr id="16" name="Picture 1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9416" y="3760268"/>
            <a:ext cx="1904761" cy="1957967"/>
          </a:xfrm>
          <a:prstGeom prst="rect">
            <a:avLst/>
          </a:prstGeom>
        </p:spPr>
      </p:pic>
      <p:pic>
        <p:nvPicPr>
          <p:cNvPr id="17" name="Picture 16">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62082" y="3778398"/>
            <a:ext cx="1846324" cy="1884589"/>
          </a:xfrm>
          <a:prstGeom prst="rect">
            <a:avLst/>
          </a:prstGeom>
        </p:spPr>
      </p:pic>
      <p:pic>
        <p:nvPicPr>
          <p:cNvPr id="18" name="Picture 17">
            <a:hlinkClick r:id="rId12" action="ppaction://hlinksldjump"/>
          </p:cNvPr>
          <p:cNvPicPr>
            <a:picLocks noChangeAspect="1"/>
          </p:cNvPicPr>
          <p:nvPr/>
        </p:nvPicPr>
        <p:blipFill rotWithShape="1">
          <a:blip r:embed="rId13">
            <a:extLst>
              <a:ext uri="{28A0092B-C50C-407E-A947-70E740481C1C}">
                <a14:useLocalDpi xmlns:a14="http://schemas.microsoft.com/office/drawing/2010/main" val="0"/>
              </a:ext>
            </a:extLst>
          </a:blip>
          <a:srcRect l="8072" t="7296"/>
          <a:stretch/>
        </p:blipFill>
        <p:spPr>
          <a:xfrm>
            <a:off x="5016194" y="3760268"/>
            <a:ext cx="1325997" cy="2084952"/>
          </a:xfrm>
          <a:prstGeom prst="rect">
            <a:avLst/>
          </a:prstGeom>
        </p:spPr>
      </p:pic>
      <p:pic>
        <p:nvPicPr>
          <p:cNvPr id="3074" name="Picture 2">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90899" y="5701856"/>
            <a:ext cx="939101" cy="9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654846" y="467626"/>
            <a:ext cx="2840099" cy="88454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3477">
                <a:solidFill>
                  <a:prstClr val="white"/>
                </a:solidFill>
                <a:latin typeface="Arial-Rounded" pitchFamily="34" charset="0"/>
                <a:ea typeface="Arial-Rounded" pitchFamily="34" charset="0"/>
                <a:cs typeface="Arial-Rounded" pitchFamily="34" charset="0"/>
              </a:rPr>
              <a:t>Khởi động</a:t>
            </a:r>
          </a:p>
        </p:txBody>
      </p:sp>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778799" y="5533368"/>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mặt trời</a:t>
            </a:r>
          </a:p>
        </p:txBody>
      </p:sp>
      <p:sp>
        <p:nvSpPr>
          <p:cNvPr id="24" name="Title 1"/>
          <p:cNvSpPr txBox="1">
            <a:spLocks/>
          </p:cNvSpPr>
          <p:nvPr/>
        </p:nvSpPr>
        <p:spPr>
          <a:xfrm>
            <a:off x="-730321" y="5533368"/>
            <a:ext cx="4654954"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bãi cát</a:t>
            </a:r>
          </a:p>
        </p:txBody>
      </p:sp>
      <p:sp>
        <p:nvSpPr>
          <p:cNvPr id="25" name="Title 1"/>
          <p:cNvSpPr txBox="1">
            <a:spLocks/>
          </p:cNvSpPr>
          <p:nvPr/>
        </p:nvSpPr>
        <p:spPr>
          <a:xfrm>
            <a:off x="6860835" y="5533368"/>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bật lửa</a:t>
            </a:r>
          </a:p>
        </p:txBody>
      </p:sp>
      <p:sp>
        <p:nvSpPr>
          <p:cNvPr id="26" name="Title 1"/>
          <p:cNvSpPr txBox="1">
            <a:spLocks/>
          </p:cNvSpPr>
          <p:nvPr/>
        </p:nvSpPr>
        <p:spPr>
          <a:xfrm>
            <a:off x="-282729" y="4414975"/>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bát</a:t>
            </a:r>
          </a:p>
        </p:txBody>
      </p:sp>
      <p:sp>
        <p:nvSpPr>
          <p:cNvPr id="27" name="Title 1"/>
          <p:cNvSpPr txBox="1">
            <a:spLocks/>
          </p:cNvSpPr>
          <p:nvPr/>
        </p:nvSpPr>
        <p:spPr>
          <a:xfrm>
            <a:off x="1485955" y="4414975"/>
            <a:ext cx="2414784"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lạt</a:t>
            </a:r>
          </a:p>
        </p:txBody>
      </p:sp>
      <p:sp>
        <p:nvSpPr>
          <p:cNvPr id="29" name="Title 1"/>
          <p:cNvSpPr txBox="1">
            <a:spLocks/>
          </p:cNvSpPr>
          <p:nvPr/>
        </p:nvSpPr>
        <p:spPr>
          <a:xfrm>
            <a:off x="5290866" y="4414975"/>
            <a:ext cx="1995689"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gặt</a:t>
            </a:r>
          </a:p>
        </p:txBody>
      </p:sp>
      <p:sp>
        <p:nvSpPr>
          <p:cNvPr id="30" name="Title 1"/>
          <p:cNvSpPr txBox="1">
            <a:spLocks/>
          </p:cNvSpPr>
          <p:nvPr/>
        </p:nvSpPr>
        <p:spPr>
          <a:xfrm>
            <a:off x="7290523" y="4414975"/>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đất</a:t>
            </a:r>
          </a:p>
        </p:txBody>
      </p:sp>
      <p:sp>
        <p:nvSpPr>
          <p:cNvPr id="35" name="Title 1"/>
          <p:cNvSpPr txBox="1">
            <a:spLocks/>
          </p:cNvSpPr>
          <p:nvPr/>
        </p:nvSpPr>
        <p:spPr>
          <a:xfrm>
            <a:off x="9320531" y="4420162"/>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gật</a:t>
            </a:r>
          </a:p>
        </p:txBody>
      </p:sp>
      <p:sp>
        <p:nvSpPr>
          <p:cNvPr id="37" name="Title 1"/>
          <p:cNvSpPr txBox="1">
            <a:spLocks/>
          </p:cNvSpPr>
          <p:nvPr/>
        </p:nvSpPr>
        <p:spPr>
          <a:xfrm>
            <a:off x="3399436" y="4420162"/>
            <a:ext cx="1814262"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sắt</a:t>
            </a:r>
          </a:p>
        </p:txBody>
      </p:sp>
      <p:sp>
        <p:nvSpPr>
          <p:cNvPr id="39" name="Title 1"/>
          <p:cNvSpPr txBox="1">
            <a:spLocks/>
          </p:cNvSpPr>
          <p:nvPr/>
        </p:nvSpPr>
        <p:spPr>
          <a:xfrm>
            <a:off x="3596899" y="1621344"/>
            <a:ext cx="1995689" cy="1194439"/>
          </a:xfrm>
          <a:prstGeom prst="rect">
            <a:avLst/>
          </a:prstGeom>
          <a:solidFill>
            <a:schemeClr val="accent6">
              <a:lumMod val="20000"/>
              <a:lumOff val="8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spcBef>
                <a:spcPts val="751"/>
              </a:spcBef>
            </a:pPr>
            <a:r>
              <a:rPr lang="en-US" sz="8270">
                <a:solidFill>
                  <a:srgbClr val="0070C0"/>
                </a:solidFill>
                <a:latin typeface="Arial-Rounded" pitchFamily="34" charset="0"/>
                <a:ea typeface="Arial-Rounded" pitchFamily="34" charset="0"/>
                <a:cs typeface="Arial-Rounded" pitchFamily="34" charset="0"/>
              </a:rPr>
              <a:t>h</a:t>
            </a:r>
          </a:p>
        </p:txBody>
      </p:sp>
      <p:sp>
        <p:nvSpPr>
          <p:cNvPr id="40" name="Title 1"/>
          <p:cNvSpPr txBox="1">
            <a:spLocks/>
          </p:cNvSpPr>
          <p:nvPr/>
        </p:nvSpPr>
        <p:spPr>
          <a:xfrm>
            <a:off x="5661519" y="1621344"/>
            <a:ext cx="1995689" cy="1194439"/>
          </a:xfrm>
          <a:prstGeom prst="rect">
            <a:avLst/>
          </a:prstGeom>
          <a:solidFill>
            <a:schemeClr val="accent6">
              <a:lumMod val="20000"/>
              <a:lumOff val="8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spcBef>
                <a:spcPts val="751"/>
              </a:spcBef>
            </a:pPr>
            <a:r>
              <a:rPr lang="en-US" sz="8270">
                <a:solidFill>
                  <a:srgbClr val="FF0000"/>
                </a:solidFill>
                <a:latin typeface="Arial-Rounded" pitchFamily="34" charset="0"/>
                <a:ea typeface="Arial-Rounded" pitchFamily="34" charset="0"/>
                <a:cs typeface="Arial-Rounded" pitchFamily="34" charset="0"/>
              </a:rPr>
              <a:t>at</a:t>
            </a:r>
          </a:p>
        </p:txBody>
      </p:sp>
      <p:sp>
        <p:nvSpPr>
          <p:cNvPr id="41" name="Title 1"/>
          <p:cNvSpPr txBox="1">
            <a:spLocks/>
          </p:cNvSpPr>
          <p:nvPr/>
        </p:nvSpPr>
        <p:spPr>
          <a:xfrm>
            <a:off x="3598128" y="2921265"/>
            <a:ext cx="4036632" cy="1223882"/>
          </a:xfrm>
          <a:prstGeom prst="rect">
            <a:avLst/>
          </a:prstGeom>
          <a:solidFill>
            <a:schemeClr val="accent6">
              <a:lumMod val="20000"/>
              <a:lumOff val="8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spcBef>
                <a:spcPts val="751"/>
              </a:spcBef>
            </a:pPr>
            <a:r>
              <a:rPr lang="en-US" sz="8270">
                <a:solidFill>
                  <a:srgbClr val="0070C0"/>
                </a:solidFill>
                <a:latin typeface="Arial-Rounded" pitchFamily="34" charset="0"/>
                <a:ea typeface="Arial-Rounded" pitchFamily="34" charset="0"/>
                <a:cs typeface="Arial-Rounded" pitchFamily="34" charset="0"/>
              </a:rPr>
              <a:t>h</a:t>
            </a:r>
            <a:r>
              <a:rPr lang="en-US" sz="8270">
                <a:solidFill>
                  <a:srgbClr val="FF0000"/>
                </a:solidFill>
                <a:latin typeface="Arial-Rounded" pitchFamily="34" charset="0"/>
                <a:ea typeface="Arial-Rounded" pitchFamily="34" charset="0"/>
                <a:cs typeface="Arial-Rounded" pitchFamily="34" charset="0"/>
              </a:rPr>
              <a:t>at</a:t>
            </a:r>
          </a:p>
        </p:txBody>
      </p:sp>
      <p:sp>
        <p:nvSpPr>
          <p:cNvPr id="42" name="Title 1"/>
          <p:cNvSpPr txBox="1">
            <a:spLocks/>
          </p:cNvSpPr>
          <p:nvPr/>
        </p:nvSpPr>
        <p:spPr>
          <a:xfrm>
            <a:off x="2480613" y="376831"/>
            <a:ext cx="1649329"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FF0000"/>
                </a:solidFill>
                <a:latin typeface="Arial-Rounded" pitchFamily="34" charset="0"/>
                <a:ea typeface="Arial-Rounded" pitchFamily="34" charset="0"/>
                <a:cs typeface="Arial-Rounded" pitchFamily="34" charset="0"/>
              </a:rPr>
              <a:t>at</a:t>
            </a:r>
          </a:p>
        </p:txBody>
      </p:sp>
      <p:sp>
        <p:nvSpPr>
          <p:cNvPr id="43" name="Title 1"/>
          <p:cNvSpPr txBox="1">
            <a:spLocks/>
          </p:cNvSpPr>
          <p:nvPr/>
        </p:nvSpPr>
        <p:spPr>
          <a:xfrm>
            <a:off x="4796606" y="376831"/>
            <a:ext cx="1649329"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FF0000"/>
                </a:solidFill>
                <a:latin typeface="Arial-Rounded" pitchFamily="34" charset="0"/>
                <a:ea typeface="Arial-Rounded" pitchFamily="34" charset="0"/>
                <a:cs typeface="Arial-Rounded" pitchFamily="34" charset="0"/>
              </a:rPr>
              <a:t>ăt</a:t>
            </a:r>
          </a:p>
        </p:txBody>
      </p:sp>
      <p:sp>
        <p:nvSpPr>
          <p:cNvPr id="44" name="Title 1"/>
          <p:cNvSpPr txBox="1">
            <a:spLocks/>
          </p:cNvSpPr>
          <p:nvPr/>
        </p:nvSpPr>
        <p:spPr>
          <a:xfrm>
            <a:off x="4972007" y="3226716"/>
            <a:ext cx="1896603" cy="880807"/>
          </a:xfrm>
          <a:prstGeom prst="rect">
            <a:avLst/>
          </a:prstGeom>
        </p:spPr>
        <p:txBody>
          <a:bodyPr vert="horz" lIns="38051" tIns="19025" rIns="38051" bIns="1902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0070C0"/>
                </a:solidFill>
                <a:latin typeface="Arial-Rounded"/>
                <a:ea typeface="Arial-Rounded"/>
                <a:cs typeface="Arial-Rounded"/>
              </a:rPr>
              <a:t>́</a:t>
            </a:r>
            <a:endParaRPr lang="en-US" sz="8270">
              <a:solidFill>
                <a:srgbClr val="0070C0"/>
              </a:solidFill>
              <a:latin typeface="Arial-Rounded" pitchFamily="34" charset="0"/>
              <a:ea typeface="Arial-Rounded" pitchFamily="34" charset="0"/>
              <a:cs typeface="Arial-Rounded" pitchFamily="34" charset="0"/>
            </a:endParaRPr>
          </a:p>
        </p:txBody>
      </p:sp>
      <p:sp>
        <p:nvSpPr>
          <p:cNvPr id="62" name="Title 1"/>
          <p:cNvSpPr txBox="1">
            <a:spLocks/>
          </p:cNvSpPr>
          <p:nvPr/>
        </p:nvSpPr>
        <p:spPr>
          <a:xfrm>
            <a:off x="7090626" y="376831"/>
            <a:ext cx="1649329"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FF0000"/>
                </a:solidFill>
                <a:latin typeface="Arial-Rounded" pitchFamily="34" charset="0"/>
                <a:ea typeface="Arial-Rounded" pitchFamily="34" charset="0"/>
                <a:cs typeface="Arial-Rounded" pitchFamily="34" charset="0"/>
              </a:rPr>
              <a:t>ât</a:t>
            </a:r>
          </a:p>
        </p:txBody>
      </p:sp>
    </p:spTree>
    <p:extLst>
      <p:ext uri="{BB962C8B-B14F-4D97-AF65-F5344CB8AC3E}">
        <p14:creationId xmlns:p14="http://schemas.microsoft.com/office/powerpoint/2010/main" val="3543827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02434" y="922486"/>
          <a:ext cx="11000016" cy="5500008"/>
        </p:xfrm>
        <a:graphic>
          <a:graphicData uri="http://schemas.openxmlformats.org/drawingml/2006/table">
            <a:tbl>
              <a:tblPr firstRow="1" bandRow="1">
                <a:tableStyleId>{5C22544A-7EE6-4342-B048-85BDC9FD1C3A}</a:tableStyleId>
              </a:tblPr>
              <a:tblGrid>
                <a:gridCol w="687501">
                  <a:extLst>
                    <a:ext uri="{9D8B030D-6E8A-4147-A177-3AD203B41FA5}">
                      <a16:colId xmlns:a16="http://schemas.microsoft.com/office/drawing/2014/main" val="20000"/>
                    </a:ext>
                  </a:extLst>
                </a:gridCol>
                <a:gridCol w="687501">
                  <a:extLst>
                    <a:ext uri="{9D8B030D-6E8A-4147-A177-3AD203B41FA5}">
                      <a16:colId xmlns:a16="http://schemas.microsoft.com/office/drawing/2014/main" val="20001"/>
                    </a:ext>
                  </a:extLst>
                </a:gridCol>
                <a:gridCol w="687501">
                  <a:extLst>
                    <a:ext uri="{9D8B030D-6E8A-4147-A177-3AD203B41FA5}">
                      <a16:colId xmlns:a16="http://schemas.microsoft.com/office/drawing/2014/main" val="20002"/>
                    </a:ext>
                  </a:extLst>
                </a:gridCol>
                <a:gridCol w="687501">
                  <a:extLst>
                    <a:ext uri="{9D8B030D-6E8A-4147-A177-3AD203B41FA5}">
                      <a16:colId xmlns:a16="http://schemas.microsoft.com/office/drawing/2014/main" val="20003"/>
                    </a:ext>
                  </a:extLst>
                </a:gridCol>
                <a:gridCol w="687501">
                  <a:extLst>
                    <a:ext uri="{9D8B030D-6E8A-4147-A177-3AD203B41FA5}">
                      <a16:colId xmlns:a16="http://schemas.microsoft.com/office/drawing/2014/main" val="20004"/>
                    </a:ext>
                  </a:extLst>
                </a:gridCol>
                <a:gridCol w="687501">
                  <a:extLst>
                    <a:ext uri="{9D8B030D-6E8A-4147-A177-3AD203B41FA5}">
                      <a16:colId xmlns:a16="http://schemas.microsoft.com/office/drawing/2014/main" val="20005"/>
                    </a:ext>
                  </a:extLst>
                </a:gridCol>
                <a:gridCol w="687501">
                  <a:extLst>
                    <a:ext uri="{9D8B030D-6E8A-4147-A177-3AD203B41FA5}">
                      <a16:colId xmlns:a16="http://schemas.microsoft.com/office/drawing/2014/main" val="20006"/>
                    </a:ext>
                  </a:extLst>
                </a:gridCol>
                <a:gridCol w="687501">
                  <a:extLst>
                    <a:ext uri="{9D8B030D-6E8A-4147-A177-3AD203B41FA5}">
                      <a16:colId xmlns:a16="http://schemas.microsoft.com/office/drawing/2014/main" val="20007"/>
                    </a:ext>
                  </a:extLst>
                </a:gridCol>
                <a:gridCol w="687501">
                  <a:extLst>
                    <a:ext uri="{9D8B030D-6E8A-4147-A177-3AD203B41FA5}">
                      <a16:colId xmlns:a16="http://schemas.microsoft.com/office/drawing/2014/main" val="20008"/>
                    </a:ext>
                  </a:extLst>
                </a:gridCol>
                <a:gridCol w="687501">
                  <a:extLst>
                    <a:ext uri="{9D8B030D-6E8A-4147-A177-3AD203B41FA5}">
                      <a16:colId xmlns:a16="http://schemas.microsoft.com/office/drawing/2014/main" val="20009"/>
                    </a:ext>
                  </a:extLst>
                </a:gridCol>
                <a:gridCol w="687501">
                  <a:extLst>
                    <a:ext uri="{9D8B030D-6E8A-4147-A177-3AD203B41FA5}">
                      <a16:colId xmlns:a16="http://schemas.microsoft.com/office/drawing/2014/main" val="20010"/>
                    </a:ext>
                  </a:extLst>
                </a:gridCol>
                <a:gridCol w="687501">
                  <a:extLst>
                    <a:ext uri="{9D8B030D-6E8A-4147-A177-3AD203B41FA5}">
                      <a16:colId xmlns:a16="http://schemas.microsoft.com/office/drawing/2014/main" val="20011"/>
                    </a:ext>
                  </a:extLst>
                </a:gridCol>
                <a:gridCol w="687501">
                  <a:extLst>
                    <a:ext uri="{9D8B030D-6E8A-4147-A177-3AD203B41FA5}">
                      <a16:colId xmlns:a16="http://schemas.microsoft.com/office/drawing/2014/main" val="20012"/>
                    </a:ext>
                  </a:extLst>
                </a:gridCol>
                <a:gridCol w="687501">
                  <a:extLst>
                    <a:ext uri="{9D8B030D-6E8A-4147-A177-3AD203B41FA5}">
                      <a16:colId xmlns:a16="http://schemas.microsoft.com/office/drawing/2014/main" val="20013"/>
                    </a:ext>
                  </a:extLst>
                </a:gridCol>
                <a:gridCol w="687501">
                  <a:extLst>
                    <a:ext uri="{9D8B030D-6E8A-4147-A177-3AD203B41FA5}">
                      <a16:colId xmlns:a16="http://schemas.microsoft.com/office/drawing/2014/main" val="20014"/>
                    </a:ext>
                  </a:extLst>
                </a:gridCol>
                <a:gridCol w="687501">
                  <a:extLst>
                    <a:ext uri="{9D8B030D-6E8A-4147-A177-3AD203B41FA5}">
                      <a16:colId xmlns:a16="http://schemas.microsoft.com/office/drawing/2014/main" val="20015"/>
                    </a:ext>
                  </a:extLst>
                </a:gridCol>
              </a:tblGrid>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79281" y="277957"/>
            <a:ext cx="6350309" cy="884549"/>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511">
                  <a:solidFill>
                    <a:prstClr val="white"/>
                  </a:solidFill>
                  <a:latin typeface="Arial-Rounded" pitchFamily="34" charset="0"/>
                  <a:ea typeface="Arial-Rounded" pitchFamily="34" charset="0"/>
                  <a:cs typeface="Arial-Rounded" pitchFamily="34" charset="0"/>
                </a:rPr>
                <a:t>Hướng dẫn viết bảng</a:t>
              </a: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511" dirty="0">
                  <a:solidFill>
                    <a:prstClr val="black"/>
                  </a:solidFill>
                  <a:latin typeface="Arial Rounded MT Bold" pitchFamily="34" charset="0"/>
                  <a:ea typeface="Arial-Rounded" pitchFamily="34" charset="0"/>
                  <a:cs typeface="Arial-Rounded" pitchFamily="34" charset="0"/>
                </a:rPr>
                <a:t>3</a:t>
              </a:r>
            </a:p>
          </p:txBody>
        </p:sp>
      </p:grpSp>
      <p:sp>
        <p:nvSpPr>
          <p:cNvPr id="7" name="TextBox 6"/>
          <p:cNvSpPr txBox="1"/>
          <p:nvPr/>
        </p:nvSpPr>
        <p:spPr>
          <a:xfrm>
            <a:off x="2903654" y="1737105"/>
            <a:ext cx="7567345" cy="4251714"/>
          </a:xfrm>
          <a:prstGeom prst="rect">
            <a:avLst/>
          </a:prstGeom>
          <a:noFill/>
        </p:spPr>
        <p:txBody>
          <a:bodyPr wrap="square" lIns="114400" tIns="57200" rIns="114400" bIns="57200" rtlCol="0">
            <a:spAutoFit/>
          </a:bodyPr>
          <a:lstStyle/>
          <a:p>
            <a:pPr defTabSz="859353"/>
            <a:r>
              <a:rPr lang="en-US" sz="26878">
                <a:solidFill>
                  <a:srgbClr val="FF0000"/>
                </a:solidFill>
                <a:latin typeface="HP001 4 hàng"/>
              </a:rPr>
              <a:t>at </a:t>
            </a:r>
            <a:r>
              <a:rPr lang="el-GR" sz="26878">
                <a:solidFill>
                  <a:srgbClr val="FF0000"/>
                </a:solidFill>
                <a:latin typeface="HP001 4 hàng"/>
              </a:rPr>
              <a:t> </a:t>
            </a:r>
            <a:endParaRPr lang="en-US" sz="26878">
              <a:solidFill>
                <a:srgbClr val="FF0000"/>
              </a:solidFill>
              <a:latin typeface="HP001 4 hàng" pitchFamily="34" charset="0"/>
            </a:endParaRPr>
          </a:p>
        </p:txBody>
      </p:sp>
      <p:sp>
        <p:nvSpPr>
          <p:cNvPr id="8" name="TextBox 7"/>
          <p:cNvSpPr txBox="1"/>
          <p:nvPr/>
        </p:nvSpPr>
        <p:spPr>
          <a:xfrm>
            <a:off x="7587978" y="3035121"/>
            <a:ext cx="5091549" cy="2140239"/>
          </a:xfrm>
          <a:prstGeom prst="rect">
            <a:avLst/>
          </a:prstGeom>
          <a:noFill/>
        </p:spPr>
        <p:txBody>
          <a:bodyPr wrap="square" lIns="114400" tIns="57200" rIns="114400" bIns="57200" rtlCol="0">
            <a:spAutoFit/>
          </a:bodyPr>
          <a:lstStyle/>
          <a:p>
            <a:pPr defTabSz="859353"/>
            <a:r>
              <a:rPr lang="en-US" sz="13157">
                <a:solidFill>
                  <a:srgbClr val="FF0000"/>
                </a:solidFill>
                <a:latin typeface="HP001 4 hàng"/>
              </a:rPr>
              <a:t>at</a:t>
            </a:r>
            <a:r>
              <a:rPr lang="el-GR" sz="13157">
                <a:solidFill>
                  <a:srgbClr val="FF0000"/>
                </a:solidFill>
                <a:latin typeface="HP001 4 hàng" pitchFamily="34" charset="0"/>
              </a:rPr>
              <a:t> </a:t>
            </a:r>
            <a:r>
              <a:rPr lang="en-US" sz="13157">
                <a:solidFill>
                  <a:srgbClr val="FF0000"/>
                </a:solidFill>
                <a:latin typeface="HP001 4 hàng" pitchFamily="34" charset="0"/>
              </a:rPr>
              <a:t> </a:t>
            </a:r>
          </a:p>
        </p:txBody>
      </p:sp>
    </p:spTree>
    <p:extLst>
      <p:ext uri="{BB962C8B-B14F-4D97-AF65-F5344CB8AC3E}">
        <p14:creationId xmlns:p14="http://schemas.microsoft.com/office/powerpoint/2010/main" val="3539561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4617" y="5042358"/>
            <a:ext cx="2546509" cy="1609303"/>
          </a:xfrm>
          <a:prstGeom prst="rect">
            <a:avLst/>
          </a:prstGeom>
        </p:spPr>
      </p:pic>
      <p:pic>
        <p:nvPicPr>
          <p:cNvPr id="4" name="A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4387" y="299364"/>
            <a:ext cx="11315863" cy="4255552"/>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02434" y="922486"/>
          <a:ext cx="11000016" cy="5500008"/>
        </p:xfrm>
        <a:graphic>
          <a:graphicData uri="http://schemas.openxmlformats.org/drawingml/2006/table">
            <a:tbl>
              <a:tblPr firstRow="1" bandRow="1">
                <a:tableStyleId>{5C22544A-7EE6-4342-B048-85BDC9FD1C3A}</a:tableStyleId>
              </a:tblPr>
              <a:tblGrid>
                <a:gridCol w="687501">
                  <a:extLst>
                    <a:ext uri="{9D8B030D-6E8A-4147-A177-3AD203B41FA5}">
                      <a16:colId xmlns:a16="http://schemas.microsoft.com/office/drawing/2014/main" val="20000"/>
                    </a:ext>
                  </a:extLst>
                </a:gridCol>
                <a:gridCol w="687501">
                  <a:extLst>
                    <a:ext uri="{9D8B030D-6E8A-4147-A177-3AD203B41FA5}">
                      <a16:colId xmlns:a16="http://schemas.microsoft.com/office/drawing/2014/main" val="20001"/>
                    </a:ext>
                  </a:extLst>
                </a:gridCol>
                <a:gridCol w="687501">
                  <a:extLst>
                    <a:ext uri="{9D8B030D-6E8A-4147-A177-3AD203B41FA5}">
                      <a16:colId xmlns:a16="http://schemas.microsoft.com/office/drawing/2014/main" val="20002"/>
                    </a:ext>
                  </a:extLst>
                </a:gridCol>
                <a:gridCol w="687501">
                  <a:extLst>
                    <a:ext uri="{9D8B030D-6E8A-4147-A177-3AD203B41FA5}">
                      <a16:colId xmlns:a16="http://schemas.microsoft.com/office/drawing/2014/main" val="20003"/>
                    </a:ext>
                  </a:extLst>
                </a:gridCol>
                <a:gridCol w="687501">
                  <a:extLst>
                    <a:ext uri="{9D8B030D-6E8A-4147-A177-3AD203B41FA5}">
                      <a16:colId xmlns:a16="http://schemas.microsoft.com/office/drawing/2014/main" val="20004"/>
                    </a:ext>
                  </a:extLst>
                </a:gridCol>
                <a:gridCol w="687501">
                  <a:extLst>
                    <a:ext uri="{9D8B030D-6E8A-4147-A177-3AD203B41FA5}">
                      <a16:colId xmlns:a16="http://schemas.microsoft.com/office/drawing/2014/main" val="20005"/>
                    </a:ext>
                  </a:extLst>
                </a:gridCol>
                <a:gridCol w="687501">
                  <a:extLst>
                    <a:ext uri="{9D8B030D-6E8A-4147-A177-3AD203B41FA5}">
                      <a16:colId xmlns:a16="http://schemas.microsoft.com/office/drawing/2014/main" val="20006"/>
                    </a:ext>
                  </a:extLst>
                </a:gridCol>
                <a:gridCol w="687501">
                  <a:extLst>
                    <a:ext uri="{9D8B030D-6E8A-4147-A177-3AD203B41FA5}">
                      <a16:colId xmlns:a16="http://schemas.microsoft.com/office/drawing/2014/main" val="20007"/>
                    </a:ext>
                  </a:extLst>
                </a:gridCol>
                <a:gridCol w="687501">
                  <a:extLst>
                    <a:ext uri="{9D8B030D-6E8A-4147-A177-3AD203B41FA5}">
                      <a16:colId xmlns:a16="http://schemas.microsoft.com/office/drawing/2014/main" val="20008"/>
                    </a:ext>
                  </a:extLst>
                </a:gridCol>
                <a:gridCol w="687501">
                  <a:extLst>
                    <a:ext uri="{9D8B030D-6E8A-4147-A177-3AD203B41FA5}">
                      <a16:colId xmlns:a16="http://schemas.microsoft.com/office/drawing/2014/main" val="20009"/>
                    </a:ext>
                  </a:extLst>
                </a:gridCol>
                <a:gridCol w="687501">
                  <a:extLst>
                    <a:ext uri="{9D8B030D-6E8A-4147-A177-3AD203B41FA5}">
                      <a16:colId xmlns:a16="http://schemas.microsoft.com/office/drawing/2014/main" val="20010"/>
                    </a:ext>
                  </a:extLst>
                </a:gridCol>
                <a:gridCol w="687501">
                  <a:extLst>
                    <a:ext uri="{9D8B030D-6E8A-4147-A177-3AD203B41FA5}">
                      <a16:colId xmlns:a16="http://schemas.microsoft.com/office/drawing/2014/main" val="20011"/>
                    </a:ext>
                  </a:extLst>
                </a:gridCol>
                <a:gridCol w="687501">
                  <a:extLst>
                    <a:ext uri="{9D8B030D-6E8A-4147-A177-3AD203B41FA5}">
                      <a16:colId xmlns:a16="http://schemas.microsoft.com/office/drawing/2014/main" val="20012"/>
                    </a:ext>
                  </a:extLst>
                </a:gridCol>
                <a:gridCol w="687501">
                  <a:extLst>
                    <a:ext uri="{9D8B030D-6E8A-4147-A177-3AD203B41FA5}">
                      <a16:colId xmlns:a16="http://schemas.microsoft.com/office/drawing/2014/main" val="20013"/>
                    </a:ext>
                  </a:extLst>
                </a:gridCol>
                <a:gridCol w="687501">
                  <a:extLst>
                    <a:ext uri="{9D8B030D-6E8A-4147-A177-3AD203B41FA5}">
                      <a16:colId xmlns:a16="http://schemas.microsoft.com/office/drawing/2014/main" val="20014"/>
                    </a:ext>
                  </a:extLst>
                </a:gridCol>
                <a:gridCol w="687501">
                  <a:extLst>
                    <a:ext uri="{9D8B030D-6E8A-4147-A177-3AD203B41FA5}">
                      <a16:colId xmlns:a16="http://schemas.microsoft.com/office/drawing/2014/main" val="20015"/>
                    </a:ext>
                  </a:extLst>
                </a:gridCol>
              </a:tblGrid>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76200" y="304800"/>
            <a:ext cx="6350309" cy="884549"/>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511">
                  <a:solidFill>
                    <a:prstClr val="white"/>
                  </a:solidFill>
                  <a:latin typeface="Arial-Rounded" pitchFamily="34" charset="0"/>
                  <a:ea typeface="Arial-Rounded" pitchFamily="34" charset="0"/>
                  <a:cs typeface="Arial-Rounded" pitchFamily="34" charset="0"/>
                </a:rPr>
                <a:t>Hướng dẫn viết bảng</a:t>
              </a: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511" dirty="0">
                  <a:solidFill>
                    <a:prstClr val="black"/>
                  </a:solidFill>
                  <a:latin typeface="Arial Rounded MT Bold" pitchFamily="34" charset="0"/>
                  <a:ea typeface="Arial-Rounded" pitchFamily="34" charset="0"/>
                  <a:cs typeface="Arial-Rounded" pitchFamily="34" charset="0"/>
                </a:rPr>
                <a:t>3</a:t>
              </a:r>
            </a:p>
          </p:txBody>
        </p:sp>
      </p:grpSp>
      <p:sp>
        <p:nvSpPr>
          <p:cNvPr id="7" name="TextBox 6"/>
          <p:cNvSpPr txBox="1"/>
          <p:nvPr/>
        </p:nvSpPr>
        <p:spPr>
          <a:xfrm>
            <a:off x="1829434" y="1737105"/>
            <a:ext cx="7567345" cy="4251714"/>
          </a:xfrm>
          <a:prstGeom prst="rect">
            <a:avLst/>
          </a:prstGeom>
          <a:noFill/>
        </p:spPr>
        <p:txBody>
          <a:bodyPr wrap="square" lIns="114400" tIns="57200" rIns="114400" bIns="57200" rtlCol="0">
            <a:spAutoFit/>
          </a:bodyPr>
          <a:lstStyle/>
          <a:p>
            <a:pPr defTabSz="859353"/>
            <a:r>
              <a:rPr lang="en-US" sz="26878">
                <a:solidFill>
                  <a:srgbClr val="FF0000"/>
                </a:solidFill>
                <a:latin typeface="HP001 4 hàng"/>
              </a:rPr>
              <a:t>ăt </a:t>
            </a:r>
            <a:r>
              <a:rPr lang="el-GR" sz="26878">
                <a:solidFill>
                  <a:srgbClr val="FF0000"/>
                </a:solidFill>
                <a:latin typeface="HP001 4 hàng"/>
              </a:rPr>
              <a:t> </a:t>
            </a:r>
            <a:endParaRPr lang="en-US" sz="26878">
              <a:solidFill>
                <a:srgbClr val="FF0000"/>
              </a:solidFill>
              <a:latin typeface="HP001 4 hàng" pitchFamily="34" charset="0"/>
            </a:endParaRPr>
          </a:p>
        </p:txBody>
      </p:sp>
      <p:sp>
        <p:nvSpPr>
          <p:cNvPr id="8" name="TextBox 7"/>
          <p:cNvSpPr txBox="1"/>
          <p:nvPr/>
        </p:nvSpPr>
        <p:spPr>
          <a:xfrm>
            <a:off x="6782313" y="3035121"/>
            <a:ext cx="5091549" cy="2140239"/>
          </a:xfrm>
          <a:prstGeom prst="rect">
            <a:avLst/>
          </a:prstGeom>
          <a:noFill/>
        </p:spPr>
        <p:txBody>
          <a:bodyPr wrap="square" lIns="114400" tIns="57200" rIns="114400" bIns="57200" rtlCol="0">
            <a:spAutoFit/>
          </a:bodyPr>
          <a:lstStyle/>
          <a:p>
            <a:pPr defTabSz="859353"/>
            <a:r>
              <a:rPr lang="en-US" sz="13157">
                <a:solidFill>
                  <a:srgbClr val="FF0000"/>
                </a:solidFill>
                <a:latin typeface="HP001 4 hàng"/>
              </a:rPr>
              <a:t>ăt</a:t>
            </a:r>
            <a:endParaRPr lang="en-US" sz="13157">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4617" y="5042358"/>
            <a:ext cx="2546509" cy="1609303"/>
          </a:xfrm>
          <a:prstGeom prst="rect">
            <a:avLst/>
          </a:prstGeom>
        </p:spPr>
      </p:pic>
      <p:pic>
        <p:nvPicPr>
          <p:cNvPr id="3" name="Ă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4387" y="300184"/>
            <a:ext cx="11315863" cy="4237500"/>
          </a:xfr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02434" y="922486"/>
          <a:ext cx="11000016" cy="5500008"/>
        </p:xfrm>
        <a:graphic>
          <a:graphicData uri="http://schemas.openxmlformats.org/drawingml/2006/table">
            <a:tbl>
              <a:tblPr firstRow="1" bandRow="1">
                <a:tableStyleId>{5C22544A-7EE6-4342-B048-85BDC9FD1C3A}</a:tableStyleId>
              </a:tblPr>
              <a:tblGrid>
                <a:gridCol w="687501">
                  <a:extLst>
                    <a:ext uri="{9D8B030D-6E8A-4147-A177-3AD203B41FA5}">
                      <a16:colId xmlns:a16="http://schemas.microsoft.com/office/drawing/2014/main" val="20000"/>
                    </a:ext>
                  </a:extLst>
                </a:gridCol>
                <a:gridCol w="687501">
                  <a:extLst>
                    <a:ext uri="{9D8B030D-6E8A-4147-A177-3AD203B41FA5}">
                      <a16:colId xmlns:a16="http://schemas.microsoft.com/office/drawing/2014/main" val="20001"/>
                    </a:ext>
                  </a:extLst>
                </a:gridCol>
                <a:gridCol w="687501">
                  <a:extLst>
                    <a:ext uri="{9D8B030D-6E8A-4147-A177-3AD203B41FA5}">
                      <a16:colId xmlns:a16="http://schemas.microsoft.com/office/drawing/2014/main" val="20002"/>
                    </a:ext>
                  </a:extLst>
                </a:gridCol>
                <a:gridCol w="687501">
                  <a:extLst>
                    <a:ext uri="{9D8B030D-6E8A-4147-A177-3AD203B41FA5}">
                      <a16:colId xmlns:a16="http://schemas.microsoft.com/office/drawing/2014/main" val="20003"/>
                    </a:ext>
                  </a:extLst>
                </a:gridCol>
                <a:gridCol w="687501">
                  <a:extLst>
                    <a:ext uri="{9D8B030D-6E8A-4147-A177-3AD203B41FA5}">
                      <a16:colId xmlns:a16="http://schemas.microsoft.com/office/drawing/2014/main" val="20004"/>
                    </a:ext>
                  </a:extLst>
                </a:gridCol>
                <a:gridCol w="687501">
                  <a:extLst>
                    <a:ext uri="{9D8B030D-6E8A-4147-A177-3AD203B41FA5}">
                      <a16:colId xmlns:a16="http://schemas.microsoft.com/office/drawing/2014/main" val="20005"/>
                    </a:ext>
                  </a:extLst>
                </a:gridCol>
                <a:gridCol w="687501">
                  <a:extLst>
                    <a:ext uri="{9D8B030D-6E8A-4147-A177-3AD203B41FA5}">
                      <a16:colId xmlns:a16="http://schemas.microsoft.com/office/drawing/2014/main" val="20006"/>
                    </a:ext>
                  </a:extLst>
                </a:gridCol>
                <a:gridCol w="687501">
                  <a:extLst>
                    <a:ext uri="{9D8B030D-6E8A-4147-A177-3AD203B41FA5}">
                      <a16:colId xmlns:a16="http://schemas.microsoft.com/office/drawing/2014/main" val="20007"/>
                    </a:ext>
                  </a:extLst>
                </a:gridCol>
                <a:gridCol w="687501">
                  <a:extLst>
                    <a:ext uri="{9D8B030D-6E8A-4147-A177-3AD203B41FA5}">
                      <a16:colId xmlns:a16="http://schemas.microsoft.com/office/drawing/2014/main" val="20008"/>
                    </a:ext>
                  </a:extLst>
                </a:gridCol>
                <a:gridCol w="687501">
                  <a:extLst>
                    <a:ext uri="{9D8B030D-6E8A-4147-A177-3AD203B41FA5}">
                      <a16:colId xmlns:a16="http://schemas.microsoft.com/office/drawing/2014/main" val="20009"/>
                    </a:ext>
                  </a:extLst>
                </a:gridCol>
                <a:gridCol w="687501">
                  <a:extLst>
                    <a:ext uri="{9D8B030D-6E8A-4147-A177-3AD203B41FA5}">
                      <a16:colId xmlns:a16="http://schemas.microsoft.com/office/drawing/2014/main" val="20010"/>
                    </a:ext>
                  </a:extLst>
                </a:gridCol>
                <a:gridCol w="687501">
                  <a:extLst>
                    <a:ext uri="{9D8B030D-6E8A-4147-A177-3AD203B41FA5}">
                      <a16:colId xmlns:a16="http://schemas.microsoft.com/office/drawing/2014/main" val="20011"/>
                    </a:ext>
                  </a:extLst>
                </a:gridCol>
                <a:gridCol w="687501">
                  <a:extLst>
                    <a:ext uri="{9D8B030D-6E8A-4147-A177-3AD203B41FA5}">
                      <a16:colId xmlns:a16="http://schemas.microsoft.com/office/drawing/2014/main" val="20012"/>
                    </a:ext>
                  </a:extLst>
                </a:gridCol>
                <a:gridCol w="687501">
                  <a:extLst>
                    <a:ext uri="{9D8B030D-6E8A-4147-A177-3AD203B41FA5}">
                      <a16:colId xmlns:a16="http://schemas.microsoft.com/office/drawing/2014/main" val="20013"/>
                    </a:ext>
                  </a:extLst>
                </a:gridCol>
                <a:gridCol w="687501">
                  <a:extLst>
                    <a:ext uri="{9D8B030D-6E8A-4147-A177-3AD203B41FA5}">
                      <a16:colId xmlns:a16="http://schemas.microsoft.com/office/drawing/2014/main" val="20014"/>
                    </a:ext>
                  </a:extLst>
                </a:gridCol>
                <a:gridCol w="687501">
                  <a:extLst>
                    <a:ext uri="{9D8B030D-6E8A-4147-A177-3AD203B41FA5}">
                      <a16:colId xmlns:a16="http://schemas.microsoft.com/office/drawing/2014/main" val="20015"/>
                    </a:ext>
                  </a:extLst>
                </a:gridCol>
              </a:tblGrid>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79281" y="277957"/>
            <a:ext cx="6350309" cy="884549"/>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511">
                  <a:solidFill>
                    <a:prstClr val="white"/>
                  </a:solidFill>
                  <a:latin typeface="Arial-Rounded" pitchFamily="34" charset="0"/>
                  <a:ea typeface="Arial-Rounded" pitchFamily="34" charset="0"/>
                  <a:cs typeface="Arial-Rounded" pitchFamily="34" charset="0"/>
                </a:rPr>
                <a:t>Hướng dẫn viết bảng</a:t>
              </a: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511" dirty="0">
                  <a:solidFill>
                    <a:prstClr val="black"/>
                  </a:solidFill>
                  <a:latin typeface="Arial Rounded MT Bold" pitchFamily="34" charset="0"/>
                  <a:ea typeface="Arial-Rounded" pitchFamily="34" charset="0"/>
                  <a:cs typeface="Arial-Rounded" pitchFamily="34" charset="0"/>
                </a:rPr>
                <a:t>3</a:t>
              </a:r>
            </a:p>
          </p:txBody>
        </p:sp>
      </p:grpSp>
      <p:sp>
        <p:nvSpPr>
          <p:cNvPr id="7" name="TextBox 6"/>
          <p:cNvSpPr txBox="1"/>
          <p:nvPr/>
        </p:nvSpPr>
        <p:spPr>
          <a:xfrm>
            <a:off x="1818438" y="1737105"/>
            <a:ext cx="7567345" cy="4251714"/>
          </a:xfrm>
          <a:prstGeom prst="rect">
            <a:avLst/>
          </a:prstGeom>
          <a:noFill/>
        </p:spPr>
        <p:txBody>
          <a:bodyPr wrap="square" lIns="114400" tIns="57200" rIns="114400" bIns="57200" rtlCol="0">
            <a:spAutoFit/>
          </a:bodyPr>
          <a:lstStyle/>
          <a:p>
            <a:pPr defTabSz="859353"/>
            <a:r>
              <a:rPr lang="en-US" sz="26878">
                <a:solidFill>
                  <a:srgbClr val="FF0000"/>
                </a:solidFill>
                <a:latin typeface="HP001 4 hàng"/>
              </a:rPr>
              <a:t>ât </a:t>
            </a:r>
            <a:r>
              <a:rPr lang="el-GR" sz="26878">
                <a:solidFill>
                  <a:srgbClr val="FF0000"/>
                </a:solidFill>
                <a:latin typeface="HP001 4 hàng"/>
              </a:rPr>
              <a:t> </a:t>
            </a:r>
            <a:endParaRPr lang="en-US" sz="26878">
              <a:solidFill>
                <a:srgbClr val="FF0000"/>
              </a:solidFill>
              <a:latin typeface="HP001 4 hàng" pitchFamily="34" charset="0"/>
            </a:endParaRPr>
          </a:p>
        </p:txBody>
      </p:sp>
      <p:sp>
        <p:nvSpPr>
          <p:cNvPr id="8" name="TextBox 7"/>
          <p:cNvSpPr txBox="1"/>
          <p:nvPr/>
        </p:nvSpPr>
        <p:spPr>
          <a:xfrm>
            <a:off x="7039872" y="3035121"/>
            <a:ext cx="5091549" cy="2140239"/>
          </a:xfrm>
          <a:prstGeom prst="rect">
            <a:avLst/>
          </a:prstGeom>
          <a:noFill/>
        </p:spPr>
        <p:txBody>
          <a:bodyPr wrap="square" lIns="114400" tIns="57200" rIns="114400" bIns="57200" rtlCol="0">
            <a:spAutoFit/>
          </a:bodyPr>
          <a:lstStyle/>
          <a:p>
            <a:pPr defTabSz="859353"/>
            <a:r>
              <a:rPr lang="en-US" sz="13157">
                <a:solidFill>
                  <a:srgbClr val="FF0000"/>
                </a:solidFill>
                <a:latin typeface="HP001 4 hàng"/>
              </a:rPr>
              <a:t>ât</a:t>
            </a:r>
            <a:r>
              <a:rPr lang="en-US" sz="13157">
                <a:solidFill>
                  <a:srgbClr val="FF0000"/>
                </a:solidFill>
                <a:latin typeface="HP001 4 hàng" pitchFamily="34" charset="0"/>
              </a:rPr>
              <a:t> </a:t>
            </a:r>
          </a:p>
        </p:txBody>
      </p:sp>
    </p:spTree>
    <p:extLst>
      <p:ext uri="{BB962C8B-B14F-4D97-AF65-F5344CB8AC3E}">
        <p14:creationId xmlns:p14="http://schemas.microsoft.com/office/powerpoint/2010/main" val="1936354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4617" y="5042358"/>
            <a:ext cx="2546509" cy="1609303"/>
          </a:xfrm>
          <a:prstGeom prst="rect">
            <a:avLst/>
          </a:prstGeom>
        </p:spPr>
      </p:pic>
      <p:pic>
        <p:nvPicPr>
          <p:cNvPr id="6" name="Â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4387" y="299364"/>
            <a:ext cx="11315863" cy="4255552"/>
          </a:xfrm>
        </p:spPr>
      </p:pic>
    </p:spTree>
    <p:extLst>
      <p:ext uri="{BB962C8B-B14F-4D97-AF65-F5344CB8AC3E}">
        <p14:creationId xmlns:p14="http://schemas.microsoft.com/office/powerpoint/2010/main" val="3903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00"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6"/>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3491" y="187468"/>
            <a:ext cx="2546509" cy="1609303"/>
          </a:xfrm>
          <a:prstGeom prst="rect">
            <a:avLst/>
          </a:prstGeom>
        </p:spPr>
      </p:pic>
      <p:graphicFrame>
        <p:nvGraphicFramePr>
          <p:cNvPr id="9" name="Table 8"/>
          <p:cNvGraphicFramePr>
            <a:graphicFrameLocks noGrp="1"/>
          </p:cNvGraphicFramePr>
          <p:nvPr/>
        </p:nvGraphicFramePr>
        <p:xfrm>
          <a:off x="202434" y="509657"/>
          <a:ext cx="11000014" cy="5500007"/>
        </p:xfrm>
        <a:graphic>
          <a:graphicData uri="http://schemas.openxmlformats.org/drawingml/2006/table">
            <a:tbl>
              <a:tblPr firstRow="1" bandRow="1">
                <a:tableStyleId>{5C22544A-7EE6-4342-B048-85BDC9FD1C3A}</a:tableStyleId>
              </a:tblPr>
              <a:tblGrid>
                <a:gridCol w="687501">
                  <a:extLst>
                    <a:ext uri="{9D8B030D-6E8A-4147-A177-3AD203B41FA5}">
                      <a16:colId xmlns:a16="http://schemas.microsoft.com/office/drawing/2014/main" val="20000"/>
                    </a:ext>
                  </a:extLst>
                </a:gridCol>
                <a:gridCol w="687501">
                  <a:extLst>
                    <a:ext uri="{9D8B030D-6E8A-4147-A177-3AD203B41FA5}">
                      <a16:colId xmlns:a16="http://schemas.microsoft.com/office/drawing/2014/main" val="20001"/>
                    </a:ext>
                  </a:extLst>
                </a:gridCol>
                <a:gridCol w="687501">
                  <a:extLst>
                    <a:ext uri="{9D8B030D-6E8A-4147-A177-3AD203B41FA5}">
                      <a16:colId xmlns:a16="http://schemas.microsoft.com/office/drawing/2014/main" val="20002"/>
                    </a:ext>
                  </a:extLst>
                </a:gridCol>
                <a:gridCol w="687501">
                  <a:extLst>
                    <a:ext uri="{9D8B030D-6E8A-4147-A177-3AD203B41FA5}">
                      <a16:colId xmlns:a16="http://schemas.microsoft.com/office/drawing/2014/main" val="20003"/>
                    </a:ext>
                  </a:extLst>
                </a:gridCol>
                <a:gridCol w="687501">
                  <a:extLst>
                    <a:ext uri="{9D8B030D-6E8A-4147-A177-3AD203B41FA5}">
                      <a16:colId xmlns:a16="http://schemas.microsoft.com/office/drawing/2014/main" val="20004"/>
                    </a:ext>
                  </a:extLst>
                </a:gridCol>
                <a:gridCol w="687501">
                  <a:extLst>
                    <a:ext uri="{9D8B030D-6E8A-4147-A177-3AD203B41FA5}">
                      <a16:colId xmlns:a16="http://schemas.microsoft.com/office/drawing/2014/main" val="20005"/>
                    </a:ext>
                  </a:extLst>
                </a:gridCol>
                <a:gridCol w="687501">
                  <a:extLst>
                    <a:ext uri="{9D8B030D-6E8A-4147-A177-3AD203B41FA5}">
                      <a16:colId xmlns:a16="http://schemas.microsoft.com/office/drawing/2014/main" val="20006"/>
                    </a:ext>
                  </a:extLst>
                </a:gridCol>
                <a:gridCol w="687501">
                  <a:extLst>
                    <a:ext uri="{9D8B030D-6E8A-4147-A177-3AD203B41FA5}">
                      <a16:colId xmlns:a16="http://schemas.microsoft.com/office/drawing/2014/main" val="20007"/>
                    </a:ext>
                  </a:extLst>
                </a:gridCol>
                <a:gridCol w="687501">
                  <a:extLst>
                    <a:ext uri="{9D8B030D-6E8A-4147-A177-3AD203B41FA5}">
                      <a16:colId xmlns:a16="http://schemas.microsoft.com/office/drawing/2014/main" val="20008"/>
                    </a:ext>
                  </a:extLst>
                </a:gridCol>
                <a:gridCol w="687501">
                  <a:extLst>
                    <a:ext uri="{9D8B030D-6E8A-4147-A177-3AD203B41FA5}">
                      <a16:colId xmlns:a16="http://schemas.microsoft.com/office/drawing/2014/main" val="20009"/>
                    </a:ext>
                  </a:extLst>
                </a:gridCol>
                <a:gridCol w="687501">
                  <a:extLst>
                    <a:ext uri="{9D8B030D-6E8A-4147-A177-3AD203B41FA5}">
                      <a16:colId xmlns:a16="http://schemas.microsoft.com/office/drawing/2014/main" val="20010"/>
                    </a:ext>
                  </a:extLst>
                </a:gridCol>
                <a:gridCol w="687501">
                  <a:extLst>
                    <a:ext uri="{9D8B030D-6E8A-4147-A177-3AD203B41FA5}">
                      <a16:colId xmlns:a16="http://schemas.microsoft.com/office/drawing/2014/main" val="20011"/>
                    </a:ext>
                  </a:extLst>
                </a:gridCol>
                <a:gridCol w="687501">
                  <a:extLst>
                    <a:ext uri="{9D8B030D-6E8A-4147-A177-3AD203B41FA5}">
                      <a16:colId xmlns:a16="http://schemas.microsoft.com/office/drawing/2014/main" val="20012"/>
                    </a:ext>
                  </a:extLst>
                </a:gridCol>
                <a:gridCol w="687501">
                  <a:extLst>
                    <a:ext uri="{9D8B030D-6E8A-4147-A177-3AD203B41FA5}">
                      <a16:colId xmlns:a16="http://schemas.microsoft.com/office/drawing/2014/main" val="20013"/>
                    </a:ext>
                  </a:extLst>
                </a:gridCol>
                <a:gridCol w="687501">
                  <a:extLst>
                    <a:ext uri="{9D8B030D-6E8A-4147-A177-3AD203B41FA5}">
                      <a16:colId xmlns:a16="http://schemas.microsoft.com/office/drawing/2014/main" val="20014"/>
                    </a:ext>
                  </a:extLst>
                </a:gridCol>
                <a:gridCol w="687501">
                  <a:extLst>
                    <a:ext uri="{9D8B030D-6E8A-4147-A177-3AD203B41FA5}">
                      <a16:colId xmlns:a16="http://schemas.microsoft.com/office/drawing/2014/main" val="20015"/>
                    </a:ext>
                  </a:extLst>
                </a:gridCol>
              </a:tblGrid>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0" name="TextBox 9"/>
          <p:cNvSpPr txBox="1"/>
          <p:nvPr/>
        </p:nvSpPr>
        <p:spPr>
          <a:xfrm>
            <a:off x="439386" y="1318311"/>
            <a:ext cx="8619186" cy="4266205"/>
          </a:xfrm>
          <a:prstGeom prst="rect">
            <a:avLst/>
          </a:prstGeom>
          <a:noFill/>
        </p:spPr>
        <p:txBody>
          <a:bodyPr wrap="square" lIns="114400" tIns="57200" rIns="114400" bIns="57200" rtlCol="0">
            <a:spAutoFit/>
          </a:bodyPr>
          <a:lstStyle/>
          <a:p>
            <a:pPr defTabSz="859353"/>
            <a:r>
              <a:rPr lang="vi-VN" sz="26972">
                <a:solidFill>
                  <a:srgbClr val="FF0000"/>
                </a:solidFill>
                <a:latin typeface="HP001 4 hàng" pitchFamily="34" charset="0"/>
              </a:rPr>
              <a:t>cát</a:t>
            </a:r>
            <a:endParaRPr lang="en-US" sz="26972">
              <a:solidFill>
                <a:srgbClr val="FF0000"/>
              </a:solidFill>
              <a:latin typeface="HP001 4 hàng" pitchFamily="34" charset="0"/>
            </a:endParaRPr>
          </a:p>
        </p:txBody>
      </p:sp>
      <p:pic>
        <p:nvPicPr>
          <p:cNvPr id="13"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172680" y="-1422798"/>
            <a:ext cx="3395942" cy="408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599762" y="-1422798"/>
            <a:ext cx="3395942" cy="408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956488" y="2601528"/>
            <a:ext cx="5091549" cy="2183647"/>
          </a:xfrm>
          <a:prstGeom prst="rect">
            <a:avLst/>
          </a:prstGeom>
          <a:noFill/>
        </p:spPr>
        <p:txBody>
          <a:bodyPr wrap="square" lIns="114400" tIns="57200" rIns="114400" bIns="57200" rtlCol="0">
            <a:spAutoFit/>
          </a:bodyPr>
          <a:lstStyle/>
          <a:p>
            <a:pPr defTabSz="859353"/>
            <a:r>
              <a:rPr lang="vi-VN" sz="13439">
                <a:solidFill>
                  <a:srgbClr val="FF0000"/>
                </a:solidFill>
                <a:latin typeface="HP001 4 hàng" pitchFamily="34" charset="0"/>
              </a:rPr>
              <a:t>cát</a:t>
            </a:r>
            <a:endParaRPr lang="en-US" sz="13439">
              <a:solidFill>
                <a:srgbClr val="FF0000"/>
              </a:solidFill>
              <a:latin typeface="HP001 4 hàng" pitchFamily="34" charset="0"/>
            </a:endParaRPr>
          </a:p>
        </p:txBody>
      </p:sp>
      <p:pic>
        <p:nvPicPr>
          <p:cNvPr id="16"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540084" y="-1968340"/>
            <a:ext cx="3395942" cy="408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1293358" y="-1234905"/>
            <a:ext cx="3395942" cy="408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8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1.8927E-6 -5.55556E-6 L -0.00626 -0.01343 L -0.01501 -0.02107 L -0.02441 -0.02454 L -0.03185 -0.02339 L -0.04072 -0.01899 L -0.04881 -0.00996 L -0.05573 0.00323 L -0.06265 0.0199 L -0.06696 0.03657 L -0.06944 0.05231 L -0.06944 0.07106 L -0.06892 0.08657 L -0.06696 0.10671 L -0.06317 0.12546 L -0.05821 0.14004 L -0.0513 0.15231 L -0.0432 0.16434 L -0.0338 0.17106 L -0.02754 0.17337 L -0.01749 0.17106 L -0.00561 0.16342 L 0.00509 0.14768 L 0.01384 0.12777 L 0.02193 0.10439 L 0.02572 0.08564 L 0.02702 0.05995 L 0.03016 0.03657 L 0.03707 0.01226 L 0.04334 -0.00117 L 0.05326 -0.01436 L 0.0671 -0.02223 L 0.07963 -0.02223 L 0.0872 -0.01783 L 0.0966 -0.00788 L 0.10221 0.00231 L 0.09346 -0.01112 L 0.08211 -0.02107 L 0.07088 -0.02223 L 0.05457 -0.01436 L 0.0483 -0.00996 L 0.04073 0.00323 L 0.03394 0.0199 L 0.03081 0.03772 L 0.02768 0.06342 L 0.02637 0.08101 L 0.02885 0.10879 L 0.03577 0.13657 L 0.04386 0.15115 L 0.05078 0.16342 L 0.05835 0.1699 L 0.0671 0.17337 L 0.07584 0.17337 L 0.08772 0.16782 L 0.09777 0.15879 L 0.10652 0.13888 L 0.11344 0.1199 L 0.11722 0.09768 L 0.11787 0.07221 L 0.11539 0.04444 L 0.11226 0.02453 L 0.106 0.00671 L 0.09712 -0.00788 " pathEditMode="relative" ptsTypes="AAAAAAAAAAAAAAAAAAAAAAAAAAAAAAAAAAAAAAAAAAAAAAAAAAAAAAAAAAAAAAA">
                                      <p:cBhvr>
                                        <p:cTn id="11" dur="15250" fill="hold"/>
                                        <p:tgtEl>
                                          <p:spTgt spid="12"/>
                                        </p:tgtEl>
                                        <p:attrNameLst>
                                          <p:attrName>ppt_x</p:attrName>
                                          <p:attrName>ppt_y</p:attrName>
                                        </p:attrNameLst>
                                      </p:cBhvr>
                                    </p:animMotion>
                                  </p:childTnLst>
                                </p:cTn>
                              </p:par>
                            </p:childTnLst>
                          </p:cTn>
                        </p:par>
                        <p:par>
                          <p:cTn id="12" fill="hold">
                            <p:stCondLst>
                              <p:cond delay="15750"/>
                            </p:stCondLst>
                            <p:childTnLst>
                              <p:par>
                                <p:cTn id="13" presetID="10" presetClass="exit" presetSubtype="0" fill="hold" nodeType="afterEffect">
                                  <p:stCondLst>
                                    <p:cond delay="0"/>
                                  </p:stCondLst>
                                  <p:childTnLst>
                                    <p:animEffect transition="out" filter="fade">
                                      <p:cBhvr>
                                        <p:cTn id="14" dur="10"/>
                                        <p:tgtEl>
                                          <p:spTgt spid="12"/>
                                        </p:tgtEl>
                                      </p:cBhvr>
                                    </p:animEffect>
                                    <p:set>
                                      <p:cBhvr>
                                        <p:cTn id="15" dur="1" fill="hold">
                                          <p:stCondLst>
                                            <p:cond delay="9"/>
                                          </p:stCondLst>
                                        </p:cTn>
                                        <p:tgtEl>
                                          <p:spTgt spid="12"/>
                                        </p:tgtEl>
                                        <p:attrNameLst>
                                          <p:attrName>style.visibility</p:attrName>
                                        </p:attrNameLst>
                                      </p:cBhvr>
                                      <p:to>
                                        <p:strVal val="hidden"/>
                                      </p:to>
                                    </p:set>
                                  </p:childTnLst>
                                </p:cTn>
                              </p:par>
                            </p:childTnLst>
                          </p:cTn>
                        </p:par>
                        <p:par>
                          <p:cTn id="16" fill="hold">
                            <p:stCondLst>
                              <p:cond delay="1576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
                                        <p:tgtEl>
                                          <p:spTgt spid="14"/>
                                        </p:tgtEl>
                                      </p:cBhvr>
                                    </p:animEffect>
                                  </p:childTnLst>
                                </p:cTn>
                              </p:par>
                            </p:childTnLst>
                          </p:cTn>
                        </p:par>
                        <p:par>
                          <p:cTn id="20" fill="hold">
                            <p:stCondLst>
                              <p:cond delay="15770"/>
                            </p:stCondLst>
                            <p:childTnLst>
                              <p:par>
                                <p:cTn id="21" presetID="0" presetClass="path" presetSubtype="0" accel="50000" decel="50000" fill="hold" nodeType="afterEffect">
                                  <p:stCondLst>
                                    <p:cond delay="0"/>
                                  </p:stCondLst>
                                  <p:childTnLst>
                                    <p:animMotion origin="layout" path="M -1.78021E-6 6.45534E-6 L -1.78021E-6 0.1703 L 0.00196 0.19043 L 0.00509 0.19714 L 0.01084 0.20593 L 0.0158 0.20824 L 0.02154 0.20709 L 0.03041 0.20038 L 0.04177 0.18025 L 0.05378 0.14994 L 0.06069 0.1231 L 0.07139 0.05716 L 0.07583 0.0044 L 0.07714 -0.10319 L 0.07714 0.14994 L 0.07779 0.17909 L 0.08092 0.19251 L 0.08405 0.19922 L 0.08719 0.20269 L 0.09228 0.20593 L 0.09985 0.20385 L 0.10624 0.19922 L 0.11877 0.17909 L 0.1296 0.14994 L 0.14096 0.10065 " pathEditMode="relative" ptsTypes="AAAAAAAAAAAAAAAAAAAAAAAAA">
                                      <p:cBhvr>
                                        <p:cTn id="22" dur="8000" fill="hold"/>
                                        <p:tgtEl>
                                          <p:spTgt spid="14"/>
                                        </p:tgtEl>
                                        <p:attrNameLst>
                                          <p:attrName>ppt_x</p:attrName>
                                          <p:attrName>ppt_y</p:attrName>
                                        </p:attrNameLst>
                                      </p:cBhvr>
                                    </p:animMotion>
                                  </p:childTnLst>
                                </p:cTn>
                              </p:par>
                            </p:childTnLst>
                          </p:cTn>
                        </p:par>
                        <p:par>
                          <p:cTn id="23" fill="hold">
                            <p:stCondLst>
                              <p:cond delay="23770"/>
                            </p:stCondLst>
                            <p:childTnLst>
                              <p:par>
                                <p:cTn id="24" presetID="10" presetClass="exit" presetSubtype="0" fill="hold" nodeType="after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par>
                          <p:cTn id="27" fill="hold">
                            <p:stCondLst>
                              <p:cond delay="2427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p:stCondLst>
                              <p:cond delay="24770"/>
                            </p:stCondLst>
                            <p:childTnLst>
                              <p:par>
                                <p:cTn id="32" presetID="0" presetClass="path" presetSubtype="0" accel="50000" decel="50000" fill="hold" nodeType="afterEffect">
                                  <p:stCondLst>
                                    <p:cond delay="0"/>
                                  </p:stCondLst>
                                  <p:childTnLst>
                                    <p:animMotion origin="layout" path="M 1.30514E-6 5.18519E-6 L 0.05795 0.00024 " pathEditMode="relative" ptsTypes="AA">
                                      <p:cBhvr>
                                        <p:cTn id="33" dur="2000" fill="hold"/>
                                        <p:tgtEl>
                                          <p:spTgt spid="13"/>
                                        </p:tgtEl>
                                        <p:attrNameLst>
                                          <p:attrName>ppt_x</p:attrName>
                                          <p:attrName>ppt_y</p:attrName>
                                        </p:attrNameLst>
                                      </p:cBhvr>
                                    </p:animMotion>
                                  </p:childTnLst>
                                </p:cTn>
                              </p:par>
                            </p:childTnLst>
                          </p:cTn>
                        </p:par>
                        <p:par>
                          <p:cTn id="34" fill="hold">
                            <p:stCondLst>
                              <p:cond delay="26770"/>
                            </p:stCondLst>
                            <p:childTnLst>
                              <p:par>
                                <p:cTn id="35" presetID="10" presetClass="exit" presetSubtype="0" fill="hold" nodeType="after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par>
                          <p:cTn id="38" fill="hold">
                            <p:stCondLst>
                              <p:cond delay="27270"/>
                            </p:stCondLst>
                            <p:childTnLst>
                              <p:par>
                                <p:cTn id="39" presetID="10"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250"/>
                                        <p:tgtEl>
                                          <p:spTgt spid="16"/>
                                        </p:tgtEl>
                                      </p:cBhvr>
                                    </p:animEffect>
                                  </p:childTnLst>
                                </p:cTn>
                              </p:par>
                            </p:childTnLst>
                          </p:cTn>
                        </p:par>
                        <p:par>
                          <p:cTn id="42" fill="hold">
                            <p:stCondLst>
                              <p:cond delay="28520"/>
                            </p:stCondLst>
                            <p:childTnLst>
                              <p:par>
                                <p:cTn id="43" presetID="0" presetClass="path" presetSubtype="0" accel="50000" decel="50000" fill="hold" nodeType="afterEffect">
                                  <p:stCondLst>
                                    <p:cond delay="0"/>
                                  </p:stCondLst>
                                  <p:childTnLst>
                                    <p:animMotion origin="layout" path="M -1.03093E-7 -1.62812E-6 L -0.02662 0.04556 " pathEditMode="relative" ptsTypes="AA">
                                      <p:cBhvr>
                                        <p:cTn id="44" dur="2000" fill="hold"/>
                                        <p:tgtEl>
                                          <p:spTgt spid="16"/>
                                        </p:tgtEl>
                                        <p:attrNameLst>
                                          <p:attrName>ppt_x</p:attrName>
                                          <p:attrName>ppt_y</p:attrName>
                                        </p:attrNameLst>
                                      </p:cBhvr>
                                    </p:animMotion>
                                  </p:childTnLst>
                                </p:cTn>
                              </p:par>
                            </p:childTnLst>
                          </p:cTn>
                        </p:par>
                        <p:par>
                          <p:cTn id="45" fill="hold">
                            <p:stCondLst>
                              <p:cond delay="30520"/>
                            </p:stCondLst>
                            <p:childTnLst>
                              <p:par>
                                <p:cTn id="46" presetID="2" presetClass="exit" presetSubtype="4" fill="hold" nodeType="afterEffect">
                                  <p:stCondLst>
                                    <p:cond delay="0"/>
                                  </p:stCondLst>
                                  <p:childTnLst>
                                    <p:anim calcmode="lin" valueType="num">
                                      <p:cBhvr additive="base">
                                        <p:cTn id="47" dur="500"/>
                                        <p:tgtEl>
                                          <p:spTgt spid="16"/>
                                        </p:tgtEl>
                                        <p:attrNameLst>
                                          <p:attrName>ppt_x</p:attrName>
                                        </p:attrNameLst>
                                      </p:cBhvr>
                                      <p:tavLst>
                                        <p:tav tm="0">
                                          <p:val>
                                            <p:strVal val="ppt_x"/>
                                          </p:val>
                                        </p:tav>
                                        <p:tav tm="100000">
                                          <p:val>
                                            <p:strVal val="ppt_x"/>
                                          </p:val>
                                        </p:tav>
                                      </p:tavLst>
                                    </p:anim>
                                    <p:anim calcmode="lin" valueType="num">
                                      <p:cBhvr additive="base">
                                        <p:cTn id="48" dur="500"/>
                                        <p:tgtEl>
                                          <p:spTgt spid="16"/>
                                        </p:tgtEl>
                                        <p:attrNameLst>
                                          <p:attrName>ppt_y</p:attrName>
                                        </p:attrNameLst>
                                      </p:cBhvr>
                                      <p:tavLst>
                                        <p:tav tm="0">
                                          <p:val>
                                            <p:strVal val="ppt_y"/>
                                          </p:val>
                                        </p:tav>
                                        <p:tav tm="100000">
                                          <p:val>
                                            <p:strVal val="1+ppt_h/2"/>
                                          </p:val>
                                        </p:tav>
                                      </p:tavLst>
                                    </p:anim>
                                    <p:set>
                                      <p:cBhvr>
                                        <p:cTn id="49" dur="1" fill="hold">
                                          <p:stCondLst>
                                            <p:cond delay="499"/>
                                          </p:stCondLst>
                                        </p:cTn>
                                        <p:tgtEl>
                                          <p:spTgt spid="1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nvGraphicFramePr>
        <p:xfrm>
          <a:off x="202434" y="994101"/>
          <a:ext cx="11000016" cy="5500008"/>
        </p:xfrm>
        <a:graphic>
          <a:graphicData uri="http://schemas.openxmlformats.org/drawingml/2006/table">
            <a:tbl>
              <a:tblPr firstRow="1" bandRow="1">
                <a:tableStyleId>{5C22544A-7EE6-4342-B048-85BDC9FD1C3A}</a:tableStyleId>
              </a:tblPr>
              <a:tblGrid>
                <a:gridCol w="687501">
                  <a:extLst>
                    <a:ext uri="{9D8B030D-6E8A-4147-A177-3AD203B41FA5}">
                      <a16:colId xmlns:a16="http://schemas.microsoft.com/office/drawing/2014/main" val="20000"/>
                    </a:ext>
                  </a:extLst>
                </a:gridCol>
                <a:gridCol w="687501">
                  <a:extLst>
                    <a:ext uri="{9D8B030D-6E8A-4147-A177-3AD203B41FA5}">
                      <a16:colId xmlns:a16="http://schemas.microsoft.com/office/drawing/2014/main" val="20001"/>
                    </a:ext>
                  </a:extLst>
                </a:gridCol>
                <a:gridCol w="687501">
                  <a:extLst>
                    <a:ext uri="{9D8B030D-6E8A-4147-A177-3AD203B41FA5}">
                      <a16:colId xmlns:a16="http://schemas.microsoft.com/office/drawing/2014/main" val="20002"/>
                    </a:ext>
                  </a:extLst>
                </a:gridCol>
                <a:gridCol w="687501">
                  <a:extLst>
                    <a:ext uri="{9D8B030D-6E8A-4147-A177-3AD203B41FA5}">
                      <a16:colId xmlns:a16="http://schemas.microsoft.com/office/drawing/2014/main" val="20003"/>
                    </a:ext>
                  </a:extLst>
                </a:gridCol>
                <a:gridCol w="687501">
                  <a:extLst>
                    <a:ext uri="{9D8B030D-6E8A-4147-A177-3AD203B41FA5}">
                      <a16:colId xmlns:a16="http://schemas.microsoft.com/office/drawing/2014/main" val="20004"/>
                    </a:ext>
                  </a:extLst>
                </a:gridCol>
                <a:gridCol w="687501">
                  <a:extLst>
                    <a:ext uri="{9D8B030D-6E8A-4147-A177-3AD203B41FA5}">
                      <a16:colId xmlns:a16="http://schemas.microsoft.com/office/drawing/2014/main" val="20005"/>
                    </a:ext>
                  </a:extLst>
                </a:gridCol>
                <a:gridCol w="687501">
                  <a:extLst>
                    <a:ext uri="{9D8B030D-6E8A-4147-A177-3AD203B41FA5}">
                      <a16:colId xmlns:a16="http://schemas.microsoft.com/office/drawing/2014/main" val="20006"/>
                    </a:ext>
                  </a:extLst>
                </a:gridCol>
                <a:gridCol w="687501">
                  <a:extLst>
                    <a:ext uri="{9D8B030D-6E8A-4147-A177-3AD203B41FA5}">
                      <a16:colId xmlns:a16="http://schemas.microsoft.com/office/drawing/2014/main" val="20007"/>
                    </a:ext>
                  </a:extLst>
                </a:gridCol>
                <a:gridCol w="687501">
                  <a:extLst>
                    <a:ext uri="{9D8B030D-6E8A-4147-A177-3AD203B41FA5}">
                      <a16:colId xmlns:a16="http://schemas.microsoft.com/office/drawing/2014/main" val="20008"/>
                    </a:ext>
                  </a:extLst>
                </a:gridCol>
                <a:gridCol w="687501">
                  <a:extLst>
                    <a:ext uri="{9D8B030D-6E8A-4147-A177-3AD203B41FA5}">
                      <a16:colId xmlns:a16="http://schemas.microsoft.com/office/drawing/2014/main" val="20009"/>
                    </a:ext>
                  </a:extLst>
                </a:gridCol>
                <a:gridCol w="687501">
                  <a:extLst>
                    <a:ext uri="{9D8B030D-6E8A-4147-A177-3AD203B41FA5}">
                      <a16:colId xmlns:a16="http://schemas.microsoft.com/office/drawing/2014/main" val="20010"/>
                    </a:ext>
                  </a:extLst>
                </a:gridCol>
                <a:gridCol w="687501">
                  <a:extLst>
                    <a:ext uri="{9D8B030D-6E8A-4147-A177-3AD203B41FA5}">
                      <a16:colId xmlns:a16="http://schemas.microsoft.com/office/drawing/2014/main" val="20011"/>
                    </a:ext>
                  </a:extLst>
                </a:gridCol>
                <a:gridCol w="687501">
                  <a:extLst>
                    <a:ext uri="{9D8B030D-6E8A-4147-A177-3AD203B41FA5}">
                      <a16:colId xmlns:a16="http://schemas.microsoft.com/office/drawing/2014/main" val="20012"/>
                    </a:ext>
                  </a:extLst>
                </a:gridCol>
                <a:gridCol w="687501">
                  <a:extLst>
                    <a:ext uri="{9D8B030D-6E8A-4147-A177-3AD203B41FA5}">
                      <a16:colId xmlns:a16="http://schemas.microsoft.com/office/drawing/2014/main" val="20013"/>
                    </a:ext>
                  </a:extLst>
                </a:gridCol>
                <a:gridCol w="687501">
                  <a:extLst>
                    <a:ext uri="{9D8B030D-6E8A-4147-A177-3AD203B41FA5}">
                      <a16:colId xmlns:a16="http://schemas.microsoft.com/office/drawing/2014/main" val="20014"/>
                    </a:ext>
                  </a:extLst>
                </a:gridCol>
                <a:gridCol w="687501">
                  <a:extLst>
                    <a:ext uri="{9D8B030D-6E8A-4147-A177-3AD203B41FA5}">
                      <a16:colId xmlns:a16="http://schemas.microsoft.com/office/drawing/2014/main" val="20015"/>
                    </a:ext>
                  </a:extLst>
                </a:gridCol>
              </a:tblGrid>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3491" y="187468"/>
            <a:ext cx="2546509" cy="1609303"/>
          </a:xfrm>
          <a:prstGeom prst="rect">
            <a:avLst/>
          </a:prstGeom>
        </p:spPr>
      </p:pic>
      <p:sp>
        <p:nvSpPr>
          <p:cNvPr id="16" name="TextBox 15"/>
          <p:cNvSpPr txBox="1"/>
          <p:nvPr/>
        </p:nvSpPr>
        <p:spPr>
          <a:xfrm>
            <a:off x="-2303913" y="1794498"/>
            <a:ext cx="11408367" cy="4266205"/>
          </a:xfrm>
          <a:prstGeom prst="rect">
            <a:avLst/>
          </a:prstGeom>
          <a:noFill/>
        </p:spPr>
        <p:txBody>
          <a:bodyPr wrap="square" lIns="114400" tIns="57200" rIns="114400" bIns="57200" rtlCol="0">
            <a:spAutoFit/>
          </a:bodyPr>
          <a:lstStyle/>
          <a:p>
            <a:pPr algn="ctr" defTabSz="859353"/>
            <a:r>
              <a:rPr lang="vi-VN" sz="26972">
                <a:solidFill>
                  <a:srgbClr val="FF0000"/>
                </a:solidFill>
                <a:latin typeface="HP001 4 hàng" pitchFamily="34" charset="0"/>
              </a:rPr>
              <a:t>jặt</a:t>
            </a:r>
            <a:endParaRPr lang="en-US" sz="26972">
              <a:solidFill>
                <a:srgbClr val="FF0000"/>
              </a:solidFill>
              <a:latin typeface="HP001 4 hàng" pitchFamily="34" charset="0"/>
            </a:endParaRPr>
          </a:p>
        </p:txBody>
      </p:sp>
      <p:sp>
        <p:nvSpPr>
          <p:cNvPr id="13" name="TextBox 12"/>
          <p:cNvSpPr txBox="1"/>
          <p:nvPr/>
        </p:nvSpPr>
        <p:spPr>
          <a:xfrm>
            <a:off x="6813857" y="3088781"/>
            <a:ext cx="5091549" cy="2183647"/>
          </a:xfrm>
          <a:prstGeom prst="rect">
            <a:avLst/>
          </a:prstGeom>
          <a:noFill/>
        </p:spPr>
        <p:txBody>
          <a:bodyPr wrap="square" lIns="114400" tIns="57200" rIns="114400" bIns="57200" rtlCol="0">
            <a:spAutoFit/>
          </a:bodyPr>
          <a:lstStyle/>
          <a:p>
            <a:pPr defTabSz="859353"/>
            <a:r>
              <a:rPr lang="vi-VN" sz="13439">
                <a:solidFill>
                  <a:srgbClr val="FF0000"/>
                </a:solidFill>
                <a:latin typeface="HP001 4 hàng" pitchFamily="34" charset="0"/>
              </a:rPr>
              <a:t> jặt</a:t>
            </a:r>
            <a:endParaRPr lang="en-US" sz="13439">
              <a:solidFill>
                <a:srgbClr val="FF0000"/>
              </a:solidFill>
              <a:latin typeface="HP001 4 hàng" pitchFamily="34" charset="0"/>
            </a:endParaRPr>
          </a:p>
        </p:txBody>
      </p:sp>
      <p:pic>
        <p:nvPicPr>
          <p:cNvPr id="10"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3948505" y="-1345311"/>
            <a:ext cx="3395942" cy="408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179197" y="-641100"/>
            <a:ext cx="3395942" cy="408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569166" y="-960960"/>
            <a:ext cx="3395942" cy="408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5159774" y="-946333"/>
            <a:ext cx="3395942" cy="408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127542" y="758805"/>
            <a:ext cx="3395942" cy="408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2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4.27043E-6 1.85185E-6 L 0.00678 -0.01852 L 0.01775 -0.03611 L 0.02714 -0.04259 L 0.03654 -0.04537 L 0.04385 -0.04259 L 0.05168 -0.03519 L 0.05638 -0.02593 L 0.05847 -0.01389 L 0.06055 -0.00185 L 0.06108 0.01666 L 0.06108 0.16204 L 0.06108 0.09444 L 0.06943 0.05185 L 0.0783 0.01666 L 0.0877 -0.01111 L 0.09762 -0.03148 L 0.10858 -0.04445 L 0.11589 -0.0463 L 0.12477 -0.0463 L 0.1326 -0.04167 L 0.13625 -0.03611 L 0.14043 -0.02685 L 0.14461 -0.00648 L 0.14565 0.01574 L 0.14565 0.16111 L 0.14722 0.08611 L 0.16131 0.03055 L 0.17071 0.00092 L 0.17958 -0.01945 L 0.19002 -0.03611 L 0.19994 -0.0463 L 0.21091 -0.04722 L 0.21926 -0.04167 L 0.22657 -0.03241 L 0.23074 -0.01574 L 0.23179 -0.00093 L 0.23179 0.10185 L 0.23388 0.13611 L 0.23805 0.14722 L 0.24432 0.15463 L 0.25267 0.1537 L 0.25998 0.14907 L 0.2699 0.13796 L 0.28138 0.11204 L 0.29183 0.075 L 0.29496 0.04722 L 0.299 0.0206 L 0.30853 -0.01019 L 0.31845 -0.02963 L 0.32576 -0.03704 L 0.33516 -0.04352 L 0.34194 -0.04537 L 0.35082 -0.04445 L 0.36074 -0.03796 L 0.36439 -0.03334 L 0.35343 -0.04259 L 0.34455 -0.04445 L 0.33463 -0.04259 C 0.33111 -0.04074 0.32772 -0.03889 0.32419 -0.03704 C 0.32367 -0.03681 0.32263 -0.03611 0.32263 -0.03588 L 0.31375 -0.02222 L 0.30801 -0.00926 L 0.3007 0.01759 L 0.29809 0.03426 L 0.29705 0.05926 L 0.29809 0.07963 L 0.30135 0.10046 L 0.30488 0.11574 L 0.31219 0.12963 L 0.32263 0.14259 L 0.33307 0.15185 L 0.34403 0.15278 L 0.35708 0.14629 L 0.36961 0.13148 L 0.37796 0.10092 L 0.38162 0.06018 L 0.3811 0.03241 L 0.37744 0.00555 L 0.37379 -0.01111 L 0.36909 -0.02222 L 0.36439 -0.03334 " pathEditMode="relative" rAng="0" ptsTypes="AAAAAAAAAAAAAAAAAAAAAAAAAAAAAAAAAAAAAAAAAAAAAAAAAAAAAAAAAAffAAAAAAAAAAAAAAAAAAAAAA">
                                      <p:cBhvr>
                                        <p:cTn id="11" dur="19000" fill="hold"/>
                                        <p:tgtEl>
                                          <p:spTgt spid="12"/>
                                        </p:tgtEl>
                                        <p:attrNameLst>
                                          <p:attrName>ppt_x</p:attrName>
                                          <p:attrName>ppt_y</p:attrName>
                                        </p:attrNameLst>
                                      </p:cBhvr>
                                      <p:rCtr x="19081" y="5741"/>
                                    </p:animMotion>
                                  </p:childTnLst>
                                </p:cTn>
                              </p:par>
                            </p:childTnLst>
                          </p:cTn>
                        </p:par>
                        <p:par>
                          <p:cTn id="12" fill="hold">
                            <p:stCondLst>
                              <p:cond delay="19500"/>
                            </p:stCondLst>
                            <p:childTnLst>
                              <p:par>
                                <p:cTn id="13" presetID="10" presetClass="exit" presetSubtype="0" fill="hold" nodeType="after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par>
                          <p:cTn id="16" fill="hold">
                            <p:stCondLst>
                              <p:cond delay="20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250"/>
                                        <p:tgtEl>
                                          <p:spTgt spid="19"/>
                                        </p:tgtEl>
                                      </p:cBhvr>
                                    </p:animEffect>
                                  </p:childTnLst>
                                </p:cTn>
                              </p:par>
                            </p:childTnLst>
                          </p:cTn>
                        </p:par>
                        <p:par>
                          <p:cTn id="20" fill="hold">
                            <p:stCondLst>
                              <p:cond delay="21250"/>
                            </p:stCondLst>
                            <p:childTnLst>
                              <p:par>
                                <p:cTn id="21" presetID="0" presetClass="path" presetSubtype="0" accel="50000" decel="50000" fill="hold" nodeType="afterEffect">
                                  <p:stCondLst>
                                    <p:cond delay="0"/>
                                  </p:stCondLst>
                                  <p:childTnLst>
                                    <p:animMotion origin="layout" path="M -1.78021E-6 6.45534E-6 L -1.78021E-6 0.1703 L 0.00196 0.19043 L 0.00509 0.19714 L 0.01084 0.20593 L 0.0158 0.20824 L 0.02154 0.20709 L 0.03041 0.20038 L 0.04177 0.18025 L 0.05378 0.14994 L 0.06069 0.1231 L 0.07139 0.05716 L 0.07583 0.0044 L 0.07714 -0.10319 L 0.07714 0.14994 L 0.07779 0.17909 L 0.08092 0.19251 L 0.08405 0.19922 L 0.08719 0.20269 L 0.09228 0.20593 L 0.09985 0.20385 L 0.10624 0.19922 L 0.11877 0.17909 L 0.1296 0.14994 L 0.14096 0.10065 " pathEditMode="relative" ptsTypes="AAAAAAAAAAAAAAAAAAAAAAAAA">
                                      <p:cBhvr>
                                        <p:cTn id="22" dur="8000" fill="hold"/>
                                        <p:tgtEl>
                                          <p:spTgt spid="19"/>
                                        </p:tgtEl>
                                        <p:attrNameLst>
                                          <p:attrName>ppt_x</p:attrName>
                                          <p:attrName>ppt_y</p:attrName>
                                        </p:attrNameLst>
                                      </p:cBhvr>
                                    </p:animMotion>
                                  </p:childTnLst>
                                </p:cTn>
                              </p:par>
                            </p:childTnLst>
                          </p:cTn>
                        </p:par>
                        <p:par>
                          <p:cTn id="23" fill="hold">
                            <p:stCondLst>
                              <p:cond delay="29250"/>
                            </p:stCondLst>
                            <p:childTnLst>
                              <p:par>
                                <p:cTn id="24" presetID="10" presetClass="exit" presetSubtype="0" fill="hold" nodeType="after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childTnLst>
                          </p:cTn>
                        </p:par>
                        <p:par>
                          <p:cTn id="27" fill="hold">
                            <p:stCondLst>
                              <p:cond delay="29750"/>
                            </p:stCondLst>
                            <p:childTnLst>
                              <p:par>
                                <p:cTn id="28" presetID="10"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par>
                          <p:cTn id="31" fill="hold">
                            <p:stCondLst>
                              <p:cond delay="30250"/>
                            </p:stCondLst>
                            <p:childTnLst>
                              <p:par>
                                <p:cTn id="32" presetID="0" presetClass="path" presetSubtype="0" accel="50000" decel="50000" fill="hold" nodeType="afterEffect">
                                  <p:stCondLst>
                                    <p:cond delay="0"/>
                                  </p:stCondLst>
                                  <p:childTnLst>
                                    <p:animMotion origin="layout" path="M 1.30514E-6 5.18519E-6 L 0.05795 0.00024 " pathEditMode="relative" ptsTypes="AA">
                                      <p:cBhvr>
                                        <p:cTn id="33" dur="2000" fill="hold"/>
                                        <p:tgtEl>
                                          <p:spTgt spid="20"/>
                                        </p:tgtEl>
                                        <p:attrNameLst>
                                          <p:attrName>ppt_x</p:attrName>
                                          <p:attrName>ppt_y</p:attrName>
                                        </p:attrNameLst>
                                      </p:cBhvr>
                                    </p:animMotion>
                                  </p:childTnLst>
                                </p:cTn>
                              </p:par>
                            </p:childTnLst>
                          </p:cTn>
                        </p:par>
                        <p:par>
                          <p:cTn id="34" fill="hold">
                            <p:stCondLst>
                              <p:cond delay="32250"/>
                            </p:stCondLst>
                            <p:childTnLst>
                              <p:par>
                                <p:cTn id="35" presetID="10" presetClass="exit" presetSubtype="0" fill="hold" nodeType="after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par>
                          <p:cTn id="38" fill="hold">
                            <p:stCondLst>
                              <p:cond delay="32750"/>
                            </p:stCondLst>
                            <p:childTnLst>
                              <p:par>
                                <p:cTn id="39" presetID="2" presetClass="entr" presetSubtype="4"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par>
                          <p:cTn id="43" fill="hold">
                            <p:stCondLst>
                              <p:cond delay="33250"/>
                            </p:stCondLst>
                            <p:childTnLst>
                              <p:par>
                                <p:cTn id="44" presetID="0" presetClass="path" presetSubtype="0" accel="50000" decel="50000" fill="hold" nodeType="afterEffect">
                                  <p:stCondLst>
                                    <p:cond delay="0"/>
                                  </p:stCondLst>
                                  <p:childTnLst>
                                    <p:animMotion origin="layout" path="M 2.61097E-7 3.33333E-6 L 0.00469 0.01018 L 0.00992 0.01666 L 0.01566 0.02037 L 0.02193 0.02129 L 0.02767 0.01851 L 0.03446 0.01203 L 0.04281 -0.00186 " pathEditMode="relative" ptsTypes="AAAAAAAA">
                                      <p:cBhvr>
                                        <p:cTn id="45" dur="2000" fill="hold"/>
                                        <p:tgtEl>
                                          <p:spTgt spid="10"/>
                                        </p:tgtEl>
                                        <p:attrNameLst>
                                          <p:attrName>ppt_x</p:attrName>
                                          <p:attrName>ppt_y</p:attrName>
                                        </p:attrNameLst>
                                      </p:cBhvr>
                                    </p:animMotion>
                                  </p:childTnLst>
                                </p:cTn>
                              </p:par>
                            </p:childTnLst>
                          </p:cTn>
                        </p:par>
                        <p:par>
                          <p:cTn id="46" fill="hold">
                            <p:stCondLst>
                              <p:cond delay="35250"/>
                            </p:stCondLst>
                            <p:childTnLst>
                              <p:par>
                                <p:cTn id="47" presetID="10" presetClass="exit" presetSubtype="0" fill="hold" nodeType="afterEffect">
                                  <p:stCondLst>
                                    <p:cond delay="0"/>
                                  </p:stCondLst>
                                  <p:childTnLst>
                                    <p:animEffect transition="out" filter="fade">
                                      <p:cBhvr>
                                        <p:cTn id="48" dur="10"/>
                                        <p:tgtEl>
                                          <p:spTgt spid="10"/>
                                        </p:tgtEl>
                                      </p:cBhvr>
                                    </p:animEffect>
                                    <p:set>
                                      <p:cBhvr>
                                        <p:cTn id="49" dur="1" fill="hold">
                                          <p:stCondLst>
                                            <p:cond delay="9"/>
                                          </p:stCondLst>
                                        </p:cTn>
                                        <p:tgtEl>
                                          <p:spTgt spid="10"/>
                                        </p:tgtEl>
                                        <p:attrNameLst>
                                          <p:attrName>style.visibility</p:attrName>
                                        </p:attrNameLst>
                                      </p:cBhvr>
                                      <p:to>
                                        <p:strVal val="hidden"/>
                                      </p:to>
                                    </p:set>
                                  </p:childTnLst>
                                </p:cTn>
                              </p:par>
                            </p:childTnLst>
                          </p:cTn>
                        </p:par>
                        <p:par>
                          <p:cTn id="50" fill="hold">
                            <p:stCondLst>
                              <p:cond delay="35260"/>
                            </p:stCondLst>
                            <p:childTnLst>
                              <p:par>
                                <p:cTn id="51" presetID="10" presetClass="entr" presetSubtype="0"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1750"/>
                                        <p:tgtEl>
                                          <p:spTgt spid="21"/>
                                        </p:tgtEl>
                                      </p:cBhvr>
                                    </p:animEffect>
                                  </p:childTnLst>
                                </p:cTn>
                              </p:par>
                            </p:childTnLst>
                          </p:cTn>
                        </p:par>
                        <p:par>
                          <p:cTn id="54" fill="hold">
                            <p:stCondLst>
                              <p:cond delay="37010"/>
                            </p:stCondLst>
                            <p:childTnLst>
                              <p:par>
                                <p:cTn id="55" presetID="2" presetClass="exit" presetSubtype="4" fill="hold" nodeType="afterEffect">
                                  <p:stCondLst>
                                    <p:cond delay="0"/>
                                  </p:stCondLst>
                                  <p:childTnLst>
                                    <p:anim calcmode="lin" valueType="num">
                                      <p:cBhvr additive="base">
                                        <p:cTn id="56" dur="500"/>
                                        <p:tgtEl>
                                          <p:spTgt spid="21"/>
                                        </p:tgtEl>
                                        <p:attrNameLst>
                                          <p:attrName>ppt_x</p:attrName>
                                        </p:attrNameLst>
                                      </p:cBhvr>
                                      <p:tavLst>
                                        <p:tav tm="0">
                                          <p:val>
                                            <p:strVal val="ppt_x"/>
                                          </p:val>
                                        </p:tav>
                                        <p:tav tm="100000">
                                          <p:val>
                                            <p:strVal val="ppt_x"/>
                                          </p:val>
                                        </p:tav>
                                      </p:tavLst>
                                    </p:anim>
                                    <p:anim calcmode="lin" valueType="num">
                                      <p:cBhvr additive="base">
                                        <p:cTn id="57" dur="500"/>
                                        <p:tgtEl>
                                          <p:spTgt spid="21"/>
                                        </p:tgtEl>
                                        <p:attrNameLst>
                                          <p:attrName>ppt_y</p:attrName>
                                        </p:attrNameLst>
                                      </p:cBhvr>
                                      <p:tavLst>
                                        <p:tav tm="0">
                                          <p:val>
                                            <p:strVal val="ppt_y"/>
                                          </p:val>
                                        </p:tav>
                                        <p:tav tm="100000">
                                          <p:val>
                                            <p:strVal val="1+ppt_h/2"/>
                                          </p:val>
                                        </p:tav>
                                      </p:tavLst>
                                    </p:anim>
                                    <p:set>
                                      <p:cBhvr>
                                        <p:cTn id="58" dur="1" fill="hold">
                                          <p:stCondLst>
                                            <p:cond delay="499"/>
                                          </p:stCondLst>
                                        </p:cTn>
                                        <p:tgtEl>
                                          <p:spTgt spid="2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nvGraphicFramePr>
        <p:xfrm>
          <a:off x="202434" y="994101"/>
          <a:ext cx="11000014" cy="5500007"/>
        </p:xfrm>
        <a:graphic>
          <a:graphicData uri="http://schemas.openxmlformats.org/drawingml/2006/table">
            <a:tbl>
              <a:tblPr firstRow="1" bandRow="1">
                <a:tableStyleId>{5C22544A-7EE6-4342-B048-85BDC9FD1C3A}</a:tableStyleId>
              </a:tblPr>
              <a:tblGrid>
                <a:gridCol w="687501">
                  <a:extLst>
                    <a:ext uri="{9D8B030D-6E8A-4147-A177-3AD203B41FA5}">
                      <a16:colId xmlns:a16="http://schemas.microsoft.com/office/drawing/2014/main" val="20000"/>
                    </a:ext>
                  </a:extLst>
                </a:gridCol>
                <a:gridCol w="687501">
                  <a:extLst>
                    <a:ext uri="{9D8B030D-6E8A-4147-A177-3AD203B41FA5}">
                      <a16:colId xmlns:a16="http://schemas.microsoft.com/office/drawing/2014/main" val="20001"/>
                    </a:ext>
                  </a:extLst>
                </a:gridCol>
                <a:gridCol w="687501">
                  <a:extLst>
                    <a:ext uri="{9D8B030D-6E8A-4147-A177-3AD203B41FA5}">
                      <a16:colId xmlns:a16="http://schemas.microsoft.com/office/drawing/2014/main" val="20002"/>
                    </a:ext>
                  </a:extLst>
                </a:gridCol>
                <a:gridCol w="687501">
                  <a:extLst>
                    <a:ext uri="{9D8B030D-6E8A-4147-A177-3AD203B41FA5}">
                      <a16:colId xmlns:a16="http://schemas.microsoft.com/office/drawing/2014/main" val="20003"/>
                    </a:ext>
                  </a:extLst>
                </a:gridCol>
                <a:gridCol w="687501">
                  <a:extLst>
                    <a:ext uri="{9D8B030D-6E8A-4147-A177-3AD203B41FA5}">
                      <a16:colId xmlns:a16="http://schemas.microsoft.com/office/drawing/2014/main" val="20004"/>
                    </a:ext>
                  </a:extLst>
                </a:gridCol>
                <a:gridCol w="687501">
                  <a:extLst>
                    <a:ext uri="{9D8B030D-6E8A-4147-A177-3AD203B41FA5}">
                      <a16:colId xmlns:a16="http://schemas.microsoft.com/office/drawing/2014/main" val="20005"/>
                    </a:ext>
                  </a:extLst>
                </a:gridCol>
                <a:gridCol w="687501">
                  <a:extLst>
                    <a:ext uri="{9D8B030D-6E8A-4147-A177-3AD203B41FA5}">
                      <a16:colId xmlns:a16="http://schemas.microsoft.com/office/drawing/2014/main" val="20006"/>
                    </a:ext>
                  </a:extLst>
                </a:gridCol>
                <a:gridCol w="687501">
                  <a:extLst>
                    <a:ext uri="{9D8B030D-6E8A-4147-A177-3AD203B41FA5}">
                      <a16:colId xmlns:a16="http://schemas.microsoft.com/office/drawing/2014/main" val="20007"/>
                    </a:ext>
                  </a:extLst>
                </a:gridCol>
                <a:gridCol w="687501">
                  <a:extLst>
                    <a:ext uri="{9D8B030D-6E8A-4147-A177-3AD203B41FA5}">
                      <a16:colId xmlns:a16="http://schemas.microsoft.com/office/drawing/2014/main" val="20008"/>
                    </a:ext>
                  </a:extLst>
                </a:gridCol>
                <a:gridCol w="687501">
                  <a:extLst>
                    <a:ext uri="{9D8B030D-6E8A-4147-A177-3AD203B41FA5}">
                      <a16:colId xmlns:a16="http://schemas.microsoft.com/office/drawing/2014/main" val="20009"/>
                    </a:ext>
                  </a:extLst>
                </a:gridCol>
                <a:gridCol w="687501">
                  <a:extLst>
                    <a:ext uri="{9D8B030D-6E8A-4147-A177-3AD203B41FA5}">
                      <a16:colId xmlns:a16="http://schemas.microsoft.com/office/drawing/2014/main" val="20010"/>
                    </a:ext>
                  </a:extLst>
                </a:gridCol>
                <a:gridCol w="687501">
                  <a:extLst>
                    <a:ext uri="{9D8B030D-6E8A-4147-A177-3AD203B41FA5}">
                      <a16:colId xmlns:a16="http://schemas.microsoft.com/office/drawing/2014/main" val="20011"/>
                    </a:ext>
                  </a:extLst>
                </a:gridCol>
                <a:gridCol w="687501">
                  <a:extLst>
                    <a:ext uri="{9D8B030D-6E8A-4147-A177-3AD203B41FA5}">
                      <a16:colId xmlns:a16="http://schemas.microsoft.com/office/drawing/2014/main" val="20012"/>
                    </a:ext>
                  </a:extLst>
                </a:gridCol>
                <a:gridCol w="687501">
                  <a:extLst>
                    <a:ext uri="{9D8B030D-6E8A-4147-A177-3AD203B41FA5}">
                      <a16:colId xmlns:a16="http://schemas.microsoft.com/office/drawing/2014/main" val="20013"/>
                    </a:ext>
                  </a:extLst>
                </a:gridCol>
                <a:gridCol w="687501">
                  <a:extLst>
                    <a:ext uri="{9D8B030D-6E8A-4147-A177-3AD203B41FA5}">
                      <a16:colId xmlns:a16="http://schemas.microsoft.com/office/drawing/2014/main" val="20014"/>
                    </a:ext>
                  </a:extLst>
                </a:gridCol>
                <a:gridCol w="687501">
                  <a:extLst>
                    <a:ext uri="{9D8B030D-6E8A-4147-A177-3AD203B41FA5}">
                      <a16:colId xmlns:a16="http://schemas.microsoft.com/office/drawing/2014/main" val="20015"/>
                    </a:ext>
                  </a:extLst>
                </a:gridCol>
              </a:tblGrid>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87501">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300"/>
                    </a:p>
                  </a:txBody>
                  <a:tcPr marL="110938" marR="110938" marT="55607" marB="5560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6" name="TextBox 15"/>
          <p:cNvSpPr txBox="1"/>
          <p:nvPr/>
        </p:nvSpPr>
        <p:spPr>
          <a:xfrm>
            <a:off x="-3773944" y="1794498"/>
            <a:ext cx="11408367" cy="4266205"/>
          </a:xfrm>
          <a:prstGeom prst="rect">
            <a:avLst/>
          </a:prstGeom>
          <a:noFill/>
        </p:spPr>
        <p:txBody>
          <a:bodyPr wrap="square" lIns="114400" tIns="57200" rIns="114400" bIns="57200" rtlCol="0">
            <a:spAutoFit/>
          </a:bodyPr>
          <a:lstStyle/>
          <a:p>
            <a:pPr algn="ctr" defTabSz="859353"/>
            <a:r>
              <a:rPr lang="vi-VN" sz="26972">
                <a:solidFill>
                  <a:srgbClr val="FF0000"/>
                </a:solidFill>
                <a:latin typeface="HP001 4 hàng" pitchFamily="34" charset="0"/>
              </a:rPr>
              <a:t> bật</a:t>
            </a:r>
            <a:endParaRPr lang="en-US" sz="26972">
              <a:solidFill>
                <a:srgbClr val="FF0000"/>
              </a:solidFill>
              <a:latin typeface="HP001 4 hàng"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3491" y="187468"/>
            <a:ext cx="2546509" cy="1609303"/>
          </a:xfrm>
          <a:prstGeom prst="rect">
            <a:avLst/>
          </a:prstGeom>
        </p:spPr>
      </p:pic>
      <p:pic>
        <p:nvPicPr>
          <p:cNvPr id="14"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635570" y="755386"/>
            <a:ext cx="3395942" cy="408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789220" y="3088781"/>
            <a:ext cx="5091549" cy="2183647"/>
          </a:xfrm>
          <a:prstGeom prst="rect">
            <a:avLst/>
          </a:prstGeom>
          <a:noFill/>
        </p:spPr>
        <p:txBody>
          <a:bodyPr wrap="square" lIns="114400" tIns="57200" rIns="114400" bIns="57200" rtlCol="0">
            <a:spAutoFit/>
          </a:bodyPr>
          <a:lstStyle/>
          <a:p>
            <a:pPr defTabSz="859353"/>
            <a:r>
              <a:rPr lang="vi-VN" sz="13439">
                <a:solidFill>
                  <a:srgbClr val="FF0000"/>
                </a:solidFill>
                <a:latin typeface="HP001 4 hàng" pitchFamily="34" charset="0"/>
              </a:rPr>
              <a:t> bật</a:t>
            </a:r>
            <a:endParaRPr lang="en-US" sz="13439">
              <a:solidFill>
                <a:srgbClr val="FF0000"/>
              </a:solidFill>
              <a:latin typeface="HP001 4 hàng" pitchFamily="34" charset="0"/>
            </a:endParaRPr>
          </a:p>
        </p:txBody>
      </p:sp>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419" y="-252696"/>
            <a:ext cx="3395942" cy="409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659809" y="-963366"/>
            <a:ext cx="3395942" cy="408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086892" y="-963366"/>
            <a:ext cx="3395942" cy="408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391293" y="-1190146"/>
            <a:ext cx="3395942" cy="408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77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8.26263E-7 3.7037E-6 L 0.01175 -0.0375 L 0.02115 -0.06806 L 0.03524 -0.12223 L 0.04856 -0.16806 L 0.0603 -0.20834 L 0.0697 -0.24306 L 0.0744 -0.26111 L 0.0791 -0.27917 L 0.08302 -0.3 L 0.08615 -0.31667 L 0.08772 -0.34098 L 0.08928 -0.36111 L 0.08928 -0.37917 L 0.0885 -0.39584 L 0.0838 -0.41389 L 0.07753 -0.42084 L 0.0697 -0.42361 L 0.05952 -0.41806 L 0.05326 -0.40695 L 0.04699 -0.39028 L 0.04151 -0.36528 L 0.03759 -0.34306 L 0.03446 -0.29723 L 0.03368 -0.24861 L 0.03211 -0.18889 L 0.03368 -0.11528 L 0.03289 -0.0375 L 0.03524 0.0125 L 0.03916 0.04861 L 0.04464 0.06527 L 0.05091 0.08333 L 0.06265 0.09444 L 0.07675 0.09583 L 0.09398 0.08472 L 0.10573 0.05555 L 0.11278 0.02777 L 0.11591 -0.00278 L 0.11826 -0.03056 L 0.11748 -0.05695 L 0.11434 -0.08195 L 0.11121 -0.09167 L 0.10573 -0.09723 L 0.0979 -0.1 L 0.0932 -0.09723 L 0.09242 -0.08611 L 0.09555 -0.07084 L 0.1026 -0.06111 L 0.11434 -0.05556 L 0.12766 -0.05556 L 0.14646 -0.0625 L 0.1535 -0.06667 L 0.16055 -0.07917 L 0.16682 -0.09028 L 0.177 -0.09723 L 0.18796 -0.10278 L 0.19893 -0.1 L 0.20989 -0.09167 L 0.21773 -0.07917 L 0.21068 -0.09028 L 0.20206 -0.09723 L 0.19188 -0.10139 L 0.18092 -0.09861 L 0.16917 -0.09306 L 0.16447 -0.08611 L 0.15664 -0.07084 L 0.15272 -0.06389 L 0.14724 -0.04723 L 0.14332 -0.02361 L 0.14332 -0.00139 L 0.14411 0.01944 L 0.14724 0.04166 L 0.15272 0.05972 L 0.16212 0.08055 L 0.17465 0.09305 L 0.18953 0.09722 L 0.20572 0.08819 L 0.21511 0.07592 L 0.22321 0.06041 L 0.22882 0.03703 L 0.23078 0.0125 L 0.22947 -0.00973 L 0.22947 -0.02639 L 0.22699 -0.0463 L 0.22399 -0.06528 L 0.21773 -0.08056 " pathEditMode="relative" rAng="0" ptsTypes="AAAAAAAAAAAAAAAAAAAAAAAAAAAAAAAAAAAAAAAAAAAAAAAAAAAAAAAAAAAAAAAAAAAAAAAAAAAAAAAAAAAAAA">
                                      <p:cBhvr>
                                        <p:cTn id="11" dur="18000" fill="hold"/>
                                        <p:tgtEl>
                                          <p:spTgt spid="10"/>
                                        </p:tgtEl>
                                        <p:attrNameLst>
                                          <p:attrName>ppt_x</p:attrName>
                                          <p:attrName>ppt_y</p:attrName>
                                        </p:attrNameLst>
                                      </p:cBhvr>
                                      <p:rCtr x="11539" y="-16319"/>
                                    </p:animMotion>
                                  </p:childTnLst>
                                </p:cTn>
                              </p:par>
                            </p:childTnLst>
                          </p:cTn>
                        </p:par>
                        <p:par>
                          <p:cTn id="12" fill="hold">
                            <p:stCondLst>
                              <p:cond delay="18500"/>
                            </p:stCondLst>
                            <p:childTnLst>
                              <p:par>
                                <p:cTn id="13" presetID="10" presetClass="exit" presetSubtype="0" fill="hold" nodeType="afterEffect">
                                  <p:stCondLst>
                                    <p:cond delay="0"/>
                                  </p:stCondLst>
                                  <p:childTnLst>
                                    <p:animEffect transition="out" filter="fade">
                                      <p:cBhvr>
                                        <p:cTn id="14" dur="750"/>
                                        <p:tgtEl>
                                          <p:spTgt spid="10"/>
                                        </p:tgtEl>
                                      </p:cBhvr>
                                    </p:animEffect>
                                    <p:set>
                                      <p:cBhvr>
                                        <p:cTn id="15" dur="1" fill="hold">
                                          <p:stCondLst>
                                            <p:cond delay="749"/>
                                          </p:stCondLst>
                                        </p:cTn>
                                        <p:tgtEl>
                                          <p:spTgt spid="10"/>
                                        </p:tgtEl>
                                        <p:attrNameLst>
                                          <p:attrName>style.visibility</p:attrName>
                                        </p:attrNameLst>
                                      </p:cBhvr>
                                      <p:to>
                                        <p:strVal val="hidden"/>
                                      </p:to>
                                    </p:set>
                                  </p:childTnLst>
                                </p:cTn>
                              </p:par>
                            </p:childTnLst>
                          </p:cTn>
                        </p:par>
                        <p:par>
                          <p:cTn id="16" fill="hold">
                            <p:stCondLst>
                              <p:cond delay="1925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
                                        <p:tgtEl>
                                          <p:spTgt spid="17"/>
                                        </p:tgtEl>
                                      </p:cBhvr>
                                    </p:animEffect>
                                  </p:childTnLst>
                                </p:cTn>
                              </p:par>
                            </p:childTnLst>
                          </p:cTn>
                        </p:par>
                        <p:par>
                          <p:cTn id="20" fill="hold">
                            <p:stCondLst>
                              <p:cond delay="19260"/>
                            </p:stCondLst>
                            <p:childTnLst>
                              <p:par>
                                <p:cTn id="21" presetID="0" presetClass="path" presetSubtype="0" accel="50000" decel="50000" fill="hold" nodeType="afterEffect">
                                  <p:stCondLst>
                                    <p:cond delay="0"/>
                                  </p:stCondLst>
                                  <p:childTnLst>
                                    <p:animMotion origin="layout" path="M -1.78021E-6 6.45534E-6 L -1.78021E-6 0.1703 L 0.00196 0.19043 L 0.00509 0.19714 L 0.01084 0.20593 L 0.0158 0.20824 L 0.02154 0.20709 L 0.03041 0.20038 L 0.04177 0.18025 L 0.05378 0.14994 L 0.06069 0.1231 L 0.07139 0.05716 L 0.07583 0.0044 L 0.07714 -0.10319 L 0.07714 0.14994 L 0.07779 0.17909 L 0.08092 0.19251 L 0.08405 0.19922 L 0.08719 0.20269 L 0.09228 0.20593 L 0.09985 0.20385 L 0.10624 0.19922 L 0.11877 0.17909 L 0.1296 0.14994 L 0.14096 0.10065 " pathEditMode="relative" ptsTypes="AAAAAAAAAAAAAAAAAAAAAAAAA">
                                      <p:cBhvr>
                                        <p:cTn id="22" dur="8000" fill="hold"/>
                                        <p:tgtEl>
                                          <p:spTgt spid="17"/>
                                        </p:tgtEl>
                                        <p:attrNameLst>
                                          <p:attrName>ppt_x</p:attrName>
                                          <p:attrName>ppt_y</p:attrName>
                                        </p:attrNameLst>
                                      </p:cBhvr>
                                    </p:animMotion>
                                  </p:childTnLst>
                                </p:cTn>
                              </p:par>
                            </p:childTnLst>
                          </p:cTn>
                        </p:par>
                        <p:par>
                          <p:cTn id="23" fill="hold">
                            <p:stCondLst>
                              <p:cond delay="27260"/>
                            </p:stCondLst>
                            <p:childTnLst>
                              <p:par>
                                <p:cTn id="24" presetID="10" presetClass="exit" presetSubtype="0" fill="hold" nodeType="afterEffect">
                                  <p:stCondLst>
                                    <p:cond delay="0"/>
                                  </p:stCondLst>
                                  <p:childTnLst>
                                    <p:animEffect transition="out" filter="fade">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childTnLst>
                          </p:cTn>
                        </p:par>
                        <p:par>
                          <p:cTn id="27" fill="hold">
                            <p:stCondLst>
                              <p:cond delay="27760"/>
                            </p:stCondLst>
                            <p:childTnLst>
                              <p:par>
                                <p:cTn id="28" presetID="10" presetClass="entr" presetSubtype="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28260"/>
                            </p:stCondLst>
                            <p:childTnLst>
                              <p:par>
                                <p:cTn id="32" presetID="0" presetClass="path" presetSubtype="0" accel="50000" decel="50000" fill="hold" nodeType="afterEffect">
                                  <p:stCondLst>
                                    <p:cond delay="0"/>
                                  </p:stCondLst>
                                  <p:childTnLst>
                                    <p:animMotion origin="layout" path="M -1.93211E-6 3.33333E-6 L 0.00731 -0.00741 L 0.01671 -0.01759 L 0.02297 -0.02778 L 0.02663 -0.03519 L 0.0329 -0.02222 L 0.03968 -0.01204 L 0.05169 3.33333E-6 " pathEditMode="relative" ptsTypes="AAAAAAAA">
                                      <p:cBhvr>
                                        <p:cTn id="33" dur="2000" fill="hold"/>
                                        <p:tgtEl>
                                          <p:spTgt spid="19"/>
                                        </p:tgtEl>
                                        <p:attrNameLst>
                                          <p:attrName>ppt_x</p:attrName>
                                          <p:attrName>ppt_y</p:attrName>
                                        </p:attrNameLst>
                                      </p:cBhvr>
                                    </p:animMotion>
                                  </p:childTnLst>
                                </p:cTn>
                              </p:par>
                            </p:childTnLst>
                          </p:cTn>
                        </p:par>
                        <p:par>
                          <p:cTn id="34" fill="hold">
                            <p:stCondLst>
                              <p:cond delay="30260"/>
                            </p:stCondLst>
                            <p:childTnLst>
                              <p:par>
                                <p:cTn id="35" presetID="10" presetClass="exit" presetSubtype="0" fill="hold" nodeType="after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par>
                          <p:cTn id="38" fill="hold">
                            <p:stCondLst>
                              <p:cond delay="30760"/>
                            </p:stCondLst>
                            <p:childTnLst>
                              <p:par>
                                <p:cTn id="39" presetID="10"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31260"/>
                            </p:stCondLst>
                            <p:childTnLst>
                              <p:par>
                                <p:cTn id="43" presetID="0" presetClass="path" presetSubtype="0" accel="50000" decel="50000" fill="hold" nodeType="afterEffect">
                                  <p:stCondLst>
                                    <p:cond delay="0"/>
                                  </p:stCondLst>
                                  <p:childTnLst>
                                    <p:animMotion origin="layout" path="M 1.30514E-6 5.18519E-6 L 0.05795 0.00024 " pathEditMode="relative" ptsTypes="AA">
                                      <p:cBhvr>
                                        <p:cTn id="44" dur="2000" fill="hold"/>
                                        <p:tgtEl>
                                          <p:spTgt spid="15"/>
                                        </p:tgtEl>
                                        <p:attrNameLst>
                                          <p:attrName>ppt_x</p:attrName>
                                          <p:attrName>ppt_y</p:attrName>
                                        </p:attrNameLst>
                                      </p:cBhvr>
                                    </p:animMotion>
                                  </p:childTnLst>
                                </p:cTn>
                              </p:par>
                            </p:childTnLst>
                          </p:cTn>
                        </p:par>
                        <p:par>
                          <p:cTn id="45" fill="hold">
                            <p:stCondLst>
                              <p:cond delay="33260"/>
                            </p:stCondLst>
                            <p:childTnLst>
                              <p:par>
                                <p:cTn id="46" presetID="10" presetClass="exit" presetSubtype="0" fill="hold" nodeType="afterEffect">
                                  <p:stCondLst>
                                    <p:cond delay="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childTnLst>
                          </p:cTn>
                        </p:par>
                        <p:par>
                          <p:cTn id="49" fill="hold">
                            <p:stCondLst>
                              <p:cond delay="33760"/>
                            </p:stCondLst>
                            <p:childTnLst>
                              <p:par>
                                <p:cTn id="50" presetID="10" presetClass="entr" presetSubtype="0"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500"/>
                                        <p:tgtEl>
                                          <p:spTgt spid="14"/>
                                        </p:tgtEl>
                                      </p:cBhvr>
                                    </p:animEffect>
                                  </p:childTnLst>
                                </p:cTn>
                              </p:par>
                            </p:childTnLst>
                          </p:cTn>
                        </p:par>
                        <p:par>
                          <p:cTn id="53" fill="hold">
                            <p:stCondLst>
                              <p:cond delay="35260"/>
                            </p:stCondLst>
                            <p:childTnLst>
                              <p:par>
                                <p:cTn id="54" presetID="2" presetClass="exit" presetSubtype="4" fill="hold" nodeType="afterEffect">
                                  <p:stCondLst>
                                    <p:cond delay="0"/>
                                  </p:stCondLst>
                                  <p:childTnLst>
                                    <p:anim calcmode="lin" valueType="num">
                                      <p:cBhvr additive="base">
                                        <p:cTn id="55" dur="500"/>
                                        <p:tgtEl>
                                          <p:spTgt spid="14"/>
                                        </p:tgtEl>
                                        <p:attrNameLst>
                                          <p:attrName>ppt_x</p:attrName>
                                        </p:attrNameLst>
                                      </p:cBhvr>
                                      <p:tavLst>
                                        <p:tav tm="0">
                                          <p:val>
                                            <p:strVal val="ppt_x"/>
                                          </p:val>
                                        </p:tav>
                                        <p:tav tm="100000">
                                          <p:val>
                                            <p:strVal val="ppt_x"/>
                                          </p:val>
                                        </p:tav>
                                      </p:tavLst>
                                    </p:anim>
                                    <p:anim calcmode="lin" valueType="num">
                                      <p:cBhvr additive="base">
                                        <p:cTn id="56" dur="500"/>
                                        <p:tgtEl>
                                          <p:spTgt spid="14"/>
                                        </p:tgtEl>
                                        <p:attrNameLst>
                                          <p:attrName>ppt_y</p:attrName>
                                        </p:attrNameLst>
                                      </p:cBhvr>
                                      <p:tavLst>
                                        <p:tav tm="0">
                                          <p:val>
                                            <p:strVal val="ppt_y"/>
                                          </p:val>
                                        </p:tav>
                                        <p:tav tm="100000">
                                          <p:val>
                                            <p:strVal val="1+ppt_h/2"/>
                                          </p:val>
                                        </p:tav>
                                      </p:tavLst>
                                    </p:anim>
                                    <p:set>
                                      <p:cBhvr>
                                        <p:cTn id="57" dur="1" fill="hold">
                                          <p:stCondLst>
                                            <p:cond delay="499"/>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0899" y="5701856"/>
            <a:ext cx="939101" cy="9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5426" y="569426"/>
            <a:ext cx="5719148" cy="5719148"/>
          </a:xfrm>
          <a:prstGeom prst="rect">
            <a:avLst/>
          </a:prstGeom>
        </p:spPr>
      </p:pic>
    </p:spTree>
    <p:extLst>
      <p:ext uri="{BB962C8B-B14F-4D97-AF65-F5344CB8AC3E}">
        <p14:creationId xmlns:p14="http://schemas.microsoft.com/office/powerpoint/2010/main" val="3458362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02434" y="1087563"/>
          <a:ext cx="11171888" cy="5156256"/>
        </p:xfrm>
        <a:graphic>
          <a:graphicData uri="http://schemas.openxmlformats.org/drawingml/2006/table">
            <a:tbl>
              <a:tblPr firstRow="1" bandRow="1">
                <a:tableStyleId>{5C22544A-7EE6-4342-B048-85BDC9FD1C3A}</a:tableStyleId>
              </a:tblPr>
              <a:tblGrid>
                <a:gridCol w="429688">
                  <a:extLst>
                    <a:ext uri="{9D8B030D-6E8A-4147-A177-3AD203B41FA5}">
                      <a16:colId xmlns:a16="http://schemas.microsoft.com/office/drawing/2014/main" val="20000"/>
                    </a:ext>
                  </a:extLst>
                </a:gridCol>
                <a:gridCol w="429688">
                  <a:extLst>
                    <a:ext uri="{9D8B030D-6E8A-4147-A177-3AD203B41FA5}">
                      <a16:colId xmlns:a16="http://schemas.microsoft.com/office/drawing/2014/main" val="20001"/>
                    </a:ext>
                  </a:extLst>
                </a:gridCol>
                <a:gridCol w="429688">
                  <a:extLst>
                    <a:ext uri="{9D8B030D-6E8A-4147-A177-3AD203B41FA5}">
                      <a16:colId xmlns:a16="http://schemas.microsoft.com/office/drawing/2014/main" val="20002"/>
                    </a:ext>
                  </a:extLst>
                </a:gridCol>
                <a:gridCol w="429688">
                  <a:extLst>
                    <a:ext uri="{9D8B030D-6E8A-4147-A177-3AD203B41FA5}">
                      <a16:colId xmlns:a16="http://schemas.microsoft.com/office/drawing/2014/main" val="20003"/>
                    </a:ext>
                  </a:extLst>
                </a:gridCol>
                <a:gridCol w="429688">
                  <a:extLst>
                    <a:ext uri="{9D8B030D-6E8A-4147-A177-3AD203B41FA5}">
                      <a16:colId xmlns:a16="http://schemas.microsoft.com/office/drawing/2014/main" val="20004"/>
                    </a:ext>
                  </a:extLst>
                </a:gridCol>
                <a:gridCol w="429688">
                  <a:extLst>
                    <a:ext uri="{9D8B030D-6E8A-4147-A177-3AD203B41FA5}">
                      <a16:colId xmlns:a16="http://schemas.microsoft.com/office/drawing/2014/main" val="20005"/>
                    </a:ext>
                  </a:extLst>
                </a:gridCol>
                <a:gridCol w="429688">
                  <a:extLst>
                    <a:ext uri="{9D8B030D-6E8A-4147-A177-3AD203B41FA5}">
                      <a16:colId xmlns:a16="http://schemas.microsoft.com/office/drawing/2014/main" val="20006"/>
                    </a:ext>
                  </a:extLst>
                </a:gridCol>
                <a:gridCol w="429688">
                  <a:extLst>
                    <a:ext uri="{9D8B030D-6E8A-4147-A177-3AD203B41FA5}">
                      <a16:colId xmlns:a16="http://schemas.microsoft.com/office/drawing/2014/main" val="20007"/>
                    </a:ext>
                  </a:extLst>
                </a:gridCol>
                <a:gridCol w="429688">
                  <a:extLst>
                    <a:ext uri="{9D8B030D-6E8A-4147-A177-3AD203B41FA5}">
                      <a16:colId xmlns:a16="http://schemas.microsoft.com/office/drawing/2014/main" val="20008"/>
                    </a:ext>
                  </a:extLst>
                </a:gridCol>
                <a:gridCol w="429688">
                  <a:extLst>
                    <a:ext uri="{9D8B030D-6E8A-4147-A177-3AD203B41FA5}">
                      <a16:colId xmlns:a16="http://schemas.microsoft.com/office/drawing/2014/main" val="20009"/>
                    </a:ext>
                  </a:extLst>
                </a:gridCol>
                <a:gridCol w="429688">
                  <a:extLst>
                    <a:ext uri="{9D8B030D-6E8A-4147-A177-3AD203B41FA5}">
                      <a16:colId xmlns:a16="http://schemas.microsoft.com/office/drawing/2014/main" val="20010"/>
                    </a:ext>
                  </a:extLst>
                </a:gridCol>
                <a:gridCol w="429688">
                  <a:extLst>
                    <a:ext uri="{9D8B030D-6E8A-4147-A177-3AD203B41FA5}">
                      <a16:colId xmlns:a16="http://schemas.microsoft.com/office/drawing/2014/main" val="20011"/>
                    </a:ext>
                  </a:extLst>
                </a:gridCol>
                <a:gridCol w="429688">
                  <a:extLst>
                    <a:ext uri="{9D8B030D-6E8A-4147-A177-3AD203B41FA5}">
                      <a16:colId xmlns:a16="http://schemas.microsoft.com/office/drawing/2014/main" val="20012"/>
                    </a:ext>
                  </a:extLst>
                </a:gridCol>
                <a:gridCol w="429688">
                  <a:extLst>
                    <a:ext uri="{9D8B030D-6E8A-4147-A177-3AD203B41FA5}">
                      <a16:colId xmlns:a16="http://schemas.microsoft.com/office/drawing/2014/main" val="20013"/>
                    </a:ext>
                  </a:extLst>
                </a:gridCol>
                <a:gridCol w="429688">
                  <a:extLst>
                    <a:ext uri="{9D8B030D-6E8A-4147-A177-3AD203B41FA5}">
                      <a16:colId xmlns:a16="http://schemas.microsoft.com/office/drawing/2014/main" val="20014"/>
                    </a:ext>
                  </a:extLst>
                </a:gridCol>
                <a:gridCol w="429688">
                  <a:extLst>
                    <a:ext uri="{9D8B030D-6E8A-4147-A177-3AD203B41FA5}">
                      <a16:colId xmlns:a16="http://schemas.microsoft.com/office/drawing/2014/main" val="20015"/>
                    </a:ext>
                  </a:extLst>
                </a:gridCol>
                <a:gridCol w="429688">
                  <a:extLst>
                    <a:ext uri="{9D8B030D-6E8A-4147-A177-3AD203B41FA5}">
                      <a16:colId xmlns:a16="http://schemas.microsoft.com/office/drawing/2014/main" val="20016"/>
                    </a:ext>
                  </a:extLst>
                </a:gridCol>
                <a:gridCol w="429688">
                  <a:extLst>
                    <a:ext uri="{9D8B030D-6E8A-4147-A177-3AD203B41FA5}">
                      <a16:colId xmlns:a16="http://schemas.microsoft.com/office/drawing/2014/main" val="20017"/>
                    </a:ext>
                  </a:extLst>
                </a:gridCol>
                <a:gridCol w="429688">
                  <a:extLst>
                    <a:ext uri="{9D8B030D-6E8A-4147-A177-3AD203B41FA5}">
                      <a16:colId xmlns:a16="http://schemas.microsoft.com/office/drawing/2014/main" val="20018"/>
                    </a:ext>
                  </a:extLst>
                </a:gridCol>
                <a:gridCol w="429688">
                  <a:extLst>
                    <a:ext uri="{9D8B030D-6E8A-4147-A177-3AD203B41FA5}">
                      <a16:colId xmlns:a16="http://schemas.microsoft.com/office/drawing/2014/main" val="20019"/>
                    </a:ext>
                  </a:extLst>
                </a:gridCol>
                <a:gridCol w="429688">
                  <a:extLst>
                    <a:ext uri="{9D8B030D-6E8A-4147-A177-3AD203B41FA5}">
                      <a16:colId xmlns:a16="http://schemas.microsoft.com/office/drawing/2014/main" val="20020"/>
                    </a:ext>
                  </a:extLst>
                </a:gridCol>
                <a:gridCol w="429688">
                  <a:extLst>
                    <a:ext uri="{9D8B030D-6E8A-4147-A177-3AD203B41FA5}">
                      <a16:colId xmlns:a16="http://schemas.microsoft.com/office/drawing/2014/main" val="20021"/>
                    </a:ext>
                  </a:extLst>
                </a:gridCol>
                <a:gridCol w="429688">
                  <a:extLst>
                    <a:ext uri="{9D8B030D-6E8A-4147-A177-3AD203B41FA5}">
                      <a16:colId xmlns:a16="http://schemas.microsoft.com/office/drawing/2014/main" val="20022"/>
                    </a:ext>
                  </a:extLst>
                </a:gridCol>
                <a:gridCol w="429688">
                  <a:extLst>
                    <a:ext uri="{9D8B030D-6E8A-4147-A177-3AD203B41FA5}">
                      <a16:colId xmlns:a16="http://schemas.microsoft.com/office/drawing/2014/main" val="20023"/>
                    </a:ext>
                  </a:extLst>
                </a:gridCol>
                <a:gridCol w="429688">
                  <a:extLst>
                    <a:ext uri="{9D8B030D-6E8A-4147-A177-3AD203B41FA5}">
                      <a16:colId xmlns:a16="http://schemas.microsoft.com/office/drawing/2014/main" val="20024"/>
                    </a:ext>
                  </a:extLst>
                </a:gridCol>
                <a:gridCol w="429688">
                  <a:extLst>
                    <a:ext uri="{9D8B030D-6E8A-4147-A177-3AD203B41FA5}">
                      <a16:colId xmlns:a16="http://schemas.microsoft.com/office/drawing/2014/main" val="20025"/>
                    </a:ext>
                  </a:extLst>
                </a:gridCol>
              </a:tblGrid>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13" name="Rounded Rectangle 12"/>
          <p:cNvSpPr/>
          <p:nvPr/>
        </p:nvSpPr>
        <p:spPr>
          <a:xfrm>
            <a:off x="603507" y="397521"/>
            <a:ext cx="2777645" cy="88454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511">
                <a:solidFill>
                  <a:prstClr val="white"/>
                </a:solidFill>
                <a:latin typeface="Arial-Rounded" pitchFamily="34" charset="0"/>
                <a:ea typeface="Arial-Rounded" pitchFamily="34" charset="0"/>
                <a:cs typeface="Arial-Rounded" pitchFamily="34" charset="0"/>
              </a:rPr>
              <a:t>Viết vở</a:t>
            </a:r>
          </a:p>
        </p:txBody>
      </p:sp>
      <p:sp>
        <p:nvSpPr>
          <p:cNvPr id="9" name="TextBox 8"/>
          <p:cNvSpPr txBox="1"/>
          <p:nvPr/>
        </p:nvSpPr>
        <p:spPr>
          <a:xfrm>
            <a:off x="5285312" y="1145257"/>
            <a:ext cx="6144688" cy="2718666"/>
          </a:xfrm>
          <a:prstGeom prst="rect">
            <a:avLst/>
          </a:prstGeom>
          <a:noFill/>
        </p:spPr>
        <p:txBody>
          <a:bodyPr wrap="square" lIns="114400" tIns="57200" rIns="114400" bIns="57200" rtlCol="0">
            <a:spAutoFit/>
          </a:bodyPr>
          <a:lstStyle/>
          <a:p>
            <a:pPr defTabSz="859353"/>
            <a:r>
              <a:rPr lang="en-US" sz="16916">
                <a:solidFill>
                  <a:srgbClr val="FF0000"/>
                </a:solidFill>
                <a:latin typeface="HP001 4 hàng"/>
              </a:rPr>
              <a:t>ăt</a:t>
            </a:r>
            <a:r>
              <a:rPr lang="en-US" sz="16916">
                <a:solidFill>
                  <a:srgbClr val="FF0000"/>
                </a:solidFill>
                <a:latin typeface="HP001 4 hàng" pitchFamily="34" charset="0"/>
              </a:rPr>
              <a:t> </a:t>
            </a:r>
            <a:r>
              <a:rPr lang="en-US" sz="8458">
                <a:solidFill>
                  <a:srgbClr val="FF0000"/>
                </a:solidFill>
                <a:latin typeface="HP001 4 hàng"/>
              </a:rPr>
              <a:t>ăt</a:t>
            </a:r>
            <a:endParaRPr lang="en-US" sz="8458">
              <a:solidFill>
                <a:srgbClr val="FF0000"/>
              </a:solidFill>
              <a:latin typeface="HP001 4 hàng" pitchFamily="34" charset="0"/>
            </a:endParaRPr>
          </a:p>
        </p:txBody>
      </p:sp>
      <p:sp>
        <p:nvSpPr>
          <p:cNvPr id="15" name="TextBox 14"/>
          <p:cNvSpPr txBox="1"/>
          <p:nvPr/>
        </p:nvSpPr>
        <p:spPr>
          <a:xfrm>
            <a:off x="335061" y="1150546"/>
            <a:ext cx="6225715" cy="2718666"/>
          </a:xfrm>
          <a:prstGeom prst="rect">
            <a:avLst/>
          </a:prstGeom>
          <a:noFill/>
        </p:spPr>
        <p:txBody>
          <a:bodyPr wrap="square" lIns="114400" tIns="57200" rIns="114400" bIns="57200" rtlCol="0">
            <a:spAutoFit/>
          </a:bodyPr>
          <a:lstStyle/>
          <a:p>
            <a:pPr defTabSz="859353"/>
            <a:r>
              <a:rPr lang="en-US" sz="16916">
                <a:solidFill>
                  <a:srgbClr val="FF0000"/>
                </a:solidFill>
                <a:latin typeface="HP001 4 hàng"/>
              </a:rPr>
              <a:t>at</a:t>
            </a:r>
            <a:r>
              <a:rPr lang="el-GR" sz="16916">
                <a:solidFill>
                  <a:srgbClr val="FF0000"/>
                </a:solidFill>
                <a:latin typeface="HP001 4 hàng"/>
              </a:rPr>
              <a:t> </a:t>
            </a:r>
            <a:r>
              <a:rPr lang="en-US" sz="8458">
                <a:solidFill>
                  <a:srgbClr val="FF0000"/>
                </a:solidFill>
                <a:latin typeface="HP001 4 hàng"/>
              </a:rPr>
              <a:t>at</a:t>
            </a:r>
            <a:endParaRPr lang="en-US" sz="8458">
              <a:solidFill>
                <a:srgbClr val="FF0000"/>
              </a:solidFill>
              <a:latin typeface="HP001 4 hàng" pitchFamily="34" charset="0"/>
            </a:endParaRPr>
          </a:p>
        </p:txBody>
      </p:sp>
      <p:sp>
        <p:nvSpPr>
          <p:cNvPr id="16" name="TextBox 15"/>
          <p:cNvSpPr txBox="1"/>
          <p:nvPr/>
        </p:nvSpPr>
        <p:spPr>
          <a:xfrm>
            <a:off x="348661" y="4581634"/>
            <a:ext cx="6225715" cy="2718666"/>
          </a:xfrm>
          <a:prstGeom prst="rect">
            <a:avLst/>
          </a:prstGeom>
          <a:noFill/>
        </p:spPr>
        <p:txBody>
          <a:bodyPr wrap="square" lIns="114400" tIns="57200" rIns="114400" bIns="57200" rtlCol="0">
            <a:spAutoFit/>
          </a:bodyPr>
          <a:lstStyle/>
          <a:p>
            <a:pPr defTabSz="859353"/>
            <a:r>
              <a:rPr lang="en-US" sz="16916">
                <a:solidFill>
                  <a:srgbClr val="FF0000"/>
                </a:solidFill>
                <a:latin typeface="HP001 4 hàng"/>
              </a:rPr>
              <a:t>ât</a:t>
            </a:r>
            <a:r>
              <a:rPr lang="el-GR" sz="16916">
                <a:solidFill>
                  <a:srgbClr val="FF0000"/>
                </a:solidFill>
                <a:latin typeface="HP001 4 hàng"/>
              </a:rPr>
              <a:t> </a:t>
            </a:r>
            <a:r>
              <a:rPr lang="en-US" sz="8458">
                <a:solidFill>
                  <a:srgbClr val="FF0000"/>
                </a:solidFill>
                <a:latin typeface="HP001 4 hàng"/>
              </a:rPr>
              <a:t>ât</a:t>
            </a:r>
            <a:endParaRPr lang="en-US" sz="8458">
              <a:solidFill>
                <a:srgbClr val="FF0000"/>
              </a:solidFill>
              <a:latin typeface="HP001 4 hàng" pitchFamily="34" charset="0"/>
            </a:endParaRPr>
          </a:p>
        </p:txBody>
      </p:sp>
    </p:spTree>
    <p:extLst>
      <p:ext uri="{BB962C8B-B14F-4D97-AF65-F5344CB8AC3E}">
        <p14:creationId xmlns:p14="http://schemas.microsoft.com/office/powerpoint/2010/main" val="1045344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02434" y="1374022"/>
          <a:ext cx="11171889" cy="5156256"/>
        </p:xfrm>
        <a:graphic>
          <a:graphicData uri="http://schemas.openxmlformats.org/drawingml/2006/table">
            <a:tbl>
              <a:tblPr firstRow="1" bandRow="1">
                <a:tableStyleId>{5C22544A-7EE6-4342-B048-85BDC9FD1C3A}</a:tableStyleId>
              </a:tblPr>
              <a:tblGrid>
                <a:gridCol w="429688">
                  <a:extLst>
                    <a:ext uri="{9D8B030D-6E8A-4147-A177-3AD203B41FA5}">
                      <a16:colId xmlns:a16="http://schemas.microsoft.com/office/drawing/2014/main" val="20000"/>
                    </a:ext>
                  </a:extLst>
                </a:gridCol>
                <a:gridCol w="429688">
                  <a:extLst>
                    <a:ext uri="{9D8B030D-6E8A-4147-A177-3AD203B41FA5}">
                      <a16:colId xmlns:a16="http://schemas.microsoft.com/office/drawing/2014/main" val="20001"/>
                    </a:ext>
                  </a:extLst>
                </a:gridCol>
                <a:gridCol w="429688">
                  <a:extLst>
                    <a:ext uri="{9D8B030D-6E8A-4147-A177-3AD203B41FA5}">
                      <a16:colId xmlns:a16="http://schemas.microsoft.com/office/drawing/2014/main" val="20002"/>
                    </a:ext>
                  </a:extLst>
                </a:gridCol>
                <a:gridCol w="429688">
                  <a:extLst>
                    <a:ext uri="{9D8B030D-6E8A-4147-A177-3AD203B41FA5}">
                      <a16:colId xmlns:a16="http://schemas.microsoft.com/office/drawing/2014/main" val="20003"/>
                    </a:ext>
                  </a:extLst>
                </a:gridCol>
                <a:gridCol w="429688">
                  <a:extLst>
                    <a:ext uri="{9D8B030D-6E8A-4147-A177-3AD203B41FA5}">
                      <a16:colId xmlns:a16="http://schemas.microsoft.com/office/drawing/2014/main" val="20004"/>
                    </a:ext>
                  </a:extLst>
                </a:gridCol>
                <a:gridCol w="429688">
                  <a:extLst>
                    <a:ext uri="{9D8B030D-6E8A-4147-A177-3AD203B41FA5}">
                      <a16:colId xmlns:a16="http://schemas.microsoft.com/office/drawing/2014/main" val="20005"/>
                    </a:ext>
                  </a:extLst>
                </a:gridCol>
                <a:gridCol w="429688">
                  <a:extLst>
                    <a:ext uri="{9D8B030D-6E8A-4147-A177-3AD203B41FA5}">
                      <a16:colId xmlns:a16="http://schemas.microsoft.com/office/drawing/2014/main" val="20006"/>
                    </a:ext>
                  </a:extLst>
                </a:gridCol>
                <a:gridCol w="429688">
                  <a:extLst>
                    <a:ext uri="{9D8B030D-6E8A-4147-A177-3AD203B41FA5}">
                      <a16:colId xmlns:a16="http://schemas.microsoft.com/office/drawing/2014/main" val="20007"/>
                    </a:ext>
                  </a:extLst>
                </a:gridCol>
                <a:gridCol w="429688">
                  <a:extLst>
                    <a:ext uri="{9D8B030D-6E8A-4147-A177-3AD203B41FA5}">
                      <a16:colId xmlns:a16="http://schemas.microsoft.com/office/drawing/2014/main" val="20008"/>
                    </a:ext>
                  </a:extLst>
                </a:gridCol>
                <a:gridCol w="429688">
                  <a:extLst>
                    <a:ext uri="{9D8B030D-6E8A-4147-A177-3AD203B41FA5}">
                      <a16:colId xmlns:a16="http://schemas.microsoft.com/office/drawing/2014/main" val="20009"/>
                    </a:ext>
                  </a:extLst>
                </a:gridCol>
                <a:gridCol w="429688">
                  <a:extLst>
                    <a:ext uri="{9D8B030D-6E8A-4147-A177-3AD203B41FA5}">
                      <a16:colId xmlns:a16="http://schemas.microsoft.com/office/drawing/2014/main" val="20010"/>
                    </a:ext>
                  </a:extLst>
                </a:gridCol>
                <a:gridCol w="429688">
                  <a:extLst>
                    <a:ext uri="{9D8B030D-6E8A-4147-A177-3AD203B41FA5}">
                      <a16:colId xmlns:a16="http://schemas.microsoft.com/office/drawing/2014/main" val="20011"/>
                    </a:ext>
                  </a:extLst>
                </a:gridCol>
                <a:gridCol w="429688">
                  <a:extLst>
                    <a:ext uri="{9D8B030D-6E8A-4147-A177-3AD203B41FA5}">
                      <a16:colId xmlns:a16="http://schemas.microsoft.com/office/drawing/2014/main" val="20012"/>
                    </a:ext>
                  </a:extLst>
                </a:gridCol>
                <a:gridCol w="429688">
                  <a:extLst>
                    <a:ext uri="{9D8B030D-6E8A-4147-A177-3AD203B41FA5}">
                      <a16:colId xmlns:a16="http://schemas.microsoft.com/office/drawing/2014/main" val="20013"/>
                    </a:ext>
                  </a:extLst>
                </a:gridCol>
                <a:gridCol w="429688">
                  <a:extLst>
                    <a:ext uri="{9D8B030D-6E8A-4147-A177-3AD203B41FA5}">
                      <a16:colId xmlns:a16="http://schemas.microsoft.com/office/drawing/2014/main" val="20014"/>
                    </a:ext>
                  </a:extLst>
                </a:gridCol>
                <a:gridCol w="429688">
                  <a:extLst>
                    <a:ext uri="{9D8B030D-6E8A-4147-A177-3AD203B41FA5}">
                      <a16:colId xmlns:a16="http://schemas.microsoft.com/office/drawing/2014/main" val="20015"/>
                    </a:ext>
                  </a:extLst>
                </a:gridCol>
                <a:gridCol w="429688">
                  <a:extLst>
                    <a:ext uri="{9D8B030D-6E8A-4147-A177-3AD203B41FA5}">
                      <a16:colId xmlns:a16="http://schemas.microsoft.com/office/drawing/2014/main" val="20016"/>
                    </a:ext>
                  </a:extLst>
                </a:gridCol>
                <a:gridCol w="429688">
                  <a:extLst>
                    <a:ext uri="{9D8B030D-6E8A-4147-A177-3AD203B41FA5}">
                      <a16:colId xmlns:a16="http://schemas.microsoft.com/office/drawing/2014/main" val="20017"/>
                    </a:ext>
                  </a:extLst>
                </a:gridCol>
                <a:gridCol w="429688">
                  <a:extLst>
                    <a:ext uri="{9D8B030D-6E8A-4147-A177-3AD203B41FA5}">
                      <a16:colId xmlns:a16="http://schemas.microsoft.com/office/drawing/2014/main" val="20018"/>
                    </a:ext>
                  </a:extLst>
                </a:gridCol>
                <a:gridCol w="429688">
                  <a:extLst>
                    <a:ext uri="{9D8B030D-6E8A-4147-A177-3AD203B41FA5}">
                      <a16:colId xmlns:a16="http://schemas.microsoft.com/office/drawing/2014/main" val="20019"/>
                    </a:ext>
                  </a:extLst>
                </a:gridCol>
                <a:gridCol w="429688">
                  <a:extLst>
                    <a:ext uri="{9D8B030D-6E8A-4147-A177-3AD203B41FA5}">
                      <a16:colId xmlns:a16="http://schemas.microsoft.com/office/drawing/2014/main" val="20020"/>
                    </a:ext>
                  </a:extLst>
                </a:gridCol>
                <a:gridCol w="429688">
                  <a:extLst>
                    <a:ext uri="{9D8B030D-6E8A-4147-A177-3AD203B41FA5}">
                      <a16:colId xmlns:a16="http://schemas.microsoft.com/office/drawing/2014/main" val="20021"/>
                    </a:ext>
                  </a:extLst>
                </a:gridCol>
                <a:gridCol w="429688">
                  <a:extLst>
                    <a:ext uri="{9D8B030D-6E8A-4147-A177-3AD203B41FA5}">
                      <a16:colId xmlns:a16="http://schemas.microsoft.com/office/drawing/2014/main" val="20022"/>
                    </a:ext>
                  </a:extLst>
                </a:gridCol>
                <a:gridCol w="429688">
                  <a:extLst>
                    <a:ext uri="{9D8B030D-6E8A-4147-A177-3AD203B41FA5}">
                      <a16:colId xmlns:a16="http://schemas.microsoft.com/office/drawing/2014/main" val="20023"/>
                    </a:ext>
                  </a:extLst>
                </a:gridCol>
                <a:gridCol w="429688">
                  <a:extLst>
                    <a:ext uri="{9D8B030D-6E8A-4147-A177-3AD203B41FA5}">
                      <a16:colId xmlns:a16="http://schemas.microsoft.com/office/drawing/2014/main" val="20024"/>
                    </a:ext>
                  </a:extLst>
                </a:gridCol>
                <a:gridCol w="429688">
                  <a:extLst>
                    <a:ext uri="{9D8B030D-6E8A-4147-A177-3AD203B41FA5}">
                      <a16:colId xmlns:a16="http://schemas.microsoft.com/office/drawing/2014/main" val="20025"/>
                    </a:ext>
                  </a:extLst>
                </a:gridCol>
              </a:tblGrid>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188735" y="3145077"/>
            <a:ext cx="10326153" cy="2718666"/>
          </a:xfrm>
          <a:prstGeom prst="rect">
            <a:avLst/>
          </a:prstGeom>
          <a:noFill/>
        </p:spPr>
        <p:txBody>
          <a:bodyPr wrap="square" lIns="114400" tIns="57200" rIns="114400" bIns="57200" rtlCol="0">
            <a:spAutoFit/>
          </a:bodyPr>
          <a:lstStyle/>
          <a:p>
            <a:pPr algn="ctr" defTabSz="859353"/>
            <a:r>
              <a:rPr lang="en-US" sz="16916">
                <a:solidFill>
                  <a:srgbClr val="FF0000"/>
                </a:solidFill>
                <a:latin typeface="HP001 4H"/>
                <a:ea typeface="HP001 4H"/>
              </a:rPr>
              <a:t> </a:t>
            </a:r>
            <a:r>
              <a:rPr lang="en-US" sz="16916">
                <a:solidFill>
                  <a:srgbClr val="FF0000"/>
                </a:solidFill>
                <a:latin typeface="HP001 4 hàng"/>
                <a:ea typeface="HP001 4H"/>
              </a:rPr>
              <a:t>j</a:t>
            </a:r>
            <a:r>
              <a:rPr lang="en-US" sz="16916">
                <a:solidFill>
                  <a:srgbClr val="FF0000"/>
                </a:solidFill>
                <a:latin typeface="HP001 4H"/>
                <a:ea typeface="HP001 4H"/>
              </a:rPr>
              <a:t>ặt ǇrƟ</a:t>
            </a:r>
            <a:endParaRPr lang="en-US" sz="8458">
              <a:solidFill>
                <a:srgbClr val="FF0000"/>
              </a:solidFill>
              <a:latin typeface="HP001 4 hàng" pitchFamily="34" charset="0"/>
            </a:endParaRPr>
          </a:p>
        </p:txBody>
      </p:sp>
    </p:spTree>
    <p:extLst>
      <p:ext uri="{BB962C8B-B14F-4D97-AF65-F5344CB8AC3E}">
        <p14:creationId xmlns:p14="http://schemas.microsoft.com/office/powerpoint/2010/main" val="3696695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02434" y="1374022"/>
          <a:ext cx="11171889" cy="5156256"/>
        </p:xfrm>
        <a:graphic>
          <a:graphicData uri="http://schemas.openxmlformats.org/drawingml/2006/table">
            <a:tbl>
              <a:tblPr firstRow="1" bandRow="1">
                <a:tableStyleId>{5C22544A-7EE6-4342-B048-85BDC9FD1C3A}</a:tableStyleId>
              </a:tblPr>
              <a:tblGrid>
                <a:gridCol w="429688">
                  <a:extLst>
                    <a:ext uri="{9D8B030D-6E8A-4147-A177-3AD203B41FA5}">
                      <a16:colId xmlns:a16="http://schemas.microsoft.com/office/drawing/2014/main" val="20000"/>
                    </a:ext>
                  </a:extLst>
                </a:gridCol>
                <a:gridCol w="429688">
                  <a:extLst>
                    <a:ext uri="{9D8B030D-6E8A-4147-A177-3AD203B41FA5}">
                      <a16:colId xmlns:a16="http://schemas.microsoft.com/office/drawing/2014/main" val="20001"/>
                    </a:ext>
                  </a:extLst>
                </a:gridCol>
                <a:gridCol w="429688">
                  <a:extLst>
                    <a:ext uri="{9D8B030D-6E8A-4147-A177-3AD203B41FA5}">
                      <a16:colId xmlns:a16="http://schemas.microsoft.com/office/drawing/2014/main" val="20002"/>
                    </a:ext>
                  </a:extLst>
                </a:gridCol>
                <a:gridCol w="429688">
                  <a:extLst>
                    <a:ext uri="{9D8B030D-6E8A-4147-A177-3AD203B41FA5}">
                      <a16:colId xmlns:a16="http://schemas.microsoft.com/office/drawing/2014/main" val="20003"/>
                    </a:ext>
                  </a:extLst>
                </a:gridCol>
                <a:gridCol w="429688">
                  <a:extLst>
                    <a:ext uri="{9D8B030D-6E8A-4147-A177-3AD203B41FA5}">
                      <a16:colId xmlns:a16="http://schemas.microsoft.com/office/drawing/2014/main" val="20004"/>
                    </a:ext>
                  </a:extLst>
                </a:gridCol>
                <a:gridCol w="429688">
                  <a:extLst>
                    <a:ext uri="{9D8B030D-6E8A-4147-A177-3AD203B41FA5}">
                      <a16:colId xmlns:a16="http://schemas.microsoft.com/office/drawing/2014/main" val="20005"/>
                    </a:ext>
                  </a:extLst>
                </a:gridCol>
                <a:gridCol w="429688">
                  <a:extLst>
                    <a:ext uri="{9D8B030D-6E8A-4147-A177-3AD203B41FA5}">
                      <a16:colId xmlns:a16="http://schemas.microsoft.com/office/drawing/2014/main" val="20006"/>
                    </a:ext>
                  </a:extLst>
                </a:gridCol>
                <a:gridCol w="429688">
                  <a:extLst>
                    <a:ext uri="{9D8B030D-6E8A-4147-A177-3AD203B41FA5}">
                      <a16:colId xmlns:a16="http://schemas.microsoft.com/office/drawing/2014/main" val="20007"/>
                    </a:ext>
                  </a:extLst>
                </a:gridCol>
                <a:gridCol w="429688">
                  <a:extLst>
                    <a:ext uri="{9D8B030D-6E8A-4147-A177-3AD203B41FA5}">
                      <a16:colId xmlns:a16="http://schemas.microsoft.com/office/drawing/2014/main" val="20008"/>
                    </a:ext>
                  </a:extLst>
                </a:gridCol>
                <a:gridCol w="429688">
                  <a:extLst>
                    <a:ext uri="{9D8B030D-6E8A-4147-A177-3AD203B41FA5}">
                      <a16:colId xmlns:a16="http://schemas.microsoft.com/office/drawing/2014/main" val="20009"/>
                    </a:ext>
                  </a:extLst>
                </a:gridCol>
                <a:gridCol w="429688">
                  <a:extLst>
                    <a:ext uri="{9D8B030D-6E8A-4147-A177-3AD203B41FA5}">
                      <a16:colId xmlns:a16="http://schemas.microsoft.com/office/drawing/2014/main" val="20010"/>
                    </a:ext>
                  </a:extLst>
                </a:gridCol>
                <a:gridCol w="429688">
                  <a:extLst>
                    <a:ext uri="{9D8B030D-6E8A-4147-A177-3AD203B41FA5}">
                      <a16:colId xmlns:a16="http://schemas.microsoft.com/office/drawing/2014/main" val="20011"/>
                    </a:ext>
                  </a:extLst>
                </a:gridCol>
                <a:gridCol w="429688">
                  <a:extLst>
                    <a:ext uri="{9D8B030D-6E8A-4147-A177-3AD203B41FA5}">
                      <a16:colId xmlns:a16="http://schemas.microsoft.com/office/drawing/2014/main" val="20012"/>
                    </a:ext>
                  </a:extLst>
                </a:gridCol>
                <a:gridCol w="429688">
                  <a:extLst>
                    <a:ext uri="{9D8B030D-6E8A-4147-A177-3AD203B41FA5}">
                      <a16:colId xmlns:a16="http://schemas.microsoft.com/office/drawing/2014/main" val="20013"/>
                    </a:ext>
                  </a:extLst>
                </a:gridCol>
                <a:gridCol w="429688">
                  <a:extLst>
                    <a:ext uri="{9D8B030D-6E8A-4147-A177-3AD203B41FA5}">
                      <a16:colId xmlns:a16="http://schemas.microsoft.com/office/drawing/2014/main" val="20014"/>
                    </a:ext>
                  </a:extLst>
                </a:gridCol>
                <a:gridCol w="429688">
                  <a:extLst>
                    <a:ext uri="{9D8B030D-6E8A-4147-A177-3AD203B41FA5}">
                      <a16:colId xmlns:a16="http://schemas.microsoft.com/office/drawing/2014/main" val="20015"/>
                    </a:ext>
                  </a:extLst>
                </a:gridCol>
                <a:gridCol w="429688">
                  <a:extLst>
                    <a:ext uri="{9D8B030D-6E8A-4147-A177-3AD203B41FA5}">
                      <a16:colId xmlns:a16="http://schemas.microsoft.com/office/drawing/2014/main" val="20016"/>
                    </a:ext>
                  </a:extLst>
                </a:gridCol>
                <a:gridCol w="429688">
                  <a:extLst>
                    <a:ext uri="{9D8B030D-6E8A-4147-A177-3AD203B41FA5}">
                      <a16:colId xmlns:a16="http://schemas.microsoft.com/office/drawing/2014/main" val="20017"/>
                    </a:ext>
                  </a:extLst>
                </a:gridCol>
                <a:gridCol w="429688">
                  <a:extLst>
                    <a:ext uri="{9D8B030D-6E8A-4147-A177-3AD203B41FA5}">
                      <a16:colId xmlns:a16="http://schemas.microsoft.com/office/drawing/2014/main" val="20018"/>
                    </a:ext>
                  </a:extLst>
                </a:gridCol>
                <a:gridCol w="429688">
                  <a:extLst>
                    <a:ext uri="{9D8B030D-6E8A-4147-A177-3AD203B41FA5}">
                      <a16:colId xmlns:a16="http://schemas.microsoft.com/office/drawing/2014/main" val="20019"/>
                    </a:ext>
                  </a:extLst>
                </a:gridCol>
                <a:gridCol w="429688">
                  <a:extLst>
                    <a:ext uri="{9D8B030D-6E8A-4147-A177-3AD203B41FA5}">
                      <a16:colId xmlns:a16="http://schemas.microsoft.com/office/drawing/2014/main" val="20020"/>
                    </a:ext>
                  </a:extLst>
                </a:gridCol>
                <a:gridCol w="429688">
                  <a:extLst>
                    <a:ext uri="{9D8B030D-6E8A-4147-A177-3AD203B41FA5}">
                      <a16:colId xmlns:a16="http://schemas.microsoft.com/office/drawing/2014/main" val="20021"/>
                    </a:ext>
                  </a:extLst>
                </a:gridCol>
                <a:gridCol w="429688">
                  <a:extLst>
                    <a:ext uri="{9D8B030D-6E8A-4147-A177-3AD203B41FA5}">
                      <a16:colId xmlns:a16="http://schemas.microsoft.com/office/drawing/2014/main" val="20022"/>
                    </a:ext>
                  </a:extLst>
                </a:gridCol>
                <a:gridCol w="429688">
                  <a:extLst>
                    <a:ext uri="{9D8B030D-6E8A-4147-A177-3AD203B41FA5}">
                      <a16:colId xmlns:a16="http://schemas.microsoft.com/office/drawing/2014/main" val="20023"/>
                    </a:ext>
                  </a:extLst>
                </a:gridCol>
                <a:gridCol w="429688">
                  <a:extLst>
                    <a:ext uri="{9D8B030D-6E8A-4147-A177-3AD203B41FA5}">
                      <a16:colId xmlns:a16="http://schemas.microsoft.com/office/drawing/2014/main" val="20024"/>
                    </a:ext>
                  </a:extLst>
                </a:gridCol>
                <a:gridCol w="429688">
                  <a:extLst>
                    <a:ext uri="{9D8B030D-6E8A-4147-A177-3AD203B41FA5}">
                      <a16:colId xmlns:a16="http://schemas.microsoft.com/office/drawing/2014/main" val="20025"/>
                    </a:ext>
                  </a:extLst>
                </a:gridCol>
              </a:tblGrid>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614561" y="3945428"/>
            <a:ext cx="10656413" cy="1417092"/>
          </a:xfrm>
          <a:prstGeom prst="rect">
            <a:avLst/>
          </a:prstGeom>
          <a:noFill/>
        </p:spPr>
        <p:txBody>
          <a:bodyPr wrap="square" lIns="114400" tIns="57200" rIns="114400" bIns="57200" rtlCol="0">
            <a:spAutoFit/>
          </a:bodyPr>
          <a:lstStyle/>
          <a:p>
            <a:pPr algn="ctr" defTabSz="859353"/>
            <a:r>
              <a:rPr lang="en-US" sz="8458">
                <a:solidFill>
                  <a:srgbClr val="FF0000"/>
                </a:solidFill>
                <a:latin typeface="HP001 4 hàng"/>
                <a:ea typeface="HP001 4H"/>
              </a:rPr>
              <a:t>j</a:t>
            </a:r>
            <a:r>
              <a:rPr lang="en-US" sz="8458">
                <a:solidFill>
                  <a:srgbClr val="FF0000"/>
                </a:solidFill>
                <a:latin typeface="HP001 4H"/>
                <a:ea typeface="HP001 4H"/>
              </a:rPr>
              <a:t>ặt ǇrƟ</a:t>
            </a:r>
            <a:endParaRPr lang="en-US" sz="8458">
              <a:solidFill>
                <a:srgbClr val="FF0000"/>
              </a:solidFill>
              <a:latin typeface="HP001 4 hàng" pitchFamily="34" charset="0"/>
            </a:endParaRPr>
          </a:p>
        </p:txBody>
      </p:sp>
    </p:spTree>
    <p:extLst>
      <p:ext uri="{BB962C8B-B14F-4D97-AF65-F5344CB8AC3E}">
        <p14:creationId xmlns:p14="http://schemas.microsoft.com/office/powerpoint/2010/main" val="1649016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02434" y="1374022"/>
          <a:ext cx="11171889" cy="5156256"/>
        </p:xfrm>
        <a:graphic>
          <a:graphicData uri="http://schemas.openxmlformats.org/drawingml/2006/table">
            <a:tbl>
              <a:tblPr firstRow="1" bandRow="1">
                <a:tableStyleId>{5C22544A-7EE6-4342-B048-85BDC9FD1C3A}</a:tableStyleId>
              </a:tblPr>
              <a:tblGrid>
                <a:gridCol w="429688">
                  <a:extLst>
                    <a:ext uri="{9D8B030D-6E8A-4147-A177-3AD203B41FA5}">
                      <a16:colId xmlns:a16="http://schemas.microsoft.com/office/drawing/2014/main" val="20000"/>
                    </a:ext>
                  </a:extLst>
                </a:gridCol>
                <a:gridCol w="429688">
                  <a:extLst>
                    <a:ext uri="{9D8B030D-6E8A-4147-A177-3AD203B41FA5}">
                      <a16:colId xmlns:a16="http://schemas.microsoft.com/office/drawing/2014/main" val="20001"/>
                    </a:ext>
                  </a:extLst>
                </a:gridCol>
                <a:gridCol w="429688">
                  <a:extLst>
                    <a:ext uri="{9D8B030D-6E8A-4147-A177-3AD203B41FA5}">
                      <a16:colId xmlns:a16="http://schemas.microsoft.com/office/drawing/2014/main" val="20002"/>
                    </a:ext>
                  </a:extLst>
                </a:gridCol>
                <a:gridCol w="429688">
                  <a:extLst>
                    <a:ext uri="{9D8B030D-6E8A-4147-A177-3AD203B41FA5}">
                      <a16:colId xmlns:a16="http://schemas.microsoft.com/office/drawing/2014/main" val="20003"/>
                    </a:ext>
                  </a:extLst>
                </a:gridCol>
                <a:gridCol w="429688">
                  <a:extLst>
                    <a:ext uri="{9D8B030D-6E8A-4147-A177-3AD203B41FA5}">
                      <a16:colId xmlns:a16="http://schemas.microsoft.com/office/drawing/2014/main" val="20004"/>
                    </a:ext>
                  </a:extLst>
                </a:gridCol>
                <a:gridCol w="429688">
                  <a:extLst>
                    <a:ext uri="{9D8B030D-6E8A-4147-A177-3AD203B41FA5}">
                      <a16:colId xmlns:a16="http://schemas.microsoft.com/office/drawing/2014/main" val="20005"/>
                    </a:ext>
                  </a:extLst>
                </a:gridCol>
                <a:gridCol w="429688">
                  <a:extLst>
                    <a:ext uri="{9D8B030D-6E8A-4147-A177-3AD203B41FA5}">
                      <a16:colId xmlns:a16="http://schemas.microsoft.com/office/drawing/2014/main" val="20006"/>
                    </a:ext>
                  </a:extLst>
                </a:gridCol>
                <a:gridCol w="429688">
                  <a:extLst>
                    <a:ext uri="{9D8B030D-6E8A-4147-A177-3AD203B41FA5}">
                      <a16:colId xmlns:a16="http://schemas.microsoft.com/office/drawing/2014/main" val="20007"/>
                    </a:ext>
                  </a:extLst>
                </a:gridCol>
                <a:gridCol w="429688">
                  <a:extLst>
                    <a:ext uri="{9D8B030D-6E8A-4147-A177-3AD203B41FA5}">
                      <a16:colId xmlns:a16="http://schemas.microsoft.com/office/drawing/2014/main" val="20008"/>
                    </a:ext>
                  </a:extLst>
                </a:gridCol>
                <a:gridCol w="429688">
                  <a:extLst>
                    <a:ext uri="{9D8B030D-6E8A-4147-A177-3AD203B41FA5}">
                      <a16:colId xmlns:a16="http://schemas.microsoft.com/office/drawing/2014/main" val="20009"/>
                    </a:ext>
                  </a:extLst>
                </a:gridCol>
                <a:gridCol w="429688">
                  <a:extLst>
                    <a:ext uri="{9D8B030D-6E8A-4147-A177-3AD203B41FA5}">
                      <a16:colId xmlns:a16="http://schemas.microsoft.com/office/drawing/2014/main" val="20010"/>
                    </a:ext>
                  </a:extLst>
                </a:gridCol>
                <a:gridCol w="429688">
                  <a:extLst>
                    <a:ext uri="{9D8B030D-6E8A-4147-A177-3AD203B41FA5}">
                      <a16:colId xmlns:a16="http://schemas.microsoft.com/office/drawing/2014/main" val="20011"/>
                    </a:ext>
                  </a:extLst>
                </a:gridCol>
                <a:gridCol w="429688">
                  <a:extLst>
                    <a:ext uri="{9D8B030D-6E8A-4147-A177-3AD203B41FA5}">
                      <a16:colId xmlns:a16="http://schemas.microsoft.com/office/drawing/2014/main" val="20012"/>
                    </a:ext>
                  </a:extLst>
                </a:gridCol>
                <a:gridCol w="429688">
                  <a:extLst>
                    <a:ext uri="{9D8B030D-6E8A-4147-A177-3AD203B41FA5}">
                      <a16:colId xmlns:a16="http://schemas.microsoft.com/office/drawing/2014/main" val="20013"/>
                    </a:ext>
                  </a:extLst>
                </a:gridCol>
                <a:gridCol w="429688">
                  <a:extLst>
                    <a:ext uri="{9D8B030D-6E8A-4147-A177-3AD203B41FA5}">
                      <a16:colId xmlns:a16="http://schemas.microsoft.com/office/drawing/2014/main" val="20014"/>
                    </a:ext>
                  </a:extLst>
                </a:gridCol>
                <a:gridCol w="429688">
                  <a:extLst>
                    <a:ext uri="{9D8B030D-6E8A-4147-A177-3AD203B41FA5}">
                      <a16:colId xmlns:a16="http://schemas.microsoft.com/office/drawing/2014/main" val="20015"/>
                    </a:ext>
                  </a:extLst>
                </a:gridCol>
                <a:gridCol w="429688">
                  <a:extLst>
                    <a:ext uri="{9D8B030D-6E8A-4147-A177-3AD203B41FA5}">
                      <a16:colId xmlns:a16="http://schemas.microsoft.com/office/drawing/2014/main" val="20016"/>
                    </a:ext>
                  </a:extLst>
                </a:gridCol>
                <a:gridCol w="429688">
                  <a:extLst>
                    <a:ext uri="{9D8B030D-6E8A-4147-A177-3AD203B41FA5}">
                      <a16:colId xmlns:a16="http://schemas.microsoft.com/office/drawing/2014/main" val="20017"/>
                    </a:ext>
                  </a:extLst>
                </a:gridCol>
                <a:gridCol w="429688">
                  <a:extLst>
                    <a:ext uri="{9D8B030D-6E8A-4147-A177-3AD203B41FA5}">
                      <a16:colId xmlns:a16="http://schemas.microsoft.com/office/drawing/2014/main" val="20018"/>
                    </a:ext>
                  </a:extLst>
                </a:gridCol>
                <a:gridCol w="429688">
                  <a:extLst>
                    <a:ext uri="{9D8B030D-6E8A-4147-A177-3AD203B41FA5}">
                      <a16:colId xmlns:a16="http://schemas.microsoft.com/office/drawing/2014/main" val="20019"/>
                    </a:ext>
                  </a:extLst>
                </a:gridCol>
                <a:gridCol w="429688">
                  <a:extLst>
                    <a:ext uri="{9D8B030D-6E8A-4147-A177-3AD203B41FA5}">
                      <a16:colId xmlns:a16="http://schemas.microsoft.com/office/drawing/2014/main" val="20020"/>
                    </a:ext>
                  </a:extLst>
                </a:gridCol>
                <a:gridCol w="429688">
                  <a:extLst>
                    <a:ext uri="{9D8B030D-6E8A-4147-A177-3AD203B41FA5}">
                      <a16:colId xmlns:a16="http://schemas.microsoft.com/office/drawing/2014/main" val="20021"/>
                    </a:ext>
                  </a:extLst>
                </a:gridCol>
                <a:gridCol w="429688">
                  <a:extLst>
                    <a:ext uri="{9D8B030D-6E8A-4147-A177-3AD203B41FA5}">
                      <a16:colId xmlns:a16="http://schemas.microsoft.com/office/drawing/2014/main" val="20022"/>
                    </a:ext>
                  </a:extLst>
                </a:gridCol>
                <a:gridCol w="429688">
                  <a:extLst>
                    <a:ext uri="{9D8B030D-6E8A-4147-A177-3AD203B41FA5}">
                      <a16:colId xmlns:a16="http://schemas.microsoft.com/office/drawing/2014/main" val="20023"/>
                    </a:ext>
                  </a:extLst>
                </a:gridCol>
                <a:gridCol w="429688">
                  <a:extLst>
                    <a:ext uri="{9D8B030D-6E8A-4147-A177-3AD203B41FA5}">
                      <a16:colId xmlns:a16="http://schemas.microsoft.com/office/drawing/2014/main" val="20024"/>
                    </a:ext>
                  </a:extLst>
                </a:gridCol>
                <a:gridCol w="429688">
                  <a:extLst>
                    <a:ext uri="{9D8B030D-6E8A-4147-A177-3AD203B41FA5}">
                      <a16:colId xmlns:a16="http://schemas.microsoft.com/office/drawing/2014/main" val="20025"/>
                    </a:ext>
                  </a:extLst>
                </a:gridCol>
              </a:tblGrid>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354343" y="3145077"/>
            <a:ext cx="10656413" cy="2718666"/>
          </a:xfrm>
          <a:prstGeom prst="rect">
            <a:avLst/>
          </a:prstGeom>
          <a:noFill/>
        </p:spPr>
        <p:txBody>
          <a:bodyPr wrap="square" lIns="114400" tIns="57200" rIns="114400" bIns="57200" rtlCol="0">
            <a:spAutoFit/>
          </a:bodyPr>
          <a:lstStyle/>
          <a:p>
            <a:pPr algn="ctr" defTabSz="859353"/>
            <a:r>
              <a:rPr lang="vi-VN" sz="16916">
                <a:solidFill>
                  <a:srgbClr val="FF0000"/>
                </a:solidFill>
                <a:latin typeface="HP001 4 hàng" pitchFamily="34" charset="0"/>
              </a:rPr>
              <a:t> bật lửa </a:t>
            </a:r>
            <a:endParaRPr lang="en-US" sz="16916">
              <a:solidFill>
                <a:srgbClr val="FF0000"/>
              </a:solidFill>
              <a:latin typeface="HP001 4 hàng" pitchFamily="34" charset="0"/>
            </a:endParaRPr>
          </a:p>
        </p:txBody>
      </p:sp>
    </p:spTree>
    <p:extLst>
      <p:ext uri="{BB962C8B-B14F-4D97-AF65-F5344CB8AC3E}">
        <p14:creationId xmlns:p14="http://schemas.microsoft.com/office/powerpoint/2010/main" val="3006000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02434" y="1374022"/>
          <a:ext cx="11171889" cy="5156256"/>
        </p:xfrm>
        <a:graphic>
          <a:graphicData uri="http://schemas.openxmlformats.org/drawingml/2006/table">
            <a:tbl>
              <a:tblPr firstRow="1" bandRow="1">
                <a:tableStyleId>{5C22544A-7EE6-4342-B048-85BDC9FD1C3A}</a:tableStyleId>
              </a:tblPr>
              <a:tblGrid>
                <a:gridCol w="429688">
                  <a:extLst>
                    <a:ext uri="{9D8B030D-6E8A-4147-A177-3AD203B41FA5}">
                      <a16:colId xmlns:a16="http://schemas.microsoft.com/office/drawing/2014/main" val="20000"/>
                    </a:ext>
                  </a:extLst>
                </a:gridCol>
                <a:gridCol w="429688">
                  <a:extLst>
                    <a:ext uri="{9D8B030D-6E8A-4147-A177-3AD203B41FA5}">
                      <a16:colId xmlns:a16="http://schemas.microsoft.com/office/drawing/2014/main" val="20001"/>
                    </a:ext>
                  </a:extLst>
                </a:gridCol>
                <a:gridCol w="429688">
                  <a:extLst>
                    <a:ext uri="{9D8B030D-6E8A-4147-A177-3AD203B41FA5}">
                      <a16:colId xmlns:a16="http://schemas.microsoft.com/office/drawing/2014/main" val="20002"/>
                    </a:ext>
                  </a:extLst>
                </a:gridCol>
                <a:gridCol w="429688">
                  <a:extLst>
                    <a:ext uri="{9D8B030D-6E8A-4147-A177-3AD203B41FA5}">
                      <a16:colId xmlns:a16="http://schemas.microsoft.com/office/drawing/2014/main" val="20003"/>
                    </a:ext>
                  </a:extLst>
                </a:gridCol>
                <a:gridCol w="429688">
                  <a:extLst>
                    <a:ext uri="{9D8B030D-6E8A-4147-A177-3AD203B41FA5}">
                      <a16:colId xmlns:a16="http://schemas.microsoft.com/office/drawing/2014/main" val="20004"/>
                    </a:ext>
                  </a:extLst>
                </a:gridCol>
                <a:gridCol w="429688">
                  <a:extLst>
                    <a:ext uri="{9D8B030D-6E8A-4147-A177-3AD203B41FA5}">
                      <a16:colId xmlns:a16="http://schemas.microsoft.com/office/drawing/2014/main" val="20005"/>
                    </a:ext>
                  </a:extLst>
                </a:gridCol>
                <a:gridCol w="429688">
                  <a:extLst>
                    <a:ext uri="{9D8B030D-6E8A-4147-A177-3AD203B41FA5}">
                      <a16:colId xmlns:a16="http://schemas.microsoft.com/office/drawing/2014/main" val="20006"/>
                    </a:ext>
                  </a:extLst>
                </a:gridCol>
                <a:gridCol w="429688">
                  <a:extLst>
                    <a:ext uri="{9D8B030D-6E8A-4147-A177-3AD203B41FA5}">
                      <a16:colId xmlns:a16="http://schemas.microsoft.com/office/drawing/2014/main" val="20007"/>
                    </a:ext>
                  </a:extLst>
                </a:gridCol>
                <a:gridCol w="429688">
                  <a:extLst>
                    <a:ext uri="{9D8B030D-6E8A-4147-A177-3AD203B41FA5}">
                      <a16:colId xmlns:a16="http://schemas.microsoft.com/office/drawing/2014/main" val="20008"/>
                    </a:ext>
                  </a:extLst>
                </a:gridCol>
                <a:gridCol w="429688">
                  <a:extLst>
                    <a:ext uri="{9D8B030D-6E8A-4147-A177-3AD203B41FA5}">
                      <a16:colId xmlns:a16="http://schemas.microsoft.com/office/drawing/2014/main" val="20009"/>
                    </a:ext>
                  </a:extLst>
                </a:gridCol>
                <a:gridCol w="429688">
                  <a:extLst>
                    <a:ext uri="{9D8B030D-6E8A-4147-A177-3AD203B41FA5}">
                      <a16:colId xmlns:a16="http://schemas.microsoft.com/office/drawing/2014/main" val="20010"/>
                    </a:ext>
                  </a:extLst>
                </a:gridCol>
                <a:gridCol w="429688">
                  <a:extLst>
                    <a:ext uri="{9D8B030D-6E8A-4147-A177-3AD203B41FA5}">
                      <a16:colId xmlns:a16="http://schemas.microsoft.com/office/drawing/2014/main" val="20011"/>
                    </a:ext>
                  </a:extLst>
                </a:gridCol>
                <a:gridCol w="429688">
                  <a:extLst>
                    <a:ext uri="{9D8B030D-6E8A-4147-A177-3AD203B41FA5}">
                      <a16:colId xmlns:a16="http://schemas.microsoft.com/office/drawing/2014/main" val="20012"/>
                    </a:ext>
                  </a:extLst>
                </a:gridCol>
                <a:gridCol w="429688">
                  <a:extLst>
                    <a:ext uri="{9D8B030D-6E8A-4147-A177-3AD203B41FA5}">
                      <a16:colId xmlns:a16="http://schemas.microsoft.com/office/drawing/2014/main" val="20013"/>
                    </a:ext>
                  </a:extLst>
                </a:gridCol>
                <a:gridCol w="429688">
                  <a:extLst>
                    <a:ext uri="{9D8B030D-6E8A-4147-A177-3AD203B41FA5}">
                      <a16:colId xmlns:a16="http://schemas.microsoft.com/office/drawing/2014/main" val="20014"/>
                    </a:ext>
                  </a:extLst>
                </a:gridCol>
                <a:gridCol w="429688">
                  <a:extLst>
                    <a:ext uri="{9D8B030D-6E8A-4147-A177-3AD203B41FA5}">
                      <a16:colId xmlns:a16="http://schemas.microsoft.com/office/drawing/2014/main" val="20015"/>
                    </a:ext>
                  </a:extLst>
                </a:gridCol>
                <a:gridCol w="429688">
                  <a:extLst>
                    <a:ext uri="{9D8B030D-6E8A-4147-A177-3AD203B41FA5}">
                      <a16:colId xmlns:a16="http://schemas.microsoft.com/office/drawing/2014/main" val="20016"/>
                    </a:ext>
                  </a:extLst>
                </a:gridCol>
                <a:gridCol w="429688">
                  <a:extLst>
                    <a:ext uri="{9D8B030D-6E8A-4147-A177-3AD203B41FA5}">
                      <a16:colId xmlns:a16="http://schemas.microsoft.com/office/drawing/2014/main" val="20017"/>
                    </a:ext>
                  </a:extLst>
                </a:gridCol>
                <a:gridCol w="429688">
                  <a:extLst>
                    <a:ext uri="{9D8B030D-6E8A-4147-A177-3AD203B41FA5}">
                      <a16:colId xmlns:a16="http://schemas.microsoft.com/office/drawing/2014/main" val="20018"/>
                    </a:ext>
                  </a:extLst>
                </a:gridCol>
                <a:gridCol w="429688">
                  <a:extLst>
                    <a:ext uri="{9D8B030D-6E8A-4147-A177-3AD203B41FA5}">
                      <a16:colId xmlns:a16="http://schemas.microsoft.com/office/drawing/2014/main" val="20019"/>
                    </a:ext>
                  </a:extLst>
                </a:gridCol>
                <a:gridCol w="429688">
                  <a:extLst>
                    <a:ext uri="{9D8B030D-6E8A-4147-A177-3AD203B41FA5}">
                      <a16:colId xmlns:a16="http://schemas.microsoft.com/office/drawing/2014/main" val="20020"/>
                    </a:ext>
                  </a:extLst>
                </a:gridCol>
                <a:gridCol w="429688">
                  <a:extLst>
                    <a:ext uri="{9D8B030D-6E8A-4147-A177-3AD203B41FA5}">
                      <a16:colId xmlns:a16="http://schemas.microsoft.com/office/drawing/2014/main" val="20021"/>
                    </a:ext>
                  </a:extLst>
                </a:gridCol>
                <a:gridCol w="429688">
                  <a:extLst>
                    <a:ext uri="{9D8B030D-6E8A-4147-A177-3AD203B41FA5}">
                      <a16:colId xmlns:a16="http://schemas.microsoft.com/office/drawing/2014/main" val="20022"/>
                    </a:ext>
                  </a:extLst>
                </a:gridCol>
                <a:gridCol w="429688">
                  <a:extLst>
                    <a:ext uri="{9D8B030D-6E8A-4147-A177-3AD203B41FA5}">
                      <a16:colId xmlns:a16="http://schemas.microsoft.com/office/drawing/2014/main" val="20023"/>
                    </a:ext>
                  </a:extLst>
                </a:gridCol>
                <a:gridCol w="429688">
                  <a:extLst>
                    <a:ext uri="{9D8B030D-6E8A-4147-A177-3AD203B41FA5}">
                      <a16:colId xmlns:a16="http://schemas.microsoft.com/office/drawing/2014/main" val="20024"/>
                    </a:ext>
                  </a:extLst>
                </a:gridCol>
                <a:gridCol w="429688">
                  <a:extLst>
                    <a:ext uri="{9D8B030D-6E8A-4147-A177-3AD203B41FA5}">
                      <a16:colId xmlns:a16="http://schemas.microsoft.com/office/drawing/2014/main" val="20025"/>
                    </a:ext>
                  </a:extLst>
                </a:gridCol>
              </a:tblGrid>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280622" y="3945428"/>
            <a:ext cx="10656413" cy="1417092"/>
          </a:xfrm>
          <a:prstGeom prst="rect">
            <a:avLst/>
          </a:prstGeom>
          <a:noFill/>
        </p:spPr>
        <p:txBody>
          <a:bodyPr wrap="square" lIns="114400" tIns="57200" rIns="114400" bIns="57200" rtlCol="0">
            <a:spAutoFit/>
          </a:bodyPr>
          <a:lstStyle/>
          <a:p>
            <a:pPr algn="ctr" defTabSz="859353"/>
            <a:r>
              <a:rPr lang="vi-VN" sz="8458">
                <a:solidFill>
                  <a:srgbClr val="FF0000"/>
                </a:solidFill>
                <a:latin typeface="HP001 4 hàng" pitchFamily="34" charset="0"/>
              </a:rPr>
              <a:t>bật lửa</a:t>
            </a:r>
            <a:endParaRPr lang="en-US" sz="8458">
              <a:solidFill>
                <a:srgbClr val="FF0000"/>
              </a:solidFill>
              <a:latin typeface="HP001 4 hàng" pitchFamily="34" charset="0"/>
            </a:endParaRPr>
          </a:p>
        </p:txBody>
      </p:sp>
    </p:spTree>
    <p:extLst>
      <p:ext uri="{BB962C8B-B14F-4D97-AF65-F5344CB8AC3E}">
        <p14:creationId xmlns:p14="http://schemas.microsoft.com/office/powerpoint/2010/main" val="485047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282" t="23437" r="30747" b="32291"/>
          <a:stretch/>
        </p:blipFill>
        <p:spPr bwMode="auto">
          <a:xfrm>
            <a:off x="1167765" y="697211"/>
            <a:ext cx="8658862" cy="539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380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634" t="5714" r="-283" b="63598"/>
          <a:stretch/>
        </p:blipFill>
        <p:spPr>
          <a:xfrm>
            <a:off x="1274838" y="377060"/>
            <a:ext cx="8584064" cy="3993163"/>
          </a:xfrm>
          <a:prstGeom prst="rect">
            <a:avLst/>
          </a:prstGeom>
        </p:spPr>
      </p:pic>
      <p:grpSp>
        <p:nvGrpSpPr>
          <p:cNvPr id="7" name="Group 6"/>
          <p:cNvGrpSpPr/>
          <p:nvPr/>
        </p:nvGrpSpPr>
        <p:grpSpPr>
          <a:xfrm>
            <a:off x="202434" y="397521"/>
            <a:ext cx="2463517" cy="884549"/>
            <a:chOff x="63500" y="1429216"/>
            <a:chExt cx="1970813" cy="705889"/>
          </a:xfrm>
        </p:grpSpPr>
        <p:sp>
          <p:nvSpPr>
            <p:cNvPr id="8" name="Rounded Rectangle 7"/>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135">
                  <a:solidFill>
                    <a:prstClr val="white"/>
                  </a:solidFill>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135" dirty="0">
                  <a:solidFill>
                    <a:prstClr val="black"/>
                  </a:solidFill>
                  <a:latin typeface="Arial Rounded MT Bold" pitchFamily="34" charset="0"/>
                  <a:ea typeface="Arial-Rounded" pitchFamily="34" charset="0"/>
                  <a:cs typeface="Arial-Rounded" pitchFamily="34" charset="0"/>
                </a:rPr>
                <a:t>4</a:t>
              </a:r>
            </a:p>
          </p:txBody>
        </p:sp>
      </p:grpSp>
      <p:sp>
        <p:nvSpPr>
          <p:cNvPr id="25" name="Title 1"/>
          <p:cNvSpPr txBox="1">
            <a:spLocks/>
          </p:cNvSpPr>
          <p:nvPr/>
        </p:nvSpPr>
        <p:spPr>
          <a:xfrm>
            <a:off x="232748" y="4390683"/>
            <a:ext cx="10942871" cy="2038605"/>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859353"/>
            <a:r>
              <a:rPr lang="en-US" sz="4135">
                <a:solidFill>
                  <a:srgbClr val="0070C0"/>
                </a:solidFill>
                <a:latin typeface="Arial-Rounded" pitchFamily="34" charset="0"/>
                <a:ea typeface="Arial-Rounded" pitchFamily="34" charset="0"/>
                <a:cs typeface="Arial-Rounded" pitchFamily="34" charset="0"/>
              </a:rPr>
              <a:t>	Hè đến, nhà Nam đi nghỉ mát ở Cát Bà. Mẹ và Nam bỏ áo bơi, bàn chải, khăn mặt vào ba lô. Nam rất vui khi đi chơi xa với cả nhà.</a:t>
            </a:r>
          </a:p>
        </p:txBody>
      </p:sp>
      <p:cxnSp>
        <p:nvCxnSpPr>
          <p:cNvPr id="32" name="Straight Connector 31"/>
          <p:cNvCxnSpPr/>
          <p:nvPr/>
        </p:nvCxnSpPr>
        <p:spPr>
          <a:xfrm>
            <a:off x="7147294" y="5089970"/>
            <a:ext cx="7966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579587" y="5089970"/>
            <a:ext cx="7705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164856" y="5179391"/>
            <a:ext cx="91114" cy="4323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30269" y="4212815"/>
            <a:ext cx="489138" cy="355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2631" b="1">
                <a:solidFill>
                  <a:prstClr val="black"/>
                </a:solidFill>
                <a:latin typeface="Arial" pitchFamily="34" charset="0"/>
                <a:ea typeface="Arial-Rounded" pitchFamily="34" charset="0"/>
                <a:cs typeface="Arial" pitchFamily="34" charset="0"/>
              </a:rPr>
              <a:t>1</a:t>
            </a:r>
          </a:p>
        </p:txBody>
      </p:sp>
      <p:sp>
        <p:nvSpPr>
          <p:cNvPr id="13" name="Oval 12"/>
          <p:cNvSpPr/>
          <p:nvPr/>
        </p:nvSpPr>
        <p:spPr>
          <a:xfrm>
            <a:off x="10426568" y="4212815"/>
            <a:ext cx="489138" cy="355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2631" b="1">
                <a:solidFill>
                  <a:prstClr val="black"/>
                </a:solidFill>
                <a:latin typeface="Arial" pitchFamily="34" charset="0"/>
                <a:ea typeface="Arial-Rounded" pitchFamily="34" charset="0"/>
                <a:cs typeface="Arial" pitchFamily="34" charset="0"/>
              </a:rPr>
              <a:t>2</a:t>
            </a:r>
          </a:p>
        </p:txBody>
      </p:sp>
      <p:cxnSp>
        <p:nvCxnSpPr>
          <p:cNvPr id="14" name="Straight Connector 13"/>
          <p:cNvCxnSpPr/>
          <p:nvPr/>
        </p:nvCxnSpPr>
        <p:spPr>
          <a:xfrm flipH="1">
            <a:off x="10226648" y="4568552"/>
            <a:ext cx="110248" cy="4755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293128" y="5782072"/>
            <a:ext cx="133401" cy="4755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3375" y="5478674"/>
            <a:ext cx="489138" cy="355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2631" b="1">
                <a:solidFill>
                  <a:prstClr val="black"/>
                </a:solidFill>
                <a:latin typeface="Arial" pitchFamily="34" charset="0"/>
                <a:ea typeface="Arial-Rounded" pitchFamily="34" charset="0"/>
                <a:cs typeface="Arial" pitchFamily="34" charset="0"/>
              </a:rPr>
              <a:t>3</a:t>
            </a:r>
          </a:p>
        </p:txBody>
      </p:sp>
      <p:cxnSp>
        <p:nvCxnSpPr>
          <p:cNvPr id="17" name="Straight Connector 16"/>
          <p:cNvCxnSpPr/>
          <p:nvPr/>
        </p:nvCxnSpPr>
        <p:spPr>
          <a:xfrm>
            <a:off x="7907868" y="5683824"/>
            <a:ext cx="7705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78983" y="6252399"/>
            <a:ext cx="6367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87130" y="1567019"/>
            <a:ext cx="4982521" cy="1250843"/>
          </a:xfrm>
          <a:prstGeom prst="rect">
            <a:avLst/>
          </a:prstGeom>
          <a:solidFill>
            <a:srgbClr val="006F96"/>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prstClr val="white"/>
                </a:solidFill>
                <a:latin typeface="Arial-Rounded" pitchFamily="34" charset="0"/>
                <a:ea typeface="Arial-Rounded" pitchFamily="34" charset="0"/>
                <a:cs typeface="Arial-Rounded" pitchFamily="34" charset="0"/>
              </a:rPr>
              <a:t>nghỉ mát</a:t>
            </a:r>
          </a:p>
        </p:txBody>
      </p:sp>
      <p:sp>
        <p:nvSpPr>
          <p:cNvPr id="7" name="Title 1"/>
          <p:cNvSpPr txBox="1">
            <a:spLocks/>
          </p:cNvSpPr>
          <p:nvPr/>
        </p:nvSpPr>
        <p:spPr>
          <a:xfrm>
            <a:off x="6001459" y="1567019"/>
            <a:ext cx="4982521" cy="1250843"/>
          </a:xfrm>
          <a:prstGeom prst="rect">
            <a:avLst/>
          </a:prstGeom>
          <a:solidFill>
            <a:srgbClr val="006F96"/>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prstClr val="white"/>
                </a:solidFill>
                <a:latin typeface="Arial-Rounded" pitchFamily="34" charset="0"/>
                <a:ea typeface="Arial-Rounded" pitchFamily="34" charset="0"/>
                <a:cs typeface="Arial-Rounded" pitchFamily="34" charset="0"/>
              </a:rPr>
              <a:t>Cát Bà</a:t>
            </a:r>
          </a:p>
        </p:txBody>
      </p:sp>
      <p:sp>
        <p:nvSpPr>
          <p:cNvPr id="8" name="Title 1"/>
          <p:cNvSpPr txBox="1">
            <a:spLocks/>
          </p:cNvSpPr>
          <p:nvPr/>
        </p:nvSpPr>
        <p:spPr>
          <a:xfrm>
            <a:off x="487129" y="3500615"/>
            <a:ext cx="4982521" cy="1250843"/>
          </a:xfrm>
          <a:prstGeom prst="rect">
            <a:avLst/>
          </a:prstGeom>
          <a:solidFill>
            <a:srgbClr val="006F96"/>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prstClr val="white"/>
                </a:solidFill>
                <a:latin typeface="Arial-Rounded" pitchFamily="34" charset="0"/>
                <a:ea typeface="Arial-Rounded" pitchFamily="34" charset="0"/>
                <a:cs typeface="Arial-Rounded" pitchFamily="34" charset="0"/>
              </a:rPr>
              <a:t>khăn mặt</a:t>
            </a:r>
          </a:p>
        </p:txBody>
      </p:sp>
      <p:sp>
        <p:nvSpPr>
          <p:cNvPr id="5" name="Title 1"/>
          <p:cNvSpPr txBox="1">
            <a:spLocks/>
          </p:cNvSpPr>
          <p:nvPr/>
        </p:nvSpPr>
        <p:spPr>
          <a:xfrm>
            <a:off x="6073074" y="3500615"/>
            <a:ext cx="4982521" cy="1250843"/>
          </a:xfrm>
          <a:prstGeom prst="rect">
            <a:avLst/>
          </a:prstGeom>
          <a:solidFill>
            <a:srgbClr val="006F96"/>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prstClr val="white"/>
                </a:solidFill>
                <a:latin typeface="Arial-Rounded" pitchFamily="34" charset="0"/>
                <a:ea typeface="Arial-Rounded" pitchFamily="34" charset="0"/>
                <a:cs typeface="Arial-Rounded" pitchFamily="34" charset="0"/>
              </a:rPr>
              <a:t>rất</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ê mẩn với vẻ đẹp Cát Bà nhìn từ trên cao - Kênh truyền hình Đài Tiếng nói  Việt Nam - VOVT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610" y="287647"/>
            <a:ext cx="8877852" cy="554865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3926980" y="5666106"/>
            <a:ext cx="3486575" cy="939778"/>
          </a:xfrm>
          <a:prstGeom prst="rect">
            <a:avLst/>
          </a:prstGeom>
          <a:solidFill>
            <a:schemeClr val="accent5">
              <a:lumMod val="5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prstClr val="white"/>
                </a:solidFill>
                <a:latin typeface="Arial-Rounded" pitchFamily="34" charset="0"/>
                <a:ea typeface="Arial-Rounded" pitchFamily="34" charset="0"/>
                <a:cs typeface="Arial-Rounded" pitchFamily="34" charset="0"/>
              </a:rPr>
              <a:t>Cát Bà</a:t>
            </a:r>
          </a:p>
        </p:txBody>
      </p:sp>
    </p:spTree>
    <p:extLst>
      <p:ext uri="{BB962C8B-B14F-4D97-AF65-F5344CB8AC3E}">
        <p14:creationId xmlns:p14="http://schemas.microsoft.com/office/powerpoint/2010/main" val="119048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35626" y="1137330"/>
            <a:ext cx="10942871" cy="2038605"/>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859353"/>
            <a:r>
              <a:rPr lang="en-US" sz="5075">
                <a:solidFill>
                  <a:prstClr val="black"/>
                </a:solidFill>
                <a:latin typeface="Arial-Rounded" pitchFamily="34" charset="0"/>
                <a:ea typeface="Arial-Rounded" pitchFamily="34" charset="0"/>
                <a:cs typeface="Arial-Rounded" pitchFamily="34" charset="0"/>
              </a:rPr>
              <a:t>	</a:t>
            </a:r>
            <a:r>
              <a:rPr lang="en-US" sz="5075">
                <a:solidFill>
                  <a:srgbClr val="0070C0"/>
                </a:solidFill>
                <a:latin typeface="Arial-Rounded" pitchFamily="34" charset="0"/>
                <a:ea typeface="Arial-Rounded" pitchFamily="34" charset="0"/>
                <a:cs typeface="Arial-Rounded" pitchFamily="34" charset="0"/>
              </a:rPr>
              <a:t>Hè đến, nhà Nam đi nghỉ mát ở Cát Bà. Mẹ và Nam bỏ áo bơi, bàn chải, khăn mặt vào ba lô. Nam rất vui khi đi chơi xa với cả nhà.</a:t>
            </a:r>
          </a:p>
        </p:txBody>
      </p:sp>
      <p:cxnSp>
        <p:nvCxnSpPr>
          <p:cNvPr id="47" name="Straight Connector 46"/>
          <p:cNvCxnSpPr/>
          <p:nvPr/>
        </p:nvCxnSpPr>
        <p:spPr>
          <a:xfrm>
            <a:off x="9657641" y="1423789"/>
            <a:ext cx="14284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35086" y="2139936"/>
            <a:ext cx="6533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038672" y="2156633"/>
            <a:ext cx="18963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11068" y="5350177"/>
            <a:ext cx="10598971" cy="102718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135">
                <a:solidFill>
                  <a:prstClr val="white"/>
                </a:solidFill>
                <a:latin typeface="Arial-Rounded" pitchFamily="34" charset="0"/>
                <a:ea typeface="Arial-Rounded" pitchFamily="34" charset="0"/>
                <a:cs typeface="Arial-Rounded" pitchFamily="34" charset="0"/>
              </a:rPr>
              <a:t>Nhà Nam đi nghỉ mát ở đâu khi hè đến?</a:t>
            </a:r>
          </a:p>
        </p:txBody>
      </p:sp>
      <p:cxnSp>
        <p:nvCxnSpPr>
          <p:cNvPr id="21" name="Straight Connector 20"/>
          <p:cNvCxnSpPr/>
          <p:nvPr/>
        </p:nvCxnSpPr>
        <p:spPr>
          <a:xfrm>
            <a:off x="8515641" y="2102424"/>
            <a:ext cx="22840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35086" y="2825390"/>
            <a:ext cx="27409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517536" y="5350177"/>
            <a:ext cx="10598971" cy="102718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135">
                <a:solidFill>
                  <a:prstClr val="white"/>
                </a:solidFill>
                <a:latin typeface="Arial-Rounded" pitchFamily="34" charset="0"/>
                <a:ea typeface="Arial-Rounded" pitchFamily="34" charset="0"/>
                <a:cs typeface="Arial-Rounded" pitchFamily="34" charset="0"/>
              </a:rPr>
              <a:t>Mẹ và Nam bỏ những gì vào ba lô?</a:t>
            </a:r>
          </a:p>
        </p:txBody>
      </p:sp>
      <p:sp>
        <p:nvSpPr>
          <p:cNvPr id="24" name="Rounded Rectangle 23"/>
          <p:cNvSpPr/>
          <p:nvPr/>
        </p:nvSpPr>
        <p:spPr>
          <a:xfrm>
            <a:off x="411068" y="5350177"/>
            <a:ext cx="10598971" cy="102718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3759">
                <a:solidFill>
                  <a:prstClr val="white"/>
                </a:solidFill>
                <a:latin typeface="Arial-Rounded" pitchFamily="34" charset="0"/>
                <a:ea typeface="Arial-Rounded" pitchFamily="34" charset="0"/>
                <a:cs typeface="Arial-Rounded" pitchFamily="34" charset="0"/>
              </a:rPr>
              <a:t>Nam cảm thấy thế nào khi đi chơi xa với cả nhà?</a:t>
            </a:r>
          </a:p>
        </p:txBody>
      </p:sp>
      <p:cxnSp>
        <p:nvCxnSpPr>
          <p:cNvPr id="25" name="Straight Connector 24"/>
          <p:cNvCxnSpPr/>
          <p:nvPr/>
        </p:nvCxnSpPr>
        <p:spPr>
          <a:xfrm>
            <a:off x="6144688" y="2784468"/>
            <a:ext cx="49414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5625" y="3521076"/>
            <a:ext cx="49414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7"/>
                                        </p:tgtEl>
                                      </p:cBhvr>
                                    </p:animEffect>
                                    <p:set>
                                      <p:cBhvr>
                                        <p:cTn id="20" dur="1" fill="hold">
                                          <p:stCondLst>
                                            <p:cond delay="499"/>
                                          </p:stCondLst>
                                        </p:cTn>
                                        <p:tgtEl>
                                          <p:spTgt spid="4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48"/>
                                        </p:tgtEl>
                                      </p:cBhvr>
                                    </p:animEffect>
                                    <p:set>
                                      <p:cBhvr>
                                        <p:cTn id="23" dur="1" fill="hold">
                                          <p:stCondLst>
                                            <p:cond delay="499"/>
                                          </p:stCondLst>
                                        </p:cTn>
                                        <p:tgtEl>
                                          <p:spTgt spid="4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par>
                                <p:cTn id="34" presetID="10"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51"/>
                                        </p:tgtEl>
                                      </p:cBhvr>
                                    </p:animEffect>
                                    <p:set>
                                      <p:cBhvr>
                                        <p:cTn id="44" dur="1" fill="hold">
                                          <p:stCondLst>
                                            <p:cond delay="499"/>
                                          </p:stCondLst>
                                        </p:cTn>
                                        <p:tgtEl>
                                          <p:spTgt spid="51"/>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6"/>
                                        </p:tgtEl>
                                      </p:cBhvr>
                                    </p:animEffect>
                                    <p:set>
                                      <p:cBhvr>
                                        <p:cTn id="50" dur="1" fill="hold">
                                          <p:stCondLst>
                                            <p:cond delay="499"/>
                                          </p:stCondLst>
                                        </p:cTn>
                                        <p:tgtEl>
                                          <p:spTgt spid="2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25"/>
                                        </p:tgtEl>
                                      </p:cBhvr>
                                    </p:animEffect>
                                    <p:set>
                                      <p:cBhvr>
                                        <p:cTn id="68" dur="1" fill="hold">
                                          <p:stCondLst>
                                            <p:cond delay="499"/>
                                          </p:stCondLst>
                                        </p:cTn>
                                        <p:tgtEl>
                                          <p:spTgt spid="25"/>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0899" y="5701856"/>
            <a:ext cx="939101" cy="9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487129" y="3149103"/>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7518">
                <a:solidFill>
                  <a:prstClr val="black"/>
                </a:solidFill>
                <a:latin typeface="Arial-Rounded" pitchFamily="34" charset="0"/>
                <a:ea typeface="Arial-Rounded" pitchFamily="34" charset="0"/>
                <a:cs typeface="Arial-Rounded" pitchFamily="34" charset="0"/>
              </a:rPr>
              <a:t>máy xúc</a:t>
            </a:r>
          </a:p>
        </p:txBody>
      </p:sp>
      <p:sp>
        <p:nvSpPr>
          <p:cNvPr id="5" name="Title 1"/>
          <p:cNvSpPr txBox="1">
            <a:spLocks/>
          </p:cNvSpPr>
          <p:nvPr/>
        </p:nvSpPr>
        <p:spPr>
          <a:xfrm>
            <a:off x="5194197" y="1495404"/>
            <a:ext cx="4654954"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7518">
                <a:solidFill>
                  <a:prstClr val="black"/>
                </a:solidFill>
                <a:latin typeface="Arial-Rounded" pitchFamily="34" charset="0"/>
                <a:ea typeface="Arial-Rounded" pitchFamily="34" charset="0"/>
                <a:cs typeface="Arial-Rounded" pitchFamily="34" charset="0"/>
              </a:rPr>
              <a:t>cái cốc</a:t>
            </a:r>
          </a:p>
        </p:txBody>
      </p:sp>
      <p:sp>
        <p:nvSpPr>
          <p:cNvPr id="6" name="Title 1"/>
          <p:cNvSpPr txBox="1">
            <a:spLocks/>
          </p:cNvSpPr>
          <p:nvPr/>
        </p:nvSpPr>
        <p:spPr>
          <a:xfrm>
            <a:off x="487130" y="1495405"/>
            <a:ext cx="4927998"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7518">
                <a:solidFill>
                  <a:prstClr val="black"/>
                </a:solidFill>
                <a:latin typeface="Arial-Rounded" pitchFamily="34" charset="0"/>
                <a:ea typeface="Arial-Rounded" pitchFamily="34" charset="0"/>
                <a:cs typeface="Arial-Rounded" pitchFamily="34" charset="0"/>
              </a:rPr>
              <a:t>con sóc</a:t>
            </a:r>
          </a:p>
        </p:txBody>
      </p:sp>
      <p:sp>
        <p:nvSpPr>
          <p:cNvPr id="7" name="Title 1"/>
          <p:cNvSpPr txBox="1">
            <a:spLocks/>
          </p:cNvSpPr>
          <p:nvPr/>
        </p:nvSpPr>
        <p:spPr>
          <a:xfrm>
            <a:off x="5285312" y="3149103"/>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7518">
                <a:solidFill>
                  <a:prstClr val="black"/>
                </a:solidFill>
                <a:latin typeface="Arial-Rounded" pitchFamily="34" charset="0"/>
                <a:ea typeface="Arial-Rounded" pitchFamily="34" charset="0"/>
                <a:cs typeface="Arial-Rounded" pitchFamily="34" charset="0"/>
              </a:rPr>
              <a:t>con mực</a:t>
            </a:r>
          </a:p>
        </p:txBody>
      </p:sp>
    </p:spTree>
    <p:extLst>
      <p:ext uri="{BB962C8B-B14F-4D97-AF65-F5344CB8AC3E}">
        <p14:creationId xmlns:p14="http://schemas.microsoft.com/office/powerpoint/2010/main" val="2022848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32748" y="4574835"/>
            <a:ext cx="10942871" cy="2038605"/>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859353"/>
            <a:r>
              <a:rPr lang="en-US" sz="3759">
                <a:solidFill>
                  <a:prstClr val="black"/>
                </a:solidFill>
                <a:latin typeface="Arial-Rounded" pitchFamily="34" charset="0"/>
                <a:ea typeface="Arial-Rounded" pitchFamily="34" charset="0"/>
                <a:cs typeface="Arial-Rounded" pitchFamily="34" charset="0"/>
              </a:rPr>
              <a:t>	</a:t>
            </a:r>
            <a:r>
              <a:rPr lang="en-US" sz="3759">
                <a:solidFill>
                  <a:srgbClr val="0070C0"/>
                </a:solidFill>
                <a:latin typeface="Arial-Rounded" pitchFamily="34" charset="0"/>
                <a:ea typeface="Arial-Rounded" pitchFamily="34" charset="0"/>
                <a:cs typeface="Arial-Rounded" pitchFamily="34" charset="0"/>
              </a:rPr>
              <a:t>Hè đến, nhà Nam đi nghỉ mát ở Cát Bà. Mẹ và Nam bỏ áo bơi, bàn chải, khăn mặt vào ba lô. Nam rất vui khi đi chơi xa với cả nhà.</a:t>
            </a:r>
          </a:p>
        </p:txBody>
      </p:sp>
      <p:sp>
        <p:nvSpPr>
          <p:cNvPr id="42" name="Title 1"/>
          <p:cNvSpPr txBox="1">
            <a:spLocks/>
          </p:cNvSpPr>
          <p:nvPr/>
        </p:nvSpPr>
        <p:spPr>
          <a:xfrm>
            <a:off x="2778799" y="3974475"/>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mặt trời</a:t>
            </a:r>
          </a:p>
        </p:txBody>
      </p:sp>
      <p:sp>
        <p:nvSpPr>
          <p:cNvPr id="44" name="Title 1"/>
          <p:cNvSpPr txBox="1">
            <a:spLocks/>
          </p:cNvSpPr>
          <p:nvPr/>
        </p:nvSpPr>
        <p:spPr>
          <a:xfrm>
            <a:off x="-730321" y="3974475"/>
            <a:ext cx="4654954"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bãi cát</a:t>
            </a:r>
          </a:p>
        </p:txBody>
      </p:sp>
      <p:sp>
        <p:nvSpPr>
          <p:cNvPr id="45" name="Title 1"/>
          <p:cNvSpPr txBox="1">
            <a:spLocks/>
          </p:cNvSpPr>
          <p:nvPr/>
        </p:nvSpPr>
        <p:spPr>
          <a:xfrm>
            <a:off x="6860835" y="3974475"/>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bật lửa</a:t>
            </a:r>
          </a:p>
        </p:txBody>
      </p:sp>
      <p:sp>
        <p:nvSpPr>
          <p:cNvPr id="46" name="Title 1"/>
          <p:cNvSpPr txBox="1">
            <a:spLocks/>
          </p:cNvSpPr>
          <p:nvPr/>
        </p:nvSpPr>
        <p:spPr>
          <a:xfrm>
            <a:off x="-282729" y="3128747"/>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bát</a:t>
            </a:r>
          </a:p>
        </p:txBody>
      </p:sp>
      <p:sp>
        <p:nvSpPr>
          <p:cNvPr id="47" name="Title 1"/>
          <p:cNvSpPr txBox="1">
            <a:spLocks/>
          </p:cNvSpPr>
          <p:nvPr/>
        </p:nvSpPr>
        <p:spPr>
          <a:xfrm>
            <a:off x="1485955" y="3128747"/>
            <a:ext cx="2414784"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lạt</a:t>
            </a:r>
          </a:p>
        </p:txBody>
      </p:sp>
      <p:sp>
        <p:nvSpPr>
          <p:cNvPr id="48" name="Title 1"/>
          <p:cNvSpPr txBox="1">
            <a:spLocks/>
          </p:cNvSpPr>
          <p:nvPr/>
        </p:nvSpPr>
        <p:spPr>
          <a:xfrm>
            <a:off x="5290866" y="3128747"/>
            <a:ext cx="1995689"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gặt</a:t>
            </a:r>
          </a:p>
        </p:txBody>
      </p:sp>
      <p:sp>
        <p:nvSpPr>
          <p:cNvPr id="49" name="Title 1"/>
          <p:cNvSpPr txBox="1">
            <a:spLocks/>
          </p:cNvSpPr>
          <p:nvPr/>
        </p:nvSpPr>
        <p:spPr>
          <a:xfrm>
            <a:off x="7290523" y="3128747"/>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đất</a:t>
            </a:r>
          </a:p>
        </p:txBody>
      </p:sp>
      <p:sp>
        <p:nvSpPr>
          <p:cNvPr id="50" name="Title 1"/>
          <p:cNvSpPr txBox="1">
            <a:spLocks/>
          </p:cNvSpPr>
          <p:nvPr/>
        </p:nvSpPr>
        <p:spPr>
          <a:xfrm>
            <a:off x="9320531" y="3133934"/>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gật</a:t>
            </a:r>
          </a:p>
        </p:txBody>
      </p:sp>
      <p:sp>
        <p:nvSpPr>
          <p:cNvPr id="51" name="Title 1"/>
          <p:cNvSpPr txBox="1">
            <a:spLocks/>
          </p:cNvSpPr>
          <p:nvPr/>
        </p:nvSpPr>
        <p:spPr>
          <a:xfrm>
            <a:off x="3399436" y="3133934"/>
            <a:ext cx="1814262"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sắt</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8487" y="22102"/>
            <a:ext cx="4582611" cy="347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2434" y="397521"/>
            <a:ext cx="2463517" cy="884549"/>
            <a:chOff x="63500" y="1429216"/>
            <a:chExt cx="1970813" cy="705889"/>
          </a:xfrm>
        </p:grpSpPr>
        <p:sp>
          <p:nvSpPr>
            <p:cNvPr id="3" name="Rounded Rectangle 2"/>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511">
                  <a:solidFill>
                    <a:prstClr val="white"/>
                  </a:solidFill>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511">
                  <a:solidFill>
                    <a:prstClr val="black"/>
                  </a:solidFill>
                  <a:latin typeface="Arial Rounded MT Bold" pitchFamily="34" charset="0"/>
                  <a:ea typeface="Arial-Rounded" pitchFamily="34" charset="0"/>
                  <a:cs typeface="Arial-Rounded" pitchFamily="34" charset="0"/>
                </a:rPr>
                <a:t>5</a:t>
              </a:r>
              <a:endParaRPr lang="en-US" sz="4511" dirty="0">
                <a:solidFill>
                  <a:prstClr val="black"/>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3491647" y="1065717"/>
            <a:ext cx="4446708"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639">
                <a:solidFill>
                  <a:prstClr val="black"/>
                </a:solidFill>
                <a:latin typeface="Arial-Rounded" pitchFamily="34" charset="0"/>
                <a:ea typeface="Arial-Rounded" pitchFamily="34" charset="0"/>
                <a:cs typeface="Arial-Rounded" pitchFamily="34" charset="0"/>
              </a:rPr>
              <a:t>Xin phép</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8611" b="1393"/>
          <a:stretch/>
        </p:blipFill>
        <p:spPr>
          <a:xfrm>
            <a:off x="2241689" y="2068321"/>
            <a:ext cx="6946623" cy="4028325"/>
          </a:xfrm>
          <a:prstGeom prst="rect">
            <a:avLst/>
          </a:prstGeom>
        </p:spPr>
      </p:pic>
    </p:spTree>
    <p:extLst>
      <p:ext uri="{BB962C8B-B14F-4D97-AF65-F5344CB8AC3E}">
        <p14:creationId xmlns:p14="http://schemas.microsoft.com/office/powerpoint/2010/main" val="1533413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744" y="2068322"/>
            <a:ext cx="4750440" cy="181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32748" y="4574835"/>
            <a:ext cx="10942871" cy="2038605"/>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859353"/>
            <a:r>
              <a:rPr lang="en-US" sz="3759">
                <a:solidFill>
                  <a:prstClr val="black"/>
                </a:solidFill>
                <a:latin typeface="Arial-Rounded" pitchFamily="34" charset="0"/>
                <a:ea typeface="Arial-Rounded" pitchFamily="34" charset="0"/>
                <a:cs typeface="Arial-Rounded" pitchFamily="34" charset="0"/>
              </a:rPr>
              <a:t>	</a:t>
            </a:r>
            <a:r>
              <a:rPr lang="en-US" sz="3759">
                <a:solidFill>
                  <a:srgbClr val="0070C0"/>
                </a:solidFill>
                <a:latin typeface="Arial-Rounded" pitchFamily="34" charset="0"/>
                <a:ea typeface="Arial-Rounded" pitchFamily="34" charset="0"/>
                <a:cs typeface="Arial-Rounded" pitchFamily="34" charset="0"/>
              </a:rPr>
              <a:t>Đi học về, Hà thấy mấy khóm cúc đã nở rực rỡ. Hà hái cúc, cắm vào cốc rồi để ngay ngắn trên bàn học. Mẹ tấm tắc khen Hà khéo tay.</a:t>
            </a:r>
          </a:p>
        </p:txBody>
      </p:sp>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9291" y="153618"/>
            <a:ext cx="4822320" cy="2917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le 1"/>
          <p:cNvSpPr txBox="1">
            <a:spLocks/>
          </p:cNvSpPr>
          <p:nvPr/>
        </p:nvSpPr>
        <p:spPr>
          <a:xfrm>
            <a:off x="-131619" y="3093373"/>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học</a:t>
            </a:r>
          </a:p>
        </p:txBody>
      </p:sp>
      <p:sp>
        <p:nvSpPr>
          <p:cNvPr id="24" name="Title 1"/>
          <p:cNvSpPr txBox="1">
            <a:spLocks/>
          </p:cNvSpPr>
          <p:nvPr/>
        </p:nvSpPr>
        <p:spPr>
          <a:xfrm>
            <a:off x="1032120" y="3093373"/>
            <a:ext cx="2414784"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sóc</a:t>
            </a:r>
          </a:p>
        </p:txBody>
      </p:sp>
      <p:sp>
        <p:nvSpPr>
          <p:cNvPr id="25" name="Title 1"/>
          <p:cNvSpPr txBox="1">
            <a:spLocks/>
          </p:cNvSpPr>
          <p:nvPr/>
        </p:nvSpPr>
        <p:spPr>
          <a:xfrm>
            <a:off x="2589739" y="3093373"/>
            <a:ext cx="1814262"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cốc</a:t>
            </a:r>
          </a:p>
        </p:txBody>
      </p:sp>
      <p:sp>
        <p:nvSpPr>
          <p:cNvPr id="26" name="Title 1"/>
          <p:cNvSpPr txBox="1">
            <a:spLocks/>
          </p:cNvSpPr>
          <p:nvPr/>
        </p:nvSpPr>
        <p:spPr>
          <a:xfrm>
            <a:off x="5119710" y="3093373"/>
            <a:ext cx="1995689"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chục</a:t>
            </a:r>
          </a:p>
        </p:txBody>
      </p:sp>
      <p:sp>
        <p:nvSpPr>
          <p:cNvPr id="27" name="Title 1"/>
          <p:cNvSpPr txBox="1">
            <a:spLocks/>
          </p:cNvSpPr>
          <p:nvPr/>
        </p:nvSpPr>
        <p:spPr>
          <a:xfrm>
            <a:off x="6663393" y="3093373"/>
            <a:ext cx="1995689"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cúc</a:t>
            </a:r>
          </a:p>
        </p:txBody>
      </p:sp>
      <p:sp>
        <p:nvSpPr>
          <p:cNvPr id="28" name="Title 1"/>
          <p:cNvSpPr txBox="1">
            <a:spLocks/>
          </p:cNvSpPr>
          <p:nvPr/>
        </p:nvSpPr>
        <p:spPr>
          <a:xfrm>
            <a:off x="7960839" y="3093373"/>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đức</a:t>
            </a:r>
          </a:p>
        </p:txBody>
      </p:sp>
      <p:sp>
        <p:nvSpPr>
          <p:cNvPr id="29" name="Title 1"/>
          <p:cNvSpPr txBox="1">
            <a:spLocks/>
          </p:cNvSpPr>
          <p:nvPr/>
        </p:nvSpPr>
        <p:spPr>
          <a:xfrm>
            <a:off x="392106" y="292769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FF0000"/>
                </a:solidFill>
                <a:latin typeface="Arial-Rounded" pitchFamily="34" charset="0"/>
                <a:ea typeface="Arial-Rounded" pitchFamily="34" charset="0"/>
                <a:cs typeface="Arial-Rounded" pitchFamily="34" charset="0"/>
              </a:rPr>
              <a:t>oc</a:t>
            </a:r>
          </a:p>
        </p:txBody>
      </p:sp>
      <p:sp>
        <p:nvSpPr>
          <p:cNvPr id="30" name="Title 1"/>
          <p:cNvSpPr txBox="1">
            <a:spLocks/>
          </p:cNvSpPr>
          <p:nvPr/>
        </p:nvSpPr>
        <p:spPr>
          <a:xfrm>
            <a:off x="1622941" y="292769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FF0000"/>
                </a:solidFill>
                <a:latin typeface="Arial-Rounded" pitchFamily="34" charset="0"/>
                <a:ea typeface="Arial-Rounded" pitchFamily="34" charset="0"/>
                <a:cs typeface="Arial-Rounded" pitchFamily="34" charset="0"/>
              </a:rPr>
              <a:t>oc</a:t>
            </a:r>
          </a:p>
        </p:txBody>
      </p:sp>
      <p:sp>
        <p:nvSpPr>
          <p:cNvPr id="31" name="Title 1"/>
          <p:cNvSpPr txBox="1">
            <a:spLocks/>
          </p:cNvSpPr>
          <p:nvPr/>
        </p:nvSpPr>
        <p:spPr>
          <a:xfrm>
            <a:off x="2889839" y="292769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FF0000"/>
                </a:solidFill>
                <a:latin typeface="Arial-Rounded" pitchFamily="34" charset="0"/>
                <a:ea typeface="Arial-Rounded" pitchFamily="34" charset="0"/>
                <a:cs typeface="Arial-Rounded" pitchFamily="34" charset="0"/>
              </a:rPr>
              <a:t>ôc</a:t>
            </a:r>
          </a:p>
        </p:txBody>
      </p:sp>
      <p:sp>
        <p:nvSpPr>
          <p:cNvPr id="32" name="Title 1"/>
          <p:cNvSpPr txBox="1">
            <a:spLocks/>
          </p:cNvSpPr>
          <p:nvPr/>
        </p:nvSpPr>
        <p:spPr>
          <a:xfrm>
            <a:off x="5691591" y="292769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FF0000"/>
                </a:solidFill>
                <a:latin typeface="Arial-Rounded" pitchFamily="34" charset="0"/>
                <a:ea typeface="Arial-Rounded" pitchFamily="34" charset="0"/>
                <a:cs typeface="Arial-Rounded" pitchFamily="34" charset="0"/>
              </a:rPr>
              <a:t>uc</a:t>
            </a:r>
          </a:p>
        </p:txBody>
      </p:sp>
      <p:sp>
        <p:nvSpPr>
          <p:cNvPr id="33" name="Title 1"/>
          <p:cNvSpPr txBox="1">
            <a:spLocks/>
          </p:cNvSpPr>
          <p:nvPr/>
        </p:nvSpPr>
        <p:spPr>
          <a:xfrm>
            <a:off x="7056425" y="292769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FF0000"/>
                </a:solidFill>
                <a:latin typeface="Arial-Rounded" pitchFamily="34" charset="0"/>
                <a:ea typeface="Arial-Rounded" pitchFamily="34" charset="0"/>
                <a:cs typeface="Arial-Rounded" pitchFamily="34" charset="0"/>
              </a:rPr>
              <a:t>uc</a:t>
            </a:r>
          </a:p>
        </p:txBody>
      </p:sp>
      <p:sp>
        <p:nvSpPr>
          <p:cNvPr id="34" name="Title 1"/>
          <p:cNvSpPr txBox="1">
            <a:spLocks/>
          </p:cNvSpPr>
          <p:nvPr/>
        </p:nvSpPr>
        <p:spPr>
          <a:xfrm>
            <a:off x="8493726" y="292769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FF0000"/>
                </a:solidFill>
                <a:latin typeface="Arial-Rounded" pitchFamily="34" charset="0"/>
                <a:ea typeface="Arial-Rounded" pitchFamily="34" charset="0"/>
                <a:cs typeface="Arial-Rounded" pitchFamily="34" charset="0"/>
              </a:rPr>
              <a:t>ưc</a:t>
            </a:r>
          </a:p>
        </p:txBody>
      </p:sp>
      <p:sp>
        <p:nvSpPr>
          <p:cNvPr id="35" name="Title 1"/>
          <p:cNvSpPr txBox="1">
            <a:spLocks/>
          </p:cNvSpPr>
          <p:nvPr/>
        </p:nvSpPr>
        <p:spPr>
          <a:xfrm>
            <a:off x="9471641" y="3098560"/>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mực</a:t>
            </a:r>
          </a:p>
        </p:txBody>
      </p:sp>
      <p:sp>
        <p:nvSpPr>
          <p:cNvPr id="36" name="Title 1"/>
          <p:cNvSpPr txBox="1">
            <a:spLocks/>
          </p:cNvSpPr>
          <p:nvPr/>
        </p:nvSpPr>
        <p:spPr>
          <a:xfrm>
            <a:off x="10076142" y="2932884"/>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FF0000"/>
                </a:solidFill>
                <a:latin typeface="Arial-Rounded" pitchFamily="34" charset="0"/>
                <a:ea typeface="Arial-Rounded" pitchFamily="34" charset="0"/>
                <a:cs typeface="Arial-Rounded" pitchFamily="34" charset="0"/>
              </a:rPr>
              <a:t>ưc</a:t>
            </a:r>
          </a:p>
        </p:txBody>
      </p:sp>
      <p:sp>
        <p:nvSpPr>
          <p:cNvPr id="37" name="Title 1"/>
          <p:cNvSpPr txBox="1">
            <a:spLocks/>
          </p:cNvSpPr>
          <p:nvPr/>
        </p:nvSpPr>
        <p:spPr>
          <a:xfrm>
            <a:off x="3901224" y="3098560"/>
            <a:ext cx="1814262"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lộc</a:t>
            </a:r>
          </a:p>
        </p:txBody>
      </p:sp>
      <p:sp>
        <p:nvSpPr>
          <p:cNvPr id="38" name="Title 1"/>
          <p:cNvSpPr txBox="1">
            <a:spLocks/>
          </p:cNvSpPr>
          <p:nvPr/>
        </p:nvSpPr>
        <p:spPr>
          <a:xfrm>
            <a:off x="4133972" y="2932884"/>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FF0000"/>
                </a:solidFill>
                <a:latin typeface="Arial-Rounded" pitchFamily="34" charset="0"/>
                <a:ea typeface="Arial-Rounded" pitchFamily="34" charset="0"/>
                <a:cs typeface="Arial-Rounded" pitchFamily="34" charset="0"/>
              </a:rPr>
              <a:t>ôc</a:t>
            </a:r>
          </a:p>
        </p:txBody>
      </p:sp>
      <p:sp>
        <p:nvSpPr>
          <p:cNvPr id="39" name="Title 1"/>
          <p:cNvSpPr txBox="1">
            <a:spLocks/>
          </p:cNvSpPr>
          <p:nvPr/>
        </p:nvSpPr>
        <p:spPr>
          <a:xfrm>
            <a:off x="4282707" y="4029460"/>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máy xúc</a:t>
            </a:r>
          </a:p>
        </p:txBody>
      </p:sp>
      <p:sp>
        <p:nvSpPr>
          <p:cNvPr id="40" name="Title 1"/>
          <p:cNvSpPr txBox="1">
            <a:spLocks/>
          </p:cNvSpPr>
          <p:nvPr/>
        </p:nvSpPr>
        <p:spPr>
          <a:xfrm>
            <a:off x="1847808" y="4029460"/>
            <a:ext cx="4654954"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cái cốc</a:t>
            </a:r>
          </a:p>
        </p:txBody>
      </p:sp>
      <p:sp>
        <p:nvSpPr>
          <p:cNvPr id="41" name="Title 1"/>
          <p:cNvSpPr txBox="1">
            <a:spLocks/>
          </p:cNvSpPr>
          <p:nvPr/>
        </p:nvSpPr>
        <p:spPr>
          <a:xfrm>
            <a:off x="-1034683" y="4029459"/>
            <a:ext cx="4927998"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con sóc</a:t>
            </a:r>
          </a:p>
        </p:txBody>
      </p:sp>
      <p:sp>
        <p:nvSpPr>
          <p:cNvPr id="43" name="Title 1"/>
          <p:cNvSpPr txBox="1">
            <a:spLocks/>
          </p:cNvSpPr>
          <p:nvPr/>
        </p:nvSpPr>
        <p:spPr>
          <a:xfrm>
            <a:off x="7218908" y="4029460"/>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con mực</a:t>
            </a:r>
          </a:p>
        </p:txBody>
      </p:sp>
    </p:spTree>
    <p:extLst>
      <p:ext uri="{BB962C8B-B14F-4D97-AF65-F5344CB8AC3E}">
        <p14:creationId xmlns:p14="http://schemas.microsoft.com/office/powerpoint/2010/main" val="2350438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90768" y="1853477"/>
            <a:ext cx="7430560" cy="1480726"/>
          </a:xfrm>
          <a:prstGeom prst="rect">
            <a:avLst/>
          </a:prstGeom>
          <a:noFill/>
        </p:spPr>
        <p:txBody>
          <a:bodyPr wrap="square" rtlCol="0">
            <a:spAutoFit/>
          </a:bodyPr>
          <a:lstStyle/>
          <a:p>
            <a:pPr algn="ctr" defTabSz="859353"/>
            <a:r>
              <a:rPr lang="en-US" sz="9022">
                <a:solidFill>
                  <a:prstClr val="black"/>
                </a:solidFill>
                <a:latin typeface="Bandit" pitchFamily="18" charset="0"/>
                <a:ea typeface="Bandit" pitchFamily="18" charset="0"/>
                <a:cs typeface="Bandit" pitchFamily="18" charset="0"/>
              </a:rPr>
              <a:t>Dặn dò</a:t>
            </a:r>
          </a:p>
        </p:txBody>
      </p:sp>
    </p:spTree>
    <p:extLst>
      <p:ext uri="{BB962C8B-B14F-4D97-AF65-F5344CB8AC3E}">
        <p14:creationId xmlns:p14="http://schemas.microsoft.com/office/powerpoint/2010/main" val="1124457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0899" y="5701856"/>
            <a:ext cx="939101" cy="9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5426" y="569426"/>
            <a:ext cx="5719148" cy="5719148"/>
          </a:xfrm>
          <a:prstGeom prst="rect">
            <a:avLst/>
          </a:prstGeom>
        </p:spPr>
      </p:pic>
    </p:spTree>
    <p:extLst>
      <p:ext uri="{BB962C8B-B14F-4D97-AF65-F5344CB8AC3E}">
        <p14:creationId xmlns:p14="http://schemas.microsoft.com/office/powerpoint/2010/main" val="3790867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0899" y="5701856"/>
            <a:ext cx="939101" cy="9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3276" y="564356"/>
            <a:ext cx="8543034" cy="516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7772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0899" y="5701856"/>
            <a:ext cx="939101" cy="9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540840" y="1661181"/>
            <a:ext cx="10312513" cy="3491955"/>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9353"/>
            <a:r>
              <a:rPr lang="en-US" sz="5075">
                <a:solidFill>
                  <a:prstClr val="white"/>
                </a:solidFill>
                <a:latin typeface="Arial-Rounded" pitchFamily="34" charset="0"/>
                <a:ea typeface="Arial-Rounded" pitchFamily="34" charset="0"/>
                <a:cs typeface="Arial-Rounded" pitchFamily="34" charset="0"/>
              </a:rPr>
              <a:t>	Hà hái cúc, cắm vào cốc rồi để ngay ngắn trên bàn học. Mẹ tấm tắc khen Hà khéo tay.</a:t>
            </a:r>
          </a:p>
        </p:txBody>
      </p:sp>
    </p:spTree>
    <p:extLst>
      <p:ext uri="{BB962C8B-B14F-4D97-AF65-F5344CB8AC3E}">
        <p14:creationId xmlns:p14="http://schemas.microsoft.com/office/powerpoint/2010/main" val="4045948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0899" y="5701856"/>
            <a:ext cx="939101" cy="9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847808" y="5701856"/>
            <a:ext cx="6889663" cy="695258"/>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prstClr val="white"/>
                </a:solidFill>
                <a:latin typeface="Arial-Rounded" pitchFamily="34" charset="0"/>
                <a:ea typeface="Arial-Rounded" pitchFamily="34" charset="0"/>
                <a:cs typeface="Arial-Rounded" pitchFamily="34" charset="0"/>
              </a:rPr>
              <a:t>Đây là đâu?</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14737"/>
          <a:stretch/>
        </p:blipFill>
        <p:spPr>
          <a:xfrm>
            <a:off x="2563955" y="242147"/>
            <a:ext cx="5967889" cy="5495516"/>
          </a:xfrm>
          <a:prstGeom prst="rect">
            <a:avLst/>
          </a:prstGeom>
        </p:spPr>
      </p:pic>
    </p:spTree>
    <p:extLst>
      <p:ext uri="{BB962C8B-B14F-4D97-AF65-F5344CB8AC3E}">
        <p14:creationId xmlns:p14="http://schemas.microsoft.com/office/powerpoint/2010/main" val="400302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02434" y="1374022"/>
          <a:ext cx="11171889" cy="5156256"/>
        </p:xfrm>
        <a:graphic>
          <a:graphicData uri="http://schemas.openxmlformats.org/drawingml/2006/table">
            <a:tbl>
              <a:tblPr firstRow="1" bandRow="1">
                <a:tableStyleId>{5C22544A-7EE6-4342-B048-85BDC9FD1C3A}</a:tableStyleId>
              </a:tblPr>
              <a:tblGrid>
                <a:gridCol w="429688">
                  <a:extLst>
                    <a:ext uri="{9D8B030D-6E8A-4147-A177-3AD203B41FA5}">
                      <a16:colId xmlns:a16="http://schemas.microsoft.com/office/drawing/2014/main" val="20000"/>
                    </a:ext>
                  </a:extLst>
                </a:gridCol>
                <a:gridCol w="429688">
                  <a:extLst>
                    <a:ext uri="{9D8B030D-6E8A-4147-A177-3AD203B41FA5}">
                      <a16:colId xmlns:a16="http://schemas.microsoft.com/office/drawing/2014/main" val="20001"/>
                    </a:ext>
                  </a:extLst>
                </a:gridCol>
                <a:gridCol w="429688">
                  <a:extLst>
                    <a:ext uri="{9D8B030D-6E8A-4147-A177-3AD203B41FA5}">
                      <a16:colId xmlns:a16="http://schemas.microsoft.com/office/drawing/2014/main" val="20002"/>
                    </a:ext>
                  </a:extLst>
                </a:gridCol>
                <a:gridCol w="429688">
                  <a:extLst>
                    <a:ext uri="{9D8B030D-6E8A-4147-A177-3AD203B41FA5}">
                      <a16:colId xmlns:a16="http://schemas.microsoft.com/office/drawing/2014/main" val="20003"/>
                    </a:ext>
                  </a:extLst>
                </a:gridCol>
                <a:gridCol w="429688">
                  <a:extLst>
                    <a:ext uri="{9D8B030D-6E8A-4147-A177-3AD203B41FA5}">
                      <a16:colId xmlns:a16="http://schemas.microsoft.com/office/drawing/2014/main" val="20004"/>
                    </a:ext>
                  </a:extLst>
                </a:gridCol>
                <a:gridCol w="429688">
                  <a:extLst>
                    <a:ext uri="{9D8B030D-6E8A-4147-A177-3AD203B41FA5}">
                      <a16:colId xmlns:a16="http://schemas.microsoft.com/office/drawing/2014/main" val="20005"/>
                    </a:ext>
                  </a:extLst>
                </a:gridCol>
                <a:gridCol w="429688">
                  <a:extLst>
                    <a:ext uri="{9D8B030D-6E8A-4147-A177-3AD203B41FA5}">
                      <a16:colId xmlns:a16="http://schemas.microsoft.com/office/drawing/2014/main" val="20006"/>
                    </a:ext>
                  </a:extLst>
                </a:gridCol>
                <a:gridCol w="429688">
                  <a:extLst>
                    <a:ext uri="{9D8B030D-6E8A-4147-A177-3AD203B41FA5}">
                      <a16:colId xmlns:a16="http://schemas.microsoft.com/office/drawing/2014/main" val="20007"/>
                    </a:ext>
                  </a:extLst>
                </a:gridCol>
                <a:gridCol w="429688">
                  <a:extLst>
                    <a:ext uri="{9D8B030D-6E8A-4147-A177-3AD203B41FA5}">
                      <a16:colId xmlns:a16="http://schemas.microsoft.com/office/drawing/2014/main" val="20008"/>
                    </a:ext>
                  </a:extLst>
                </a:gridCol>
                <a:gridCol w="429688">
                  <a:extLst>
                    <a:ext uri="{9D8B030D-6E8A-4147-A177-3AD203B41FA5}">
                      <a16:colId xmlns:a16="http://schemas.microsoft.com/office/drawing/2014/main" val="20009"/>
                    </a:ext>
                  </a:extLst>
                </a:gridCol>
                <a:gridCol w="429688">
                  <a:extLst>
                    <a:ext uri="{9D8B030D-6E8A-4147-A177-3AD203B41FA5}">
                      <a16:colId xmlns:a16="http://schemas.microsoft.com/office/drawing/2014/main" val="20010"/>
                    </a:ext>
                  </a:extLst>
                </a:gridCol>
                <a:gridCol w="429688">
                  <a:extLst>
                    <a:ext uri="{9D8B030D-6E8A-4147-A177-3AD203B41FA5}">
                      <a16:colId xmlns:a16="http://schemas.microsoft.com/office/drawing/2014/main" val="20011"/>
                    </a:ext>
                  </a:extLst>
                </a:gridCol>
                <a:gridCol w="429688">
                  <a:extLst>
                    <a:ext uri="{9D8B030D-6E8A-4147-A177-3AD203B41FA5}">
                      <a16:colId xmlns:a16="http://schemas.microsoft.com/office/drawing/2014/main" val="20012"/>
                    </a:ext>
                  </a:extLst>
                </a:gridCol>
                <a:gridCol w="429688">
                  <a:extLst>
                    <a:ext uri="{9D8B030D-6E8A-4147-A177-3AD203B41FA5}">
                      <a16:colId xmlns:a16="http://schemas.microsoft.com/office/drawing/2014/main" val="20013"/>
                    </a:ext>
                  </a:extLst>
                </a:gridCol>
                <a:gridCol w="429688">
                  <a:extLst>
                    <a:ext uri="{9D8B030D-6E8A-4147-A177-3AD203B41FA5}">
                      <a16:colId xmlns:a16="http://schemas.microsoft.com/office/drawing/2014/main" val="20014"/>
                    </a:ext>
                  </a:extLst>
                </a:gridCol>
                <a:gridCol w="429688">
                  <a:extLst>
                    <a:ext uri="{9D8B030D-6E8A-4147-A177-3AD203B41FA5}">
                      <a16:colId xmlns:a16="http://schemas.microsoft.com/office/drawing/2014/main" val="20015"/>
                    </a:ext>
                  </a:extLst>
                </a:gridCol>
                <a:gridCol w="429688">
                  <a:extLst>
                    <a:ext uri="{9D8B030D-6E8A-4147-A177-3AD203B41FA5}">
                      <a16:colId xmlns:a16="http://schemas.microsoft.com/office/drawing/2014/main" val="20016"/>
                    </a:ext>
                  </a:extLst>
                </a:gridCol>
                <a:gridCol w="429688">
                  <a:extLst>
                    <a:ext uri="{9D8B030D-6E8A-4147-A177-3AD203B41FA5}">
                      <a16:colId xmlns:a16="http://schemas.microsoft.com/office/drawing/2014/main" val="20017"/>
                    </a:ext>
                  </a:extLst>
                </a:gridCol>
                <a:gridCol w="429688">
                  <a:extLst>
                    <a:ext uri="{9D8B030D-6E8A-4147-A177-3AD203B41FA5}">
                      <a16:colId xmlns:a16="http://schemas.microsoft.com/office/drawing/2014/main" val="20018"/>
                    </a:ext>
                  </a:extLst>
                </a:gridCol>
                <a:gridCol w="429688">
                  <a:extLst>
                    <a:ext uri="{9D8B030D-6E8A-4147-A177-3AD203B41FA5}">
                      <a16:colId xmlns:a16="http://schemas.microsoft.com/office/drawing/2014/main" val="20019"/>
                    </a:ext>
                  </a:extLst>
                </a:gridCol>
                <a:gridCol w="429688">
                  <a:extLst>
                    <a:ext uri="{9D8B030D-6E8A-4147-A177-3AD203B41FA5}">
                      <a16:colId xmlns:a16="http://schemas.microsoft.com/office/drawing/2014/main" val="20020"/>
                    </a:ext>
                  </a:extLst>
                </a:gridCol>
                <a:gridCol w="429688">
                  <a:extLst>
                    <a:ext uri="{9D8B030D-6E8A-4147-A177-3AD203B41FA5}">
                      <a16:colId xmlns:a16="http://schemas.microsoft.com/office/drawing/2014/main" val="20021"/>
                    </a:ext>
                  </a:extLst>
                </a:gridCol>
                <a:gridCol w="429688">
                  <a:extLst>
                    <a:ext uri="{9D8B030D-6E8A-4147-A177-3AD203B41FA5}">
                      <a16:colId xmlns:a16="http://schemas.microsoft.com/office/drawing/2014/main" val="20022"/>
                    </a:ext>
                  </a:extLst>
                </a:gridCol>
                <a:gridCol w="429688">
                  <a:extLst>
                    <a:ext uri="{9D8B030D-6E8A-4147-A177-3AD203B41FA5}">
                      <a16:colId xmlns:a16="http://schemas.microsoft.com/office/drawing/2014/main" val="20023"/>
                    </a:ext>
                  </a:extLst>
                </a:gridCol>
                <a:gridCol w="429688">
                  <a:extLst>
                    <a:ext uri="{9D8B030D-6E8A-4147-A177-3AD203B41FA5}">
                      <a16:colId xmlns:a16="http://schemas.microsoft.com/office/drawing/2014/main" val="20024"/>
                    </a:ext>
                  </a:extLst>
                </a:gridCol>
                <a:gridCol w="429688">
                  <a:extLst>
                    <a:ext uri="{9D8B030D-6E8A-4147-A177-3AD203B41FA5}">
                      <a16:colId xmlns:a16="http://schemas.microsoft.com/office/drawing/2014/main" val="20025"/>
                    </a:ext>
                  </a:extLst>
                </a:gridCol>
              </a:tblGrid>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29688">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700"/>
                    </a:p>
                  </a:txBody>
                  <a:tcPr marL="83409" marR="83409" marT="41705" marB="4170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1320290" y="3145077"/>
            <a:ext cx="10656413" cy="2718666"/>
          </a:xfrm>
          <a:prstGeom prst="rect">
            <a:avLst/>
          </a:prstGeom>
          <a:noFill/>
        </p:spPr>
        <p:txBody>
          <a:bodyPr wrap="square" lIns="114400" tIns="57200" rIns="114400" bIns="57200" rtlCol="0">
            <a:spAutoFit/>
          </a:bodyPr>
          <a:lstStyle/>
          <a:p>
            <a:pPr algn="ctr" defTabSz="859353"/>
            <a:r>
              <a:rPr lang="vi-VN" sz="16916">
                <a:solidFill>
                  <a:srgbClr val="FF0000"/>
                </a:solidFill>
                <a:latin typeface="HP001 4 hàng" pitchFamily="34" charset="0"/>
              </a:rPr>
              <a:t>jự</a:t>
            </a:r>
            <a:r>
              <a:rPr lang="en-US" sz="16916">
                <a:solidFill>
                  <a:srgbClr val="FF0000"/>
                </a:solidFill>
                <a:latin typeface="HP001 4 hàng"/>
              </a:rPr>
              <a:t>‼</a:t>
            </a:r>
            <a:endParaRPr lang="en-US" sz="16916">
              <a:solidFill>
                <a:srgbClr val="FF0000"/>
              </a:solidFill>
              <a:latin typeface="HP001 4 hàng"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0032" y="206340"/>
            <a:ext cx="2546509" cy="1609303"/>
          </a:xfrm>
          <a:prstGeom prst="rect">
            <a:avLst/>
          </a:prstGeom>
        </p:spPr>
      </p:pic>
    </p:spTree>
    <p:extLst>
      <p:ext uri="{BB962C8B-B14F-4D97-AF65-F5344CB8AC3E}">
        <p14:creationId xmlns:p14="http://schemas.microsoft.com/office/powerpoint/2010/main" val="37024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ẻ em Vui vẻ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347</Words>
  <Application>Microsoft Office PowerPoint</Application>
  <PresentationFormat>Custom</PresentationFormat>
  <Paragraphs>199</Paragraphs>
  <Slides>44</Slides>
  <Notes>23</Notes>
  <HiddenSlides>0</HiddenSlides>
  <MMClips>3</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44</vt:i4>
      </vt:variant>
    </vt:vector>
  </HeadingPairs>
  <TitlesOfParts>
    <vt:vector size="61" baseType="lpstr">
      <vt:lpstr>.VnArial</vt:lpstr>
      <vt:lpstr>.VnCooper</vt:lpstr>
      <vt:lpstr>Arial</vt:lpstr>
      <vt:lpstr>Arial Rounded MT Bold</vt:lpstr>
      <vt:lpstr>Arial-Rounded</vt:lpstr>
      <vt:lpstr>Arrus-Black</vt:lpstr>
      <vt:lpstr>AvantGarde</vt:lpstr>
      <vt:lpstr>Bandit</vt:lpstr>
      <vt:lpstr>Calibri</vt:lpstr>
      <vt:lpstr>DomCasual</vt:lpstr>
      <vt:lpstr>Euphemia</vt:lpstr>
      <vt:lpstr>HP001 4 hàng</vt:lpstr>
      <vt:lpstr>HP001 4H</vt:lpstr>
      <vt:lpstr>Tahoma</vt:lpstr>
      <vt:lpstr>Wingdings</vt:lpstr>
      <vt:lpstr>Trẻ em Vui vẻ 16x9</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123</cp:revision>
  <dcterms:created xsi:type="dcterms:W3CDTF">2020-07-22T10:07:00Z</dcterms:created>
  <dcterms:modified xsi:type="dcterms:W3CDTF">2024-11-25T14:08:38Z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1033-11.2.0.9718</vt:lpwstr>
  </property>
</Properties>
</file>