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3"/>
  </p:notesMasterIdLst>
  <p:sldIdLst>
    <p:sldId id="257" r:id="rId4"/>
    <p:sldId id="329" r:id="rId5"/>
    <p:sldId id="276" r:id="rId6"/>
    <p:sldId id="330" r:id="rId7"/>
    <p:sldId id="278" r:id="rId8"/>
    <p:sldId id="331" r:id="rId9"/>
    <p:sldId id="280" r:id="rId10"/>
    <p:sldId id="259" r:id="rId11"/>
    <p:sldId id="260" r:id="rId12"/>
    <p:sldId id="324" r:id="rId13"/>
    <p:sldId id="262" r:id="rId14"/>
    <p:sldId id="325" r:id="rId15"/>
    <p:sldId id="263" r:id="rId16"/>
    <p:sldId id="282" r:id="rId17"/>
    <p:sldId id="283" r:id="rId18"/>
    <p:sldId id="284" r:id="rId19"/>
    <p:sldId id="264" r:id="rId20"/>
    <p:sldId id="265" r:id="rId21"/>
    <p:sldId id="266" r:id="rId22"/>
    <p:sldId id="267" r:id="rId23"/>
    <p:sldId id="317" r:id="rId24"/>
    <p:sldId id="319" r:id="rId25"/>
    <p:sldId id="318" r:id="rId26"/>
    <p:sldId id="320" r:id="rId27"/>
    <p:sldId id="308" r:id="rId28"/>
    <p:sldId id="294" r:id="rId29"/>
    <p:sldId id="321" r:id="rId30"/>
    <p:sldId id="268" r:id="rId31"/>
    <p:sldId id="279" r:id="rId32"/>
    <p:sldId id="286" r:id="rId33"/>
    <p:sldId id="314" r:id="rId34"/>
    <p:sldId id="272" r:id="rId35"/>
    <p:sldId id="327" r:id="rId36"/>
    <p:sldId id="328" r:id="rId37"/>
    <p:sldId id="326" r:id="rId38"/>
    <p:sldId id="273" r:id="rId39"/>
    <p:sldId id="274" r:id="rId40"/>
    <p:sldId id="275" r:id="rId41"/>
    <p:sldId id="277" r:id="rId42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1103" autoAdjust="0"/>
  </p:normalViewPr>
  <p:slideViewPr>
    <p:cSldViewPr>
      <p:cViewPr varScale="1">
        <p:scale>
          <a:sx n="56" d="100"/>
          <a:sy n="56" d="100"/>
        </p:scale>
        <p:origin x="236" y="32"/>
      </p:cViewPr>
      <p:guideLst>
        <p:guide orient="horz" pos="2160"/>
        <p:guide pos="3831"/>
      </p:guideLst>
    </p:cSldViewPr>
  </p:slid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chủ</a:t>
            </a:r>
            <a:r>
              <a:rPr lang="en-US" baseline="0"/>
              <a:t> động hỏi HS để khai thác nội dung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1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20482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 anchorCtr="0"/>
          <a:lstStyle/>
          <a:p>
            <a:pPr lvl="0"/>
            <a:endParaRPr lang="en-US" altLang="zh-CN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8938" y="685800"/>
            <a:ext cx="6080125" cy="3429000"/>
          </a:xfrm>
          <a:ln>
            <a:solidFill>
              <a:srgbClr val="000000"/>
            </a:solidFill>
            <a:miter/>
          </a:ln>
        </p:spPr>
      </p:sp>
      <p:sp>
        <p:nvSpPr>
          <p:cNvPr id="22531" name="Rectangle 3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30"/>
            <a:ext cx="10337562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043" indent="0" algn="ctr">
              <a:buNone/>
              <a:defRPr/>
            </a:lvl2pPr>
            <a:lvl3pPr marL="684086" indent="0" algn="ctr">
              <a:buNone/>
              <a:defRPr/>
            </a:lvl3pPr>
            <a:lvl4pPr marL="1026128" indent="0" algn="ctr">
              <a:buNone/>
              <a:defRPr/>
            </a:lvl4pPr>
            <a:lvl5pPr marL="1368171" indent="0" algn="ctr">
              <a:buNone/>
              <a:defRPr/>
            </a:lvl5pPr>
            <a:lvl6pPr marL="1710214" indent="0" algn="ctr">
              <a:buNone/>
              <a:defRPr/>
            </a:lvl6pPr>
            <a:lvl7pPr marL="2052257" indent="0" algn="ctr">
              <a:buNone/>
              <a:defRPr/>
            </a:lvl7pPr>
            <a:lvl8pPr marL="2394299" indent="0" algn="ctr">
              <a:buNone/>
              <a:defRPr/>
            </a:lvl8pPr>
            <a:lvl9pPr marL="2736342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023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603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5"/>
            <a:ext cx="10337562" cy="1362075"/>
          </a:xfrm>
        </p:spPr>
        <p:txBody>
          <a:bodyPr anchor="t"/>
          <a:lstStyle>
            <a:lvl1pPr algn="l">
              <a:defRPr sz="2993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1496"/>
            </a:lvl1pPr>
            <a:lvl2pPr marL="342043" indent="0">
              <a:buNone/>
              <a:defRPr sz="1347"/>
            </a:lvl2pPr>
            <a:lvl3pPr marL="684086" indent="0">
              <a:buNone/>
              <a:defRPr sz="1197"/>
            </a:lvl3pPr>
            <a:lvl4pPr marL="1026128" indent="0">
              <a:buNone/>
              <a:defRPr sz="1047"/>
            </a:lvl4pPr>
            <a:lvl5pPr marL="1368171" indent="0">
              <a:buNone/>
              <a:defRPr sz="1047"/>
            </a:lvl5pPr>
            <a:lvl6pPr marL="1710214" indent="0">
              <a:buNone/>
              <a:defRPr sz="1047"/>
            </a:lvl6pPr>
            <a:lvl7pPr marL="2052257" indent="0">
              <a:buNone/>
              <a:defRPr sz="1047"/>
            </a:lvl7pPr>
            <a:lvl8pPr marL="2394299" indent="0">
              <a:buNone/>
              <a:defRPr sz="1047"/>
            </a:lvl8pPr>
            <a:lvl9pPr marL="2736342" indent="0">
              <a:buNone/>
              <a:defRPr sz="1047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664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5"/>
            <a:ext cx="5371478" cy="4525963"/>
          </a:xfrm>
        </p:spPr>
        <p:txBody>
          <a:bodyPr/>
          <a:lstStyle>
            <a:lvl1pPr>
              <a:defRPr sz="2095"/>
            </a:lvl1pPr>
            <a:lvl2pPr>
              <a:defRPr sz="1795"/>
            </a:lvl2pPr>
            <a:lvl3pPr>
              <a:defRPr sz="1496"/>
            </a:lvl3pPr>
            <a:lvl4pPr>
              <a:defRPr sz="1347"/>
            </a:lvl4pPr>
            <a:lvl5pPr>
              <a:defRPr sz="1347"/>
            </a:lvl5pPr>
            <a:lvl6pPr>
              <a:defRPr sz="1347"/>
            </a:lvl6pPr>
            <a:lvl7pPr>
              <a:defRPr sz="1347"/>
            </a:lvl7pPr>
            <a:lvl8pPr>
              <a:defRPr sz="1347"/>
            </a:lvl8pPr>
            <a:lvl9pPr>
              <a:defRPr sz="1347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z="1347" strike="noStrike" noProof="1"/>
              <a:t>Fourth level</a:t>
            </a:r>
            <a:endParaRPr lang="en-US" strike="noStrike" noProof="1"/>
          </a:p>
          <a:p>
            <a:pPr lvl="4" fontAlgn="base"/>
            <a:r>
              <a:rPr lang="en-US" sz="1347" strike="noStrike" noProof="1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5"/>
            <a:ext cx="5371478" cy="4525963"/>
          </a:xfrm>
        </p:spPr>
        <p:txBody>
          <a:bodyPr/>
          <a:lstStyle>
            <a:lvl1pPr>
              <a:defRPr sz="2095"/>
            </a:lvl1pPr>
            <a:lvl2pPr>
              <a:defRPr sz="1795"/>
            </a:lvl2pPr>
            <a:lvl3pPr>
              <a:defRPr sz="1496"/>
            </a:lvl3pPr>
            <a:lvl4pPr>
              <a:defRPr sz="1347"/>
            </a:lvl4pPr>
            <a:lvl5pPr>
              <a:defRPr sz="1347"/>
            </a:lvl5pPr>
            <a:lvl6pPr>
              <a:defRPr sz="1347"/>
            </a:lvl6pPr>
            <a:lvl7pPr>
              <a:defRPr sz="1347"/>
            </a:lvl7pPr>
            <a:lvl8pPr>
              <a:defRPr sz="1347"/>
            </a:lvl8pPr>
            <a:lvl9pPr>
              <a:defRPr sz="1347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z="1347" strike="noStrike" noProof="1"/>
              <a:t>Fourth level</a:t>
            </a:r>
            <a:endParaRPr lang="en-US" strike="noStrike" noProof="1"/>
          </a:p>
          <a:p>
            <a:pPr lvl="4" fontAlgn="base"/>
            <a:r>
              <a:rPr lang="en-US" sz="1347" strike="noStrike" noProof="1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470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3"/>
            <a:ext cx="5373590" cy="639762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2043" indent="0">
              <a:buNone/>
              <a:defRPr sz="1496" b="1"/>
            </a:lvl2pPr>
            <a:lvl3pPr marL="684086" indent="0">
              <a:buNone/>
              <a:defRPr sz="1347" b="1"/>
            </a:lvl3pPr>
            <a:lvl4pPr marL="1026128" indent="0">
              <a:buNone/>
              <a:defRPr sz="1197" b="1"/>
            </a:lvl4pPr>
            <a:lvl5pPr marL="1368171" indent="0">
              <a:buNone/>
              <a:defRPr sz="1197" b="1"/>
            </a:lvl5pPr>
            <a:lvl6pPr marL="1710214" indent="0">
              <a:buNone/>
              <a:defRPr sz="1197" b="1"/>
            </a:lvl6pPr>
            <a:lvl7pPr marL="2052257" indent="0">
              <a:buNone/>
              <a:defRPr sz="1197" b="1"/>
            </a:lvl7pPr>
            <a:lvl8pPr marL="2394299" indent="0">
              <a:buNone/>
              <a:defRPr sz="1197" b="1"/>
            </a:lvl8pPr>
            <a:lvl9pPr marL="2736342" indent="0">
              <a:buNone/>
              <a:defRPr sz="1197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0" cy="3951288"/>
          </a:xfrm>
        </p:spPr>
        <p:txBody>
          <a:bodyPr/>
          <a:lstStyle>
            <a:lvl1pPr>
              <a:defRPr sz="1795"/>
            </a:lvl1pPr>
            <a:lvl2pPr>
              <a:defRPr sz="1496"/>
            </a:lvl2pPr>
            <a:lvl3pPr>
              <a:defRPr sz="1347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z="1347" strike="noStrike" noProof="1"/>
              <a:t>Third level</a:t>
            </a:r>
            <a:endParaRPr lang="en-US" strike="noStrike" noProof="1"/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9" y="1535113"/>
            <a:ext cx="5375701" cy="639762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2043" indent="0">
              <a:buNone/>
              <a:defRPr sz="1496" b="1"/>
            </a:lvl2pPr>
            <a:lvl3pPr marL="684086" indent="0">
              <a:buNone/>
              <a:defRPr sz="1347" b="1"/>
            </a:lvl3pPr>
            <a:lvl4pPr marL="1026128" indent="0">
              <a:buNone/>
              <a:defRPr sz="1197" b="1"/>
            </a:lvl4pPr>
            <a:lvl5pPr marL="1368171" indent="0">
              <a:buNone/>
              <a:defRPr sz="1197" b="1"/>
            </a:lvl5pPr>
            <a:lvl6pPr marL="1710214" indent="0">
              <a:buNone/>
              <a:defRPr sz="1197" b="1"/>
            </a:lvl6pPr>
            <a:lvl7pPr marL="2052257" indent="0">
              <a:buNone/>
              <a:defRPr sz="1197" b="1"/>
            </a:lvl7pPr>
            <a:lvl8pPr marL="2394299" indent="0">
              <a:buNone/>
              <a:defRPr sz="1197" b="1"/>
            </a:lvl8pPr>
            <a:lvl9pPr marL="2736342" indent="0">
              <a:buNone/>
              <a:defRPr sz="1197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9" y="2174875"/>
            <a:ext cx="5375701" cy="3951288"/>
          </a:xfrm>
        </p:spPr>
        <p:txBody>
          <a:bodyPr/>
          <a:lstStyle>
            <a:lvl1pPr>
              <a:defRPr sz="1795"/>
            </a:lvl1pPr>
            <a:lvl2pPr>
              <a:defRPr sz="1496"/>
            </a:lvl2pPr>
            <a:lvl3pPr>
              <a:defRPr sz="1347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z="1347" strike="noStrike" noProof="1"/>
              <a:t>Third level</a:t>
            </a:r>
            <a:endParaRPr lang="en-US" strike="noStrike" noProof="1"/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756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302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2385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5" y="273050"/>
            <a:ext cx="4001161" cy="1162050"/>
          </a:xfrm>
        </p:spPr>
        <p:txBody>
          <a:bodyPr anchor="b"/>
          <a:lstStyle>
            <a:lvl1pPr algn="l">
              <a:defRPr sz="1496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5"/>
            <a:ext cx="6798806" cy="5853113"/>
          </a:xfrm>
        </p:spPr>
        <p:txBody>
          <a:bodyPr/>
          <a:lstStyle>
            <a:lvl1pPr>
              <a:defRPr sz="2394"/>
            </a:lvl1pPr>
            <a:lvl2pPr>
              <a:defRPr sz="2095"/>
            </a:lvl2pPr>
            <a:lvl3pPr>
              <a:defRPr sz="1795"/>
            </a:lvl3pPr>
            <a:lvl4pPr>
              <a:defRPr sz="1496"/>
            </a:lvl4pPr>
            <a:lvl5pPr>
              <a:defRPr sz="1496"/>
            </a:lvl5pPr>
            <a:lvl6pPr>
              <a:defRPr sz="1496"/>
            </a:lvl6pPr>
            <a:lvl7pPr>
              <a:defRPr sz="1496"/>
            </a:lvl7pPr>
            <a:lvl8pPr>
              <a:defRPr sz="1496"/>
            </a:lvl8pPr>
            <a:lvl9pPr>
              <a:defRPr sz="1496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5" y="1435103"/>
            <a:ext cx="4001161" cy="4691063"/>
          </a:xfrm>
        </p:spPr>
        <p:txBody>
          <a:bodyPr/>
          <a:lstStyle>
            <a:lvl1pPr marL="0" indent="0">
              <a:buNone/>
              <a:defRPr sz="1047"/>
            </a:lvl1pPr>
            <a:lvl2pPr marL="342043" indent="0">
              <a:buNone/>
              <a:defRPr sz="898"/>
            </a:lvl2pPr>
            <a:lvl3pPr marL="684086" indent="0">
              <a:buNone/>
              <a:defRPr sz="748"/>
            </a:lvl3pPr>
            <a:lvl4pPr marL="1026128" indent="0">
              <a:buNone/>
              <a:defRPr sz="673"/>
            </a:lvl4pPr>
            <a:lvl5pPr marL="1368171" indent="0">
              <a:buNone/>
              <a:defRPr sz="673"/>
            </a:lvl5pPr>
            <a:lvl6pPr marL="1710214" indent="0">
              <a:buNone/>
              <a:defRPr sz="673"/>
            </a:lvl6pPr>
            <a:lvl7pPr marL="2052257" indent="0">
              <a:buNone/>
              <a:defRPr sz="673"/>
            </a:lvl7pPr>
            <a:lvl8pPr marL="2394299" indent="0">
              <a:buNone/>
              <a:defRPr sz="673"/>
            </a:lvl8pPr>
            <a:lvl9pPr marL="2736342" indent="0">
              <a:buNone/>
              <a:defRPr sz="673"/>
            </a:lvl9pPr>
          </a:lstStyle>
          <a:p>
            <a:pPr lvl="0" fontAlgn="base"/>
            <a:r>
              <a:rPr lang="en-US" sz="1047" strike="noStrike" noProof="1"/>
              <a:t>Click to edit Master text styles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730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1496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2394"/>
            </a:lvl1pPr>
            <a:lvl2pPr marL="342043" indent="0">
              <a:buNone/>
              <a:defRPr sz="2095"/>
            </a:lvl2pPr>
            <a:lvl3pPr marL="684086" indent="0">
              <a:buNone/>
              <a:defRPr sz="1795"/>
            </a:lvl3pPr>
            <a:lvl4pPr marL="1026128" indent="0">
              <a:buNone/>
              <a:defRPr sz="1496"/>
            </a:lvl4pPr>
            <a:lvl5pPr marL="1368171" indent="0">
              <a:buNone/>
              <a:defRPr sz="1496"/>
            </a:lvl5pPr>
            <a:lvl6pPr marL="1710214" indent="0">
              <a:buNone/>
              <a:defRPr sz="1496"/>
            </a:lvl6pPr>
            <a:lvl7pPr marL="2052257" indent="0">
              <a:buNone/>
              <a:defRPr sz="1496"/>
            </a:lvl7pPr>
            <a:lvl8pPr marL="2394299" indent="0">
              <a:buNone/>
              <a:defRPr sz="1496"/>
            </a:lvl8pPr>
            <a:lvl9pPr marL="2736342" indent="0">
              <a:buNone/>
              <a:defRPr sz="1496"/>
            </a:lvl9pPr>
          </a:lstStyle>
          <a:p>
            <a:pPr lvl="0" fontAlgn="base"/>
            <a:endParaRPr lang="en-US" strike="noStrik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047"/>
            </a:lvl1pPr>
            <a:lvl2pPr marL="342043" indent="0">
              <a:buNone/>
              <a:defRPr sz="898"/>
            </a:lvl2pPr>
            <a:lvl3pPr marL="684086" indent="0">
              <a:buNone/>
              <a:defRPr sz="748"/>
            </a:lvl3pPr>
            <a:lvl4pPr marL="1026128" indent="0">
              <a:buNone/>
              <a:defRPr sz="673"/>
            </a:lvl4pPr>
            <a:lvl5pPr marL="1368171" indent="0">
              <a:buNone/>
              <a:defRPr sz="673"/>
            </a:lvl5pPr>
            <a:lvl6pPr marL="1710214" indent="0">
              <a:buNone/>
              <a:defRPr sz="673"/>
            </a:lvl6pPr>
            <a:lvl7pPr marL="2052257" indent="0">
              <a:buNone/>
              <a:defRPr sz="673"/>
            </a:lvl7pPr>
            <a:lvl8pPr marL="2394299" indent="0">
              <a:buNone/>
              <a:defRPr sz="673"/>
            </a:lvl8pPr>
            <a:lvl9pPr marL="2736342" indent="0">
              <a:buNone/>
              <a:defRPr sz="673"/>
            </a:lvl9pPr>
          </a:lstStyle>
          <a:p>
            <a:pPr lvl="0" fontAlgn="base"/>
            <a:r>
              <a:rPr lang="en-US" sz="1047" strike="noStrike" noProof="1"/>
              <a:t>Click to edit Master text styles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5448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4034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43"/>
            <a:ext cx="2736414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43"/>
            <a:ext cx="8006543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607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4489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1795"/>
            </a:lvl1pPr>
            <a:lvl2pPr marL="342043" indent="0" algn="ctr">
              <a:buNone/>
              <a:defRPr sz="1496"/>
            </a:lvl2pPr>
            <a:lvl3pPr marL="684086" indent="0" algn="ctr">
              <a:buNone/>
              <a:defRPr sz="1347"/>
            </a:lvl3pPr>
            <a:lvl4pPr marL="1026128" indent="0" algn="ctr">
              <a:buNone/>
              <a:defRPr sz="1197"/>
            </a:lvl4pPr>
            <a:lvl5pPr marL="1368171" indent="0" algn="ctr">
              <a:buNone/>
              <a:defRPr sz="1197"/>
            </a:lvl5pPr>
            <a:lvl6pPr marL="1710214" indent="0" algn="ctr">
              <a:buNone/>
              <a:defRPr sz="1197"/>
            </a:lvl6pPr>
            <a:lvl7pPr marL="2052257" indent="0" algn="ctr">
              <a:buNone/>
              <a:defRPr sz="1197"/>
            </a:lvl7pPr>
            <a:lvl8pPr marL="2394299" indent="0" algn="ctr">
              <a:buNone/>
              <a:defRPr sz="1197"/>
            </a:lvl8pPr>
            <a:lvl9pPr marL="2736342" indent="0" algn="ctr">
              <a:buNone/>
              <a:defRPr sz="1197"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906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8116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3" y="1709743"/>
            <a:ext cx="10489585" cy="2852737"/>
          </a:xfrm>
        </p:spPr>
        <p:txBody>
          <a:bodyPr anchor="b"/>
          <a:lstStyle>
            <a:lvl1pPr>
              <a:defRPr sz="4489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3" y="4589468"/>
            <a:ext cx="10489585" cy="1500187"/>
          </a:xfrm>
        </p:spPr>
        <p:txBody>
          <a:bodyPr/>
          <a:lstStyle>
            <a:lvl1pPr marL="0" indent="0">
              <a:buNone/>
              <a:defRPr sz="1795"/>
            </a:lvl1pPr>
            <a:lvl2pPr marL="342043" indent="0">
              <a:buNone/>
              <a:defRPr sz="1496"/>
            </a:lvl2pPr>
            <a:lvl3pPr marL="684086" indent="0">
              <a:buNone/>
              <a:defRPr sz="1347"/>
            </a:lvl3pPr>
            <a:lvl4pPr marL="1026128" indent="0">
              <a:buNone/>
              <a:defRPr sz="1197"/>
            </a:lvl4pPr>
            <a:lvl5pPr marL="1368171" indent="0">
              <a:buNone/>
              <a:defRPr sz="1197"/>
            </a:lvl5pPr>
            <a:lvl6pPr marL="1710214" indent="0">
              <a:buNone/>
              <a:defRPr sz="1197"/>
            </a:lvl6pPr>
            <a:lvl7pPr marL="2052257" indent="0">
              <a:buNone/>
              <a:defRPr sz="1197"/>
            </a:lvl7pPr>
            <a:lvl8pPr marL="2394299" indent="0">
              <a:buNone/>
              <a:defRPr sz="1197"/>
            </a:lvl8pPr>
            <a:lvl9pPr marL="2736342" indent="0">
              <a:buNone/>
              <a:defRPr sz="1197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8725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5"/>
            <a:ext cx="5371478" cy="4525963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5"/>
            <a:ext cx="5371478" cy="4525963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7604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38" y="365129"/>
            <a:ext cx="10489585" cy="1325563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40" y="1681163"/>
            <a:ext cx="5145555" cy="823912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2043" indent="0">
              <a:buNone/>
              <a:defRPr sz="1496" b="1"/>
            </a:lvl2pPr>
            <a:lvl3pPr marL="684086" indent="0">
              <a:buNone/>
              <a:defRPr sz="1347" b="1"/>
            </a:lvl3pPr>
            <a:lvl4pPr marL="1026128" indent="0">
              <a:buNone/>
              <a:defRPr sz="1197" b="1"/>
            </a:lvl4pPr>
            <a:lvl5pPr marL="1368171" indent="0">
              <a:buNone/>
              <a:defRPr sz="1197" b="1"/>
            </a:lvl5pPr>
            <a:lvl6pPr marL="1710214" indent="0">
              <a:buNone/>
              <a:defRPr sz="1197" b="1"/>
            </a:lvl6pPr>
            <a:lvl7pPr marL="2052257" indent="0">
              <a:buNone/>
              <a:defRPr sz="1197" b="1"/>
            </a:lvl7pPr>
            <a:lvl8pPr marL="2394299" indent="0">
              <a:buNone/>
              <a:defRPr sz="1197" b="1"/>
            </a:lvl8pPr>
            <a:lvl9pPr marL="2736342" indent="0">
              <a:buNone/>
              <a:defRPr sz="1197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40" y="2505075"/>
            <a:ext cx="5145555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893" cy="823912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2043" indent="0">
              <a:buNone/>
              <a:defRPr sz="1496" b="1"/>
            </a:lvl2pPr>
            <a:lvl3pPr marL="684086" indent="0">
              <a:buNone/>
              <a:defRPr sz="1347" b="1"/>
            </a:lvl3pPr>
            <a:lvl4pPr marL="1026128" indent="0">
              <a:buNone/>
              <a:defRPr sz="1197" b="1"/>
            </a:lvl4pPr>
            <a:lvl5pPr marL="1368171" indent="0">
              <a:buNone/>
              <a:defRPr sz="1197" b="1"/>
            </a:lvl5pPr>
            <a:lvl6pPr marL="1710214" indent="0">
              <a:buNone/>
              <a:defRPr sz="1197" b="1"/>
            </a:lvl6pPr>
            <a:lvl7pPr marL="2052257" indent="0">
              <a:buNone/>
              <a:defRPr sz="1197" b="1"/>
            </a:lvl7pPr>
            <a:lvl8pPr marL="2394299" indent="0">
              <a:buNone/>
              <a:defRPr sz="1197" b="1"/>
            </a:lvl8pPr>
            <a:lvl9pPr marL="2736342" indent="0">
              <a:buNone/>
              <a:defRPr sz="1197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893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3380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0114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796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40" y="457200"/>
            <a:ext cx="3923038" cy="1600200"/>
          </a:xfrm>
        </p:spPr>
        <p:txBody>
          <a:bodyPr anchor="b"/>
          <a:lstStyle>
            <a:lvl1pPr>
              <a:defRPr sz="2394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893" y="987430"/>
            <a:ext cx="6156930" cy="4873625"/>
          </a:xfrm>
        </p:spPr>
        <p:txBody>
          <a:bodyPr/>
          <a:lstStyle>
            <a:lvl1pPr>
              <a:defRPr sz="2394"/>
            </a:lvl1pPr>
            <a:lvl2pPr>
              <a:defRPr sz="2095"/>
            </a:lvl2pPr>
            <a:lvl3pPr>
              <a:defRPr sz="1795"/>
            </a:lvl3pPr>
            <a:lvl4pPr>
              <a:defRPr sz="1496"/>
            </a:lvl4pPr>
            <a:lvl5pPr>
              <a:defRPr sz="1496"/>
            </a:lvl5pPr>
            <a:lvl6pPr>
              <a:defRPr sz="1496"/>
            </a:lvl6pPr>
            <a:lvl7pPr>
              <a:defRPr sz="1496"/>
            </a:lvl7pPr>
            <a:lvl8pPr>
              <a:defRPr sz="1496"/>
            </a:lvl8pPr>
            <a:lvl9pPr>
              <a:defRPr sz="1496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40" y="2057400"/>
            <a:ext cx="3923038" cy="3811588"/>
          </a:xfrm>
        </p:spPr>
        <p:txBody>
          <a:bodyPr/>
          <a:lstStyle>
            <a:lvl1pPr marL="0" indent="0">
              <a:buNone/>
              <a:defRPr sz="1197"/>
            </a:lvl1pPr>
            <a:lvl2pPr marL="342043" indent="0">
              <a:buNone/>
              <a:defRPr sz="1047"/>
            </a:lvl2pPr>
            <a:lvl3pPr marL="684086" indent="0">
              <a:buNone/>
              <a:defRPr sz="898"/>
            </a:lvl3pPr>
            <a:lvl4pPr marL="1026128" indent="0">
              <a:buNone/>
              <a:defRPr sz="748"/>
            </a:lvl4pPr>
            <a:lvl5pPr marL="1368171" indent="0">
              <a:buNone/>
              <a:defRPr sz="748"/>
            </a:lvl5pPr>
            <a:lvl6pPr marL="1710214" indent="0">
              <a:buNone/>
              <a:defRPr sz="748"/>
            </a:lvl6pPr>
            <a:lvl7pPr marL="2052257" indent="0">
              <a:buNone/>
              <a:defRPr sz="748"/>
            </a:lvl7pPr>
            <a:lvl8pPr marL="2394299" indent="0">
              <a:buNone/>
              <a:defRPr sz="748"/>
            </a:lvl8pPr>
            <a:lvl9pPr marL="2736342" indent="0">
              <a:buNone/>
              <a:defRPr sz="748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0412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40" y="457200"/>
            <a:ext cx="3923038" cy="1600200"/>
          </a:xfrm>
        </p:spPr>
        <p:txBody>
          <a:bodyPr anchor="b"/>
          <a:lstStyle>
            <a:lvl1pPr>
              <a:defRPr sz="2394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893" y="987430"/>
            <a:ext cx="6156930" cy="4873625"/>
          </a:xfrm>
        </p:spPr>
        <p:txBody>
          <a:bodyPr/>
          <a:lstStyle>
            <a:lvl1pPr marL="0" indent="0">
              <a:buNone/>
              <a:defRPr sz="2394"/>
            </a:lvl1pPr>
            <a:lvl2pPr marL="342043" indent="0">
              <a:buNone/>
              <a:defRPr sz="2095"/>
            </a:lvl2pPr>
            <a:lvl3pPr marL="684086" indent="0">
              <a:buNone/>
              <a:defRPr sz="1795"/>
            </a:lvl3pPr>
            <a:lvl4pPr marL="1026128" indent="0">
              <a:buNone/>
              <a:defRPr sz="1496"/>
            </a:lvl4pPr>
            <a:lvl5pPr marL="1368171" indent="0">
              <a:buNone/>
              <a:defRPr sz="1496"/>
            </a:lvl5pPr>
            <a:lvl6pPr marL="1710214" indent="0">
              <a:buNone/>
              <a:defRPr sz="1496"/>
            </a:lvl6pPr>
            <a:lvl7pPr marL="2052257" indent="0">
              <a:buNone/>
              <a:defRPr sz="1496"/>
            </a:lvl7pPr>
            <a:lvl8pPr marL="2394299" indent="0">
              <a:buNone/>
              <a:defRPr sz="1496"/>
            </a:lvl8pPr>
            <a:lvl9pPr marL="2736342" indent="0">
              <a:buNone/>
              <a:defRPr sz="1496"/>
            </a:lvl9pPr>
          </a:lstStyle>
          <a:p>
            <a:pPr lvl="0" fontAlgn="base"/>
            <a:endParaRPr lang="en-US" strike="noStrik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40" y="2057400"/>
            <a:ext cx="3923038" cy="3811588"/>
          </a:xfrm>
        </p:spPr>
        <p:txBody>
          <a:bodyPr/>
          <a:lstStyle>
            <a:lvl1pPr marL="0" indent="0">
              <a:buNone/>
              <a:defRPr sz="1197"/>
            </a:lvl1pPr>
            <a:lvl2pPr marL="342043" indent="0">
              <a:buNone/>
              <a:defRPr sz="1047"/>
            </a:lvl2pPr>
            <a:lvl3pPr marL="684086" indent="0">
              <a:buNone/>
              <a:defRPr sz="898"/>
            </a:lvl3pPr>
            <a:lvl4pPr marL="1026128" indent="0">
              <a:buNone/>
              <a:defRPr sz="748"/>
            </a:lvl4pPr>
            <a:lvl5pPr marL="1368171" indent="0">
              <a:buNone/>
              <a:defRPr sz="748"/>
            </a:lvl5pPr>
            <a:lvl6pPr marL="1710214" indent="0">
              <a:buNone/>
              <a:defRPr sz="748"/>
            </a:lvl6pPr>
            <a:lvl7pPr marL="2052257" indent="0">
              <a:buNone/>
              <a:defRPr sz="748"/>
            </a:lvl7pPr>
            <a:lvl8pPr marL="2394299" indent="0">
              <a:buNone/>
              <a:defRPr sz="748"/>
            </a:lvl8pPr>
            <a:lvl9pPr marL="2736342" indent="0">
              <a:buNone/>
              <a:defRPr sz="748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2783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0994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43"/>
            <a:ext cx="2736414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43"/>
            <a:ext cx="8006543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136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/>
          </p:cNvSpPr>
          <p:nvPr>
            <p:ph type="body"/>
          </p:nvPr>
        </p:nvSpPr>
        <p:spPr>
          <a:xfrm>
            <a:off x="608092" y="1600202"/>
            <a:ext cx="10945654" cy="452596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/>
            <a:r>
              <a:rPr lang="en-US" altLang="en-US"/>
              <a:t>Click to edit Master text styles</a:t>
            </a:r>
          </a:p>
          <a:p>
            <a:pPr lvl="1" indent="-214093"/>
            <a:r>
              <a:rPr lang="en-US" altLang="en-US"/>
              <a:t>Second level</a:t>
            </a:r>
          </a:p>
          <a:p>
            <a:pPr lvl="2" indent="-171021"/>
            <a:r>
              <a:rPr lang="en-US" altLang="en-US"/>
              <a:t>Third level</a:t>
            </a:r>
          </a:p>
          <a:p>
            <a:pPr lvl="3" indent="-171021"/>
            <a:r>
              <a:rPr lang="en-US" altLang="en-US"/>
              <a:t>Fourth level</a:t>
            </a:r>
          </a:p>
          <a:p>
            <a:pPr lvl="4" indent="-171021"/>
            <a:r>
              <a:rPr lang="en-US" altLang="en-US"/>
              <a:t>Fifth level</a:t>
            </a:r>
          </a:p>
        </p:txBody>
      </p:sp>
      <p:sp>
        <p:nvSpPr>
          <p:cNvPr id="3758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5225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047">
                <a:latin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3758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5" y="6245225"/>
            <a:ext cx="385124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047">
                <a:latin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3758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5225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47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9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92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5pPr>
      <a:lvl6pPr marL="456057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6pPr>
      <a:lvl7pPr marL="912114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7pPr>
      <a:lvl8pPr marL="1368171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8pPr>
      <a:lvl9pPr marL="1824228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6532" indent="-256532" algn="l" rtl="0" eaLnBrk="0" fontAlgn="base" hangingPunct="0">
        <a:spcBef>
          <a:spcPct val="15000"/>
        </a:spcBef>
        <a:spcAft>
          <a:spcPct val="0"/>
        </a:spcAft>
        <a:buChar char="•"/>
        <a:defRPr sz="2394">
          <a:solidFill>
            <a:schemeClr val="tx1"/>
          </a:solidFill>
          <a:latin typeface="+mn-lt"/>
          <a:ea typeface="+mn-ea"/>
          <a:cs typeface="+mn-cs"/>
        </a:defRPr>
      </a:lvl1pPr>
      <a:lvl2pPr marL="556136" indent="-213460" algn="l" rtl="0" eaLnBrk="0" fontAlgn="base" hangingPunct="0">
        <a:spcBef>
          <a:spcPct val="15000"/>
        </a:spcBef>
        <a:spcAft>
          <a:spcPct val="0"/>
        </a:spcAft>
        <a:buChar char="–"/>
        <a:defRPr sz="2095">
          <a:solidFill>
            <a:schemeClr val="tx1"/>
          </a:solidFill>
          <a:latin typeface="+mn-lt"/>
        </a:defRPr>
      </a:lvl2pPr>
      <a:lvl3pPr marL="855107" indent="-171021" algn="l" rtl="0" eaLnBrk="0" fontAlgn="base" hangingPunct="0">
        <a:spcBef>
          <a:spcPct val="15000"/>
        </a:spcBef>
        <a:spcAft>
          <a:spcPct val="0"/>
        </a:spcAft>
        <a:buChar char="•"/>
        <a:defRPr sz="1795">
          <a:solidFill>
            <a:schemeClr val="tx1"/>
          </a:solidFill>
          <a:latin typeface="+mn-lt"/>
        </a:defRPr>
      </a:lvl3pPr>
      <a:lvl4pPr marL="1197150" indent="-171021" algn="l" rtl="0" eaLnBrk="0" fontAlgn="base" hangingPunct="0">
        <a:spcBef>
          <a:spcPct val="15000"/>
        </a:spcBef>
        <a:spcAft>
          <a:spcPct val="0"/>
        </a:spcAft>
        <a:buChar char="–"/>
        <a:defRPr sz="1496">
          <a:solidFill>
            <a:schemeClr val="tx1"/>
          </a:solidFill>
          <a:latin typeface="+mn-lt"/>
        </a:defRPr>
      </a:lvl4pPr>
      <a:lvl5pPr marL="1539192" indent="-171021" algn="l" rtl="0" eaLnBrk="0" fontAlgn="base" hangingPunct="0">
        <a:spcBef>
          <a:spcPct val="15000"/>
        </a:spcBef>
        <a:spcAft>
          <a:spcPct val="0"/>
        </a:spcAft>
        <a:buChar char="»"/>
        <a:defRPr sz="1496">
          <a:solidFill>
            <a:schemeClr val="tx1"/>
          </a:solidFill>
          <a:latin typeface="+mn-lt"/>
        </a:defRPr>
      </a:lvl5pPr>
      <a:lvl6pPr marL="1881235" indent="-171021" algn="l" rtl="0" fontAlgn="base">
        <a:spcBef>
          <a:spcPct val="15000"/>
        </a:spcBef>
        <a:spcAft>
          <a:spcPct val="0"/>
        </a:spcAft>
        <a:buChar char="»"/>
        <a:defRPr sz="1496">
          <a:solidFill>
            <a:schemeClr val="tx1"/>
          </a:solidFill>
          <a:latin typeface="+mn-lt"/>
        </a:defRPr>
      </a:lvl6pPr>
      <a:lvl7pPr marL="2223278" indent="-171021" algn="l" rtl="0" fontAlgn="base">
        <a:spcBef>
          <a:spcPct val="15000"/>
        </a:spcBef>
        <a:spcAft>
          <a:spcPct val="0"/>
        </a:spcAft>
        <a:buChar char="»"/>
        <a:defRPr sz="1496">
          <a:solidFill>
            <a:schemeClr val="tx1"/>
          </a:solidFill>
          <a:latin typeface="+mn-lt"/>
        </a:defRPr>
      </a:lvl7pPr>
      <a:lvl8pPr marL="2565321" indent="-171021" algn="l" rtl="0" fontAlgn="base">
        <a:spcBef>
          <a:spcPct val="15000"/>
        </a:spcBef>
        <a:spcAft>
          <a:spcPct val="0"/>
        </a:spcAft>
        <a:buChar char="»"/>
        <a:defRPr sz="1496">
          <a:solidFill>
            <a:schemeClr val="tx1"/>
          </a:solidFill>
          <a:latin typeface="+mn-lt"/>
        </a:defRPr>
      </a:lvl8pPr>
      <a:lvl9pPr marL="2907363" indent="-171021" algn="l" rtl="0" fontAlgn="base">
        <a:spcBef>
          <a:spcPct val="15000"/>
        </a:spcBef>
        <a:spcAft>
          <a:spcPct val="0"/>
        </a:spcAft>
        <a:buChar char="»"/>
        <a:defRPr sz="149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1pPr>
      <a:lvl2pPr marL="342043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2pPr>
      <a:lvl3pPr marL="684086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3pPr>
      <a:lvl4pPr marL="1026128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4pPr>
      <a:lvl5pPr marL="1368171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5pPr>
      <a:lvl6pPr marL="1710214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6pPr>
      <a:lvl7pPr marL="2052257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7pPr>
      <a:lvl8pPr marL="2394299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8pPr>
      <a:lvl9pPr marL="2736342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/>
          </p:cNvSpPr>
          <p:nvPr>
            <p:ph type="body"/>
          </p:nvPr>
        </p:nvSpPr>
        <p:spPr>
          <a:xfrm>
            <a:off x="608092" y="1600202"/>
            <a:ext cx="10945654" cy="452596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/>
            <a:r>
              <a:rPr lang="en-US" altLang="en-US"/>
              <a:t>Click to edit Master text styles</a:t>
            </a:r>
          </a:p>
          <a:p>
            <a:pPr lvl="1" indent="-214093"/>
            <a:r>
              <a:rPr lang="en-US" altLang="en-US"/>
              <a:t>Second level</a:t>
            </a:r>
          </a:p>
          <a:p>
            <a:pPr lvl="2" indent="-171021"/>
            <a:r>
              <a:rPr lang="en-US" altLang="en-US"/>
              <a:t>Third level</a:t>
            </a:r>
          </a:p>
          <a:p>
            <a:pPr lvl="3" indent="-171021"/>
            <a:r>
              <a:rPr lang="en-US" altLang="en-US"/>
              <a:t>Fourth level</a:t>
            </a:r>
          </a:p>
          <a:p>
            <a:pPr lvl="4" indent="-171021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5225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047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5" y="6245225"/>
            <a:ext cx="385124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47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5225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047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41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92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5pPr>
      <a:lvl6pPr marL="456057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6pPr>
      <a:lvl7pPr marL="912114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7pPr>
      <a:lvl8pPr marL="1368171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8pPr>
      <a:lvl9pPr marL="1824228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6532" indent="-256532" algn="l" rtl="0" eaLnBrk="0" fontAlgn="base" hangingPunct="0">
        <a:spcBef>
          <a:spcPct val="15000"/>
        </a:spcBef>
        <a:spcAft>
          <a:spcPct val="0"/>
        </a:spcAft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556136" indent="-213460" algn="l" rtl="0" eaLnBrk="0" fontAlgn="base" hangingPunct="0">
        <a:spcBef>
          <a:spcPct val="15000"/>
        </a:spcBef>
        <a:spcAft>
          <a:spcPct val="0"/>
        </a:spcAft>
        <a:buChar char="–"/>
        <a:defRPr sz="2095" kern="1200">
          <a:solidFill>
            <a:schemeClr val="tx1"/>
          </a:solidFill>
          <a:latin typeface="+mn-lt"/>
          <a:ea typeface="+mn-ea"/>
          <a:cs typeface="+mn-cs"/>
        </a:defRPr>
      </a:lvl2pPr>
      <a:lvl3pPr marL="855107" indent="-171021" algn="l" rtl="0" eaLnBrk="0" fontAlgn="base" hangingPunct="0">
        <a:spcBef>
          <a:spcPct val="15000"/>
        </a:spcBef>
        <a:spcAft>
          <a:spcPct val="0"/>
        </a:spcAft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197150" indent="-171021" algn="l" rtl="0" eaLnBrk="0" fontAlgn="base" hangingPunct="0">
        <a:spcBef>
          <a:spcPct val="15000"/>
        </a:spcBef>
        <a:spcAft>
          <a:spcPct val="0"/>
        </a:spcAft>
        <a:buChar char="–"/>
        <a:defRPr sz="1496" kern="1200">
          <a:solidFill>
            <a:schemeClr val="tx1"/>
          </a:solidFill>
          <a:latin typeface="+mn-lt"/>
          <a:ea typeface="+mn-ea"/>
          <a:cs typeface="+mn-cs"/>
        </a:defRPr>
      </a:lvl4pPr>
      <a:lvl5pPr marL="1539192" indent="-171021" algn="l" rtl="0" eaLnBrk="0" fontAlgn="base" hangingPunct="0">
        <a:spcBef>
          <a:spcPct val="15000"/>
        </a:spcBef>
        <a:spcAft>
          <a:spcPct val="0"/>
        </a:spcAft>
        <a:buChar char="»"/>
        <a:defRPr sz="1496" kern="1200">
          <a:solidFill>
            <a:schemeClr val="tx1"/>
          </a:solidFill>
          <a:latin typeface="+mn-lt"/>
          <a:ea typeface="+mn-ea"/>
          <a:cs typeface="+mn-cs"/>
        </a:defRPr>
      </a:lvl5pPr>
      <a:lvl6pPr marL="1881235" indent="-171021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6pPr>
      <a:lvl7pPr marL="2223278" indent="-171021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7pPr>
      <a:lvl8pPr marL="2565321" indent="-171021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8pPr>
      <a:lvl9pPr marL="2907363" indent="-171021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1pPr>
      <a:lvl2pPr marL="342043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2pPr>
      <a:lvl3pPr marL="684086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3pPr>
      <a:lvl4pPr marL="1026128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4pPr>
      <a:lvl5pPr marL="1368171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5pPr>
      <a:lvl6pPr marL="1710214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6pPr>
      <a:lvl7pPr marL="2052257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7pPr>
      <a:lvl8pPr marL="2394299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8pPr>
      <a:lvl9pPr marL="2736342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7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slide" Target="slide4.xml"/><Relationship Id="rId7" Type="http://schemas.openxmlformats.org/officeDocument/2006/relationships/slide" Target="slide7.xml"/><Relationship Id="rId12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slide" Target="slide5.xml"/><Relationship Id="rId10" Type="http://schemas.openxmlformats.org/officeDocument/2006/relationships/image" Target="../media/image8.jpeg"/><Relationship Id="rId4" Type="http://schemas.openxmlformats.org/officeDocument/2006/relationships/image" Target="../media/image5.png"/><Relationship Id="rId9" Type="http://schemas.openxmlformats.org/officeDocument/2006/relationships/slide" Target="slide6.xml"/><Relationship Id="rId14" Type="http://schemas.openxmlformats.org/officeDocument/2006/relationships/image" Target="../media/image12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3.png"/><Relationship Id="rId5" Type="http://schemas.microsoft.com/office/2007/relationships/hdphoto" Target="../media/hdphoto3.wdp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1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GIF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12.GIF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9.xml"/><Relationship Id="rId6" Type="http://schemas.openxmlformats.org/officeDocument/2006/relationships/slide" Target="slide5.xml"/><Relationship Id="rId5" Type="http://schemas.openxmlformats.org/officeDocument/2006/relationships/slide" Target="slide3.xml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8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9.xml"/><Relationship Id="rId6" Type="http://schemas.openxmlformats.org/officeDocument/2006/relationships/slide" Target="slide6.xml"/><Relationship Id="rId5" Type="http://schemas.openxmlformats.org/officeDocument/2006/relationships/slide" Target="slide3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9.xml"/><Relationship Id="rId6" Type="http://schemas.openxmlformats.org/officeDocument/2006/relationships/slide" Target="slide7.xml"/><Relationship Id="rId5" Type="http://schemas.openxmlformats.org/officeDocument/2006/relationships/slide" Target="slide3.xml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11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891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746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8601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899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2846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670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8394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56944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95494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540367" y="2665647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im Ngắn Đạt Giải Oscar 2018 GCI 3D 2018 - Phim Ngắn Ý Nghĩa Cuộc Số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9" y="0"/>
            <a:ext cx="12157869" cy="683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1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015" y="304800"/>
            <a:ext cx="6866659" cy="4638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4676486"/>
            <a:ext cx="122237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9903" y="5128624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nón lá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69232" y="5128624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pic>
        <p:nvPicPr>
          <p:cNvPr id="2050" name="Picture 2" descr="Nón lá Việt Nam | VietnamCraf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9" y="-830582"/>
            <a:ext cx="6199433" cy="595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ón lá – Một biểu tượng đặc trưng của văn hóa Việ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919" y="685800"/>
            <a:ext cx="4876800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25968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chồn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85081" y="5259681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99719" y="5259681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pic>
        <p:nvPicPr>
          <p:cNvPr id="3074" name="Picture 2" descr="Mơ thấy con Chồn ] là số mấy ? Có Điềm Báo gì 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0" y="457199"/>
            <a:ext cx="5714999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hồn mất mạng vì ghẹo con cò - Hitv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00"/>
          <a:stretch/>
        </p:blipFill>
        <p:spPr bwMode="auto">
          <a:xfrm>
            <a:off x="5803106" y="457198"/>
            <a:ext cx="6297613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16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sơn ca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42619" y="5564481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  <p:pic>
        <p:nvPicPr>
          <p:cNvPr id="4098" name="Picture 2" descr="Chim sơn ca_cách nuôi chim đúng quy chuẩ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133350"/>
            <a:ext cx="4995994" cy="34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ả 2 Con Chim Lạ Non Vào Tổ Chim Sơn Ca Xem Chim Sơn Ca Mẹ Có Mớm Mồi Cho  Ăn Không?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28" y="990600"/>
            <a:ext cx="6632220" cy="37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811" y="4438651"/>
            <a:ext cx="453421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318" y="4438651"/>
            <a:ext cx="5048513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682" y="4438651"/>
            <a:ext cx="4333482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Nón lá Việt Nam | VietnamCraf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63" y="1581149"/>
            <a:ext cx="2933055" cy="281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Mơ thấy con Chồn ] là số mấy ? Có Điềm Báo gì ?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951" y="1900571"/>
            <a:ext cx="3381245" cy="251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him sơn ca_cách nuôi chim đúng quy chuẩ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802" y="1900571"/>
            <a:ext cx="3729149" cy="255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72" y="4929909"/>
            <a:ext cx="11621944" cy="192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535" y="0"/>
            <a:ext cx="6242417" cy="421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31" y="3770023"/>
            <a:ext cx="122237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949244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801204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600" dirty="0">
                <a:solidFill>
                  <a:srgbClr val="FF0000"/>
                </a:solidFill>
                <a:latin typeface="HP001 4 hàng" pitchFamily="34" charset="0"/>
              </a:rPr>
              <a:t>Ϊ</a:t>
            </a:r>
            <a:endParaRPr lang="en-US" sz="286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630368" y="2143139"/>
            <a:ext cx="3013539" cy="780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2114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489" b="1" noProof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53525" y="2955440"/>
            <a:ext cx="6149527" cy="8506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211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938" b="1" noProof="1">
                <a:ln w="10541" cmpd="sng">
                  <a:solidFill>
                    <a:srgbClr val="BBE0E3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 QUÀ BÍ MẬT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611" y="9985"/>
            <a:ext cx="10952830" cy="547641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757620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786916" y="1628776"/>
            <a:ext cx="4941953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dirty="0">
                <a:solidFill>
                  <a:srgbClr val="FF0000"/>
                </a:solidFill>
                <a:latin typeface="HP001 4 hàng" pitchFamily="34" charset="0"/>
              </a:rPr>
              <a:t>Ū</a:t>
            </a:r>
          </a:p>
        </p:txBody>
      </p:sp>
    </p:spTree>
    <p:extLst>
      <p:ext uri="{BB962C8B-B14F-4D97-AF65-F5344CB8AC3E}">
        <p14:creationId xmlns:p14="http://schemas.microsoft.com/office/powerpoint/2010/main" val="18427270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Ô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319" y="0"/>
            <a:ext cx="10247996" cy="514565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4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229615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337719" y="1628776"/>
            <a:ext cx="4941953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600">
                <a:solidFill>
                  <a:srgbClr val="FF0000"/>
                </a:solidFill>
                <a:latin typeface="HP001 4 hàng" pitchFamily="34" charset="0"/>
              </a:rPr>
              <a:t>Ω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932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Ơ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29" y="-204947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954773"/>
              </p:ext>
            </p:extLst>
          </p:nvPr>
        </p:nvGraphicFramePr>
        <p:xfrm>
          <a:off x="215396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372580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lv-LV" sz="28700" dirty="0">
                <a:solidFill>
                  <a:srgbClr val="FF0000"/>
                </a:solidFill>
                <a:latin typeface="HP001 4 hàng" pitchFamily="34" charset="0"/>
              </a:rPr>
              <a:t>wŗ </a:t>
            </a:r>
            <a:endParaRPr lang="en-US" sz="287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7125" y="-15367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3756" y="-23241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5779" y="-140208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8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2561E-6 -1.48148E-6 L 0.00574 -0.01667 L 0.01513 -0.03241 L 0.02505 -0.04236 L 0.03393 -0.04676 L 0.04333 -0.0456 L 0.05011 -0.0412 L 0.05586 -0.02893 L 0.06147 -0.00903 L 0.06147 0.1588 L 0.06264 0.09537 L 0.06956 0.0588 L 0.07713 0.02546 L 0.08835 -0.00903 L 0.09906 -0.03241 L 0.11093 -0.04352 L 0.12033 -0.04676 L 0.12842 -0.04676 L 0.13782 -0.0412 L 0.14356 -0.02893 L 0.14722 -0.01227 L 0.14787 0.00208 L 0.14787 0.1088 L 0.14852 0.13102 L 0.15231 0.14537 L 0.15792 0.15324 L 0.16731 0.15556 L 0.17736 0.14769 L 0.18676 0.13542 L 0.19864 0.11111 L 0.20673 0.07871 L 0.21117 0.04769 L 0.21299 0.02222 L 0.21743 0.00208 L 0.22618 -0.02129 L 0.23871 -0.0368 L 0.24876 -0.04444 L 0.25998 -0.04444 L 0.27381 -0.03889 L 0.28008 -0.03241 L 0.27133 -0.04004 L 0.26311 -0.04352 L 0.25319 -0.04444 L 0.24249 -0.04004 L 0.2344 -0.03009 L 0.22931 -0.02338 L 0.22122 -0.00671 L 0.21495 0.0088 L 0.21247 0.03333 L 0.21051 0.0632 L 0.21365 0.09329 L 0.22122 0.11991 L 0.23244 0.13889 L 0.2438 0.15093 L 0.25437 0.15556 L 0.2682 0.15556 L 0.28191 0.14213 L 0.29326 0.11991 L 0.30135 0.09097 L 0.30331 0.0588 L 0.30266 0.03889 L 0.30018 0.01551 L 0.29509 -0.00231 L 0.28817 -0.01898 " pathEditMode="relative" rAng="0" ptsTypes="AAAAAAAAAAAAAAAAAAAAAAAAAAAAAAAAAAAAAAAAAAAAAAAAAAAAAAAAAAAAAAAA">
                                      <p:cBhvr>
                                        <p:cTn id="11" dur="14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66" y="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2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26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27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2.59259E-6 L -0.00366 0.00926 L -0.00418 0.01759 L -0.00262 0.02963 L 0.00208 0.03426 L 0.01096 0.03055 L 0.01879 0.02037 L 0.0261 0.00278 L 0.03342 -0.01296 L 0.04595 -0.02315 L 0.05117 -0.02315 L 0.05691 -0.01667 L 0.06161 -0.00185 L 0.06266 0.01204 L 0.06266 0.18055 L 0.06423 0.11018 L 0.07154 0.07778 L 0.08041 0.04166 L 0.09242 0.01018 L 0.09817 -0.00371 L 0.10861 -0.01574 L 0.11853 -0.02222 L 0.12793 -0.02222 L 0.13577 -0.01759 L 0.14047 -0.01111 L 0.14412 -2.59259E-6 L 0.14621 0.01666 L 0.14621 0.13704 L 0.1483 0.15648 L 0.153 0.16852 C 0.16201 0.17616 0.15861 0.17592 0.1624 0.17592 L 0.17597 0.17129 L 0.18433 0.15463 L 0.19373 0.1287 L 0.20783 0.07592 " pathEditMode="relative" ptsTypes="AAAAAAAAAAAAAAAAAAAAAAAAAAAAAfAAAAA">
                                      <p:cBhvr>
                                        <p:cTn id="22" dur="9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27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77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27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577E-6 4.81481E-6 L -0.02768 0.04907 " pathEditMode="relative" ptsTypes="AA">
                                      <p:cBhvr>
                                        <p:cTn id="33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2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436240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304800" y="170889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ε</a:t>
            </a:r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Ŭ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8179" y="-101346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1019" y="-136972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9422" y="-207991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8211" y="-100256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7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009E-6 -4.44444E-6 L -0.00626 -0.01203 L -0.01252 -0.01782 L -0.02388 -0.02314 L -0.03328 -0.02314 L -0.04137 -0.02106 L -0.05011 -0.00995 L -0.05834 0.00556 L -0.06525 0.02223 L -0.07021 0.04908 L -0.07204 0.08797 L -0.06708 0.12037 L -0.05951 0.1426 L -0.04959 0.16135 L -0.03824 0.17246 L -0.02949 0.17593 L -0.01631 0.17362 L -0.00574 0.1625 L 0.01619 0.12246 L 0.0325 0.06575 L 0.05821 -0.02777 L 0.08393 -0.128 L 0.09828 -0.1868 L 0.10585 -0.2324 L 0.10898 -0.26782 L 0.10898 -0.29907 L 0.10585 -0.33032 L 0.09828 -0.34259 L 0.08888 -0.34259 L 0.08014 -0.33703 L 0.06892 -0.31805 L 0.06069 -0.2868 L 0.05639 -0.25347 L 0.05378 -0.22013 L 0.05325 0.18033 L 0.05508 0.10139 L 0.06513 0.05903 L 0.07557 0.01945 L 0.08706 -0.00578 L 0.09763 -0.01875 L 0.10898 -0.0243 L 0.11956 -0.0243 L 0.12843 -0.01666 L 0.13587 0.00116 L 0.13835 0.03334 L 0.13835 0.1426 L 0.14148 0.16366 L 0.14775 0.17153 L 0.15597 0.17246 L 0.16341 0.16922 L 0.17476 0.15024 L 0.18416 0.11922 L 0.19356 0.07894 L 0.19786 0.04792 L 0.20413 0.01459 L 0.21731 -0.00648 L 0.22801 -0.01782 L 0.23858 -0.02222 L 0.25059 -0.02106 L 0.26182 -0.0155 L 0.27121 0.00116 L 0.26234 -0.01203 L 0.25607 -0.01782 L 0.24289 -0.02222 L 0.23232 -0.0199 L 0.22475 -0.01342 L 0.21405 -0.00208 L 0.20609 0.00903 L 0.20165 0.02454 L 0.19786 0.05116 L 0.19591 0.07223 L 0.19721 0.09931 L 0.201 0.12362 L 0.21287 0.15255 L 0.22475 0.16806 L 0.23493 0.17362 L 0.25425 0.17037 L 0.26665 0.15579 L 0.27839 0.14028 L 0.28701 0.09862 L 0.28818 0.06019 L 0.28374 0.02454 L 0.27617 0.00903 L 0.27187 0.00348 " pathEditMode="relative" rAng="0" ptsTypes="AAAAAAAAAAAAAAAAAAAAAAAAAAAAAAAAAAAAAAAAAAAAAAAAAAAAAAAAAAAAAAAAAAAAAAAAAAAAAAAAAAAA">
                                      <p:cBhvr>
                                        <p:cTn id="11" dur="2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7" y="-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1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2.59259E-6 L -0.00366 0.00926 L -0.00418 0.01759 L -0.00262 0.02963 L 0.00208 0.03426 L 0.01096 0.03055 L 0.01879 0.02037 L 0.0261 0.00278 L 0.03342 -0.01296 L 0.04595 -0.02315 L 0.05117 -0.02315 L 0.05691 -0.01667 L 0.06161 -0.00185 L 0.06266 0.01204 L 0.06266 0.18055 L 0.06423 0.11018 L 0.07154 0.07778 L 0.08041 0.04166 L 0.09242 0.01018 L 0.09817 -0.00371 L 0.10861 -0.01574 L 0.11853 -0.02222 L 0.12793 -0.02222 L 0.13577 -0.01759 L 0.14047 -0.01111 L 0.14412 -2.59259E-6 L 0.14621 0.01666 L 0.14621 0.13704 L 0.1483 0.15648 L 0.153 0.16852 C 0.16201 0.17616 0.15861 0.17592 0.1624 0.17592 L 0.17597 0.17129 L 0.18433 0.15463 L 0.19373 0.1287 L 0.20783 0.07592 " pathEditMode="relative" ptsTypes="AAAAAAAAAAAAAAAAAAAAAAAAAAAAAfAAAAA">
                                      <p:cBhvr>
                                        <p:cTn id="22" dur="9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01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1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801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8042E-6 4.81481E-6 L 0.01619 -0.01945 L 0.02664 -0.03611 L 0.03708 -0.01574 L 0.04857 -0.00371 L 0.05222 -0.00093 " pathEditMode="relative" ptsTypes="AAAAAA">
                                      <p:cBhvr>
                                        <p:cTn id="33" dur="3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126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176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26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0179E-7 -5.18519E-6 L 0.02637 0.04652 " pathEditMode="relative" ptsTypes="AA">
                                      <p:cBhvr>
                                        <p:cTn id="44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476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657648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415131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s</a:t>
            </a:r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Ω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7619" y="-10160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7059" y="-135399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7618" y="-99893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3892" y="18957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54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86684E-6 -3.7037E-7 L 0.02871 -0.07593 L 0.04699 -0.13982 L 0.06057 -0.19537 L 0.06527 -0.22037 L 0.06527 -0.23149 L 0.06266 -0.23704 L 0.05743 -0.23889 L 0.05326 -0.23704 L 0.05065 -0.22593 L 0.05221 -0.21667 L 0.05691 -0.20371 L 0.07937 -0.16852 L 0.09764 -0.13704 L 0.106 -0.11945 L 0.1107 -0.09537 L 0.11227 -0.08056 L 0.11122 -0.06482 L 0.10861 -0.04352 L 0.10182 -0.02686 C 0.09764 -0.02153 0.09412 -0.01389 0.08929 -0.01111 C 0.08877 -0.01088 0.08772 -0.01019 0.08772 -0.01019 C 0.08511 -0.00718 0.08302 -0.00209 0.07989 -0.00093 C 0.07702 -3.7037E-7 0.07793 -0.00116 0.07676 0.00092 L 0.06579 -3.7037E-7 L 0.05587 -0.00278 L 0.04804 -0.00834 L 0.04386 -0.01389 L 0.03498 -0.02871 " pathEditMode="relative" ptsTypes="AAAAAAAAAAAAAAAAAAAffffAAAAAA">
                                      <p:cBhvr>
                                        <p:cTn id="11" dur="7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05887E-7 -1.48148E-6 L -0.00731 -0.01018 L -0.01514 -0.01759 L -0.02402 -0.02407 L -0.03289 -0.025 L -0.04073 -0.02222 L -0.05221 -0.01481 L -0.05952 -0.00648 L -0.06683 0.00741 L -0.0731 0.02778 L -0.0778 0.0463 L -0.07884 0.07408 L -0.07623 0.10556 L -0.07153 0.12408 L -0.06422 0.14352 L -0.05482 0.15833 L -0.04543 0.16759 L -0.03498 0.1713 L -0.0235 0.17037 L -0.0094 0.16296 L 0.0017 0.14329 L 0.00796 0.12107 L 0.01305 0.09167 L 0.0137 0.05996 L 0.01305 0.04097 L 0.00835 0.02037 L 9.05887E-7 -1.48148E-6 Z " pathEditMode="relative" rAng="0" ptsTypes="AAAAAAAAAAAAAAAAAAAAAAAAAAA">
                                      <p:cBhvr>
                                        <p:cTn id="22" dur="5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3" y="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75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76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77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2.59259E-6 L -0.00366 0.00926 L -0.00418 0.01759 L -0.00262 0.02963 L 0.00208 0.03426 L 0.01096 0.03055 L 0.01879 0.02037 L 0.0261 0.00278 L 0.03342 -0.01296 L 0.04595 -0.02315 L 0.05117 -0.02315 L 0.05691 -0.01667 L 0.06161 -0.00185 L 0.06266 0.01204 L 0.06266 0.18055 L 0.06423 0.11018 L 0.07154 0.07778 L 0.08041 0.04166 L 0.09242 0.01018 L 0.09817 -0.00371 L 0.10861 -0.01574 L 0.11853 -0.02222 L 0.12793 -0.02222 L 0.13577 -0.01759 L 0.14047 -0.01111 L 0.14412 -2.59259E-6 L 0.14621 0.01666 L 0.14621 0.13704 L 0.1483 0.15648 L 0.153 0.16852 C 0.16201 0.17616 0.15861 0.17592 0.1624 0.17592 L 0.17597 0.17129 L 0.18433 0.15463 L 0.19373 0.1287 L 0.20783 0.07592 " pathEditMode="relative" ptsTypes="AAAAAAAAAAAAAAAAAAAAAAAAAAAAAfAAAAA">
                                      <p:cBhvr>
                                        <p:cTn id="33" dur="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77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27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477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0867E-6 -4.07407E-6 L 0.00705 -0.00556 L 0.01331 -0.00556 L 0.01801 -0.00417 L 0.02036 0.00417 L 0.02193 0.02222 L 0.0141 0.03333 L 0.00392 0.04861 " pathEditMode="relative" ptsTypes="AAAAAAAA">
                                      <p:cBhvr>
                                        <p:cTn id="44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27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29795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42147" y="203422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7775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8000" dirty="0">
                <a:solidFill>
                  <a:srgbClr val="FF0000"/>
                </a:solidFill>
                <a:latin typeface="HP001 4 hàng" pitchFamily="34" charset="0"/>
              </a:rPr>
              <a:t>Ϊ</a:t>
            </a:r>
            <a:endParaRPr lang="en-US" sz="180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17695" y="3124200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 dirty="0">
                <a:solidFill>
                  <a:srgbClr val="FF0000"/>
                </a:solidFill>
                <a:latin typeface="HP001 4 hàng" pitchFamily="34" charset="0"/>
              </a:rPr>
              <a:t>Ū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87615" y="3124201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Ω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831092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55457" y="3126898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c</a:t>
            </a:r>
            <a:r>
              <a:rPr lang="el-GR" sz="18000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Ϊ ε</a:t>
            </a:r>
            <a:r>
              <a:rPr lang="en-US" sz="18000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Ŭ</a:t>
            </a:r>
            <a:endParaRPr lang="en-US" sz="180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222" y="2908005"/>
            <a:ext cx="1846446" cy="18116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3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7434" y="1837510"/>
            <a:ext cx="2017471" cy="17926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4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6573" y="2773401"/>
            <a:ext cx="1778353" cy="18116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0" name="Text Box 976"/>
          <p:cNvSpPr txBox="1"/>
          <p:nvPr/>
        </p:nvSpPr>
        <p:spPr>
          <a:xfrm>
            <a:off x="4088786" y="1618978"/>
            <a:ext cx="184274" cy="46052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defTabSz="912114" fontAlgn="base">
              <a:spcBef>
                <a:spcPct val="0"/>
              </a:spcBef>
              <a:spcAft>
                <a:spcPct val="0"/>
              </a:spcAft>
            </a:pPr>
            <a:endParaRPr lang="en-US" altLang="en-US" sz="2394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79867" y="3919908"/>
            <a:ext cx="1905037" cy="194621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2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7648" y="964963"/>
            <a:ext cx="7357278" cy="144896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9"/>
          <p:cNvSpPr/>
          <p:nvPr/>
        </p:nvSpPr>
        <p:spPr>
          <a:xfrm>
            <a:off x="3779707" y="1127334"/>
            <a:ext cx="4787483" cy="643564"/>
          </a:xfrm>
          <a:prstGeom prst="rect">
            <a:avLst/>
          </a:prstGeom>
          <a:noFill/>
        </p:spPr>
        <p:txBody>
          <a:bodyPr wrap="square" lIns="68410" tIns="34205" rIns="68410" bIns="34205">
            <a:spAutoFit/>
          </a:bodyPr>
          <a:lstStyle/>
          <a:p>
            <a:pPr algn="ctr" defTabSz="912114" fontAlgn="base">
              <a:spcBef>
                <a:spcPct val="0"/>
              </a:spcBef>
              <a:spcAft>
                <a:spcPct val="0"/>
              </a:spcAft>
            </a:pPr>
            <a:r>
              <a:rPr lang="en-US" sz="3741" b="1" noProof="1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Quicksand" pitchFamily="2" charset="0"/>
              </a:rPr>
              <a:t>HỘP QUÀ BÍ MẬT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17591" y="863614"/>
            <a:ext cx="918227" cy="9182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5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" y="5563656"/>
            <a:ext cx="12057321" cy="12858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6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27950" y="4813042"/>
            <a:ext cx="1162342" cy="10277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7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765686" y="4874802"/>
            <a:ext cx="1022988" cy="9042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: Rounded Corners 3">
            <a:hlinkClick r:id="rId7" action="ppaction://hlinksldjump"/>
            <a:extLst>
              <a:ext uri="{FF2B5EF4-FFF2-40B4-BE49-F238E27FC236}">
                <a16:creationId xmlns:a16="http://schemas.microsoft.com/office/drawing/2014/main" id="{D972F8F0-0E2B-A50D-1C2E-02F72EAEE8FE}"/>
              </a:ext>
            </a:extLst>
          </p:cNvPr>
          <p:cNvSpPr/>
          <p:nvPr/>
        </p:nvSpPr>
        <p:spPr>
          <a:xfrm>
            <a:off x="10461081" y="141503"/>
            <a:ext cx="1520230" cy="5130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r>
              <a:rPr lang="en-US" sz="1795" dirty="0" err="1">
                <a:solidFill>
                  <a:srgbClr val="002060"/>
                </a:solidFill>
                <a:latin typeface="Arial"/>
              </a:rPr>
              <a:t>Học</a:t>
            </a:r>
            <a:r>
              <a:rPr lang="en-US" sz="1795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1795" dirty="0" err="1">
                <a:solidFill>
                  <a:srgbClr val="002060"/>
                </a:solidFill>
                <a:latin typeface="Arial"/>
              </a:rPr>
              <a:t>tiếp</a:t>
            </a:r>
            <a:endParaRPr lang="en-US" sz="1795" dirty="0">
              <a:solidFill>
                <a:srgbClr val="00206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-3.7037E-7 L 0.00026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00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3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6852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117924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 dirty="0">
                <a:solidFill>
                  <a:srgbClr val="FF0000"/>
                </a:solidFill>
                <a:latin typeface="HP001 4 hàng" pitchFamily="34" charset="0"/>
              </a:rPr>
              <a:t> s</a:t>
            </a:r>
            <a:r>
              <a:rPr lang="el-GR" sz="18000" dirty="0">
                <a:solidFill>
                  <a:srgbClr val="FF0000"/>
                </a:solidFill>
                <a:latin typeface="HP001 4 hàng" pitchFamily="34" charset="0"/>
              </a:rPr>
              <a:t>Ω </a:t>
            </a:r>
            <a:r>
              <a:rPr lang="vi-VN" sz="18000" dirty="0">
                <a:solidFill>
                  <a:srgbClr val="FF0000"/>
                </a:solidFill>
                <a:latin typeface="HP001 4 hàng" pitchFamily="34" charset="0"/>
              </a:rPr>
              <a:t>ca</a:t>
            </a:r>
            <a:endParaRPr lang="en-US" sz="180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6" t="23810" r="30614" b="29762"/>
          <a:stretch/>
        </p:blipFill>
        <p:spPr bwMode="auto">
          <a:xfrm>
            <a:off x="1726067" y="533400"/>
            <a:ext cx="8792308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169"/>
          <a:stretch/>
        </p:blipFill>
        <p:spPr>
          <a:xfrm>
            <a:off x="0" y="619048"/>
            <a:ext cx="4224224" cy="623895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62" t="35309"/>
          <a:stretch/>
        </p:blipFill>
        <p:spPr>
          <a:xfrm>
            <a:off x="8530096" y="2814669"/>
            <a:ext cx="3656575" cy="4036074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3261519" y="619048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404519" y="2362200"/>
            <a:ext cx="4757624" cy="31758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 vẻ vè ve</a:t>
            </a:r>
          </a:p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 bốn chú lợn</a:t>
            </a:r>
          </a:p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Nhởn nhơ nô giỡn</a:t>
            </a:r>
          </a:p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ngủ vô tư.</a:t>
            </a:r>
          </a:p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Hẳn họ nhà “Trư”</a:t>
            </a:r>
          </a:p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 to tròn thế.</a:t>
            </a:r>
          </a:p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 vè nghe kể</a:t>
            </a:r>
          </a:p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con.</a:t>
            </a:r>
          </a:p>
          <a:p>
            <a:pPr algn="r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(Tiến Việt)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556919" y="1173635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071519" y="1173635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395119" y="2514600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071519" y="2590800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090319" y="3095172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710147" y="3095172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852319" y="4749249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771005" y="5852886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423537" y="5881914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391802" y="5827486"/>
            <a:ext cx="5038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77 Bốn chú lợn con">
            <a:hlinkClick r:id="" action="ppaction://media"/>
            <a:extLst>
              <a:ext uri="{FF2B5EF4-FFF2-40B4-BE49-F238E27FC236}">
                <a16:creationId xmlns:a16="http://schemas.microsoft.com/office/drawing/2014/main" id="{C9ADABD7-059E-A961-F24F-FC17889616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33919" y="15240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70719" y="16002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1455" y="3657600"/>
            <a:ext cx="306379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nhỡn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637318" y="16002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577452" y="1617674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498054" y="3674989"/>
            <a:ext cx="306379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giỡn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566000" y="3647497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</a:t>
            </a:r>
          </a:p>
        </p:txBody>
      </p:sp>
    </p:spTree>
    <p:extLst>
      <p:ext uri="{BB962C8B-B14F-4D97-AF65-F5344CB8AC3E}">
        <p14:creationId xmlns:p14="http://schemas.microsoft.com/office/powerpoint/2010/main" val="107899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32919" y="76200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175919" y="1624774"/>
            <a:ext cx="4757624" cy="31758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vẻ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Nhởn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nhơ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nô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giỡn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vô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Hẳn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</a:t>
            </a: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to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con.</a:t>
            </a:r>
          </a:p>
          <a:p>
            <a:pPr algn="r"/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2346" y="5688842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thơ có mấy dòng thơ?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683849" y="718181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683849" y="1271398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83849" y="1795587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683849" y="2363318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683849" y="2902021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683849" y="3440724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6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683849" y="3979427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7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683849" y="4518130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2346" y="5688842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mấy chú lợn trong bài?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4962752" y="1795587"/>
            <a:ext cx="24897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82346" y="5688842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chú lợn có đặc điểm gì?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4328319" y="2363318"/>
            <a:ext cx="365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175919" y="2902021"/>
            <a:ext cx="2819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859623" y="4008455"/>
            <a:ext cx="12609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92665" y="5670699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Nhân vật nào trong bộ phim “Tây du kí” có hình dáng của lợn?</a:t>
            </a:r>
          </a:p>
        </p:txBody>
      </p:sp>
      <p:pic>
        <p:nvPicPr>
          <p:cNvPr id="1026" name="Picture 2" descr="Sự thật đằng sau câu chuyện Trư Bát Giới vừa đầu thai đã cắn chết mẹ mìn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94" y="1927893"/>
            <a:ext cx="2427967" cy="32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ộ quần áo trư bát giới hóa trang | Shopee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919" y="1976636"/>
            <a:ext cx="3163760" cy="316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30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 animBg="1"/>
      <p:bldP spid="17" grpId="0" animBg="1"/>
      <p:bldP spid="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72" y="4929909"/>
            <a:ext cx="11621944" cy="192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535" y="0"/>
            <a:ext cx="6242417" cy="421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31" y="3770023"/>
            <a:ext cx="122237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817700" y="94366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60700" y="2686818"/>
            <a:ext cx="4757624" cy="31758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vẻ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Nhởn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nhơ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nô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giỡn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vô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Hẳn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</a:t>
            </a: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to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con.</a:t>
            </a:r>
          </a:p>
          <a:p>
            <a:pPr algn="r"/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423319" y="1098125"/>
            <a:ext cx="7620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Rừng xanh vui nhộn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9" t="55662" b="5820"/>
          <a:stretch/>
        </p:blipFill>
        <p:spPr>
          <a:xfrm>
            <a:off x="2245366" y="1752600"/>
            <a:ext cx="837289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364007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/>
          <p:nvPr/>
        </p:nvSpPr>
        <p:spPr>
          <a:xfrm>
            <a:off x="1520231" y="2919203"/>
            <a:ext cx="184274" cy="107456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defTabSz="912114" fontAlgn="base">
              <a:spcBef>
                <a:spcPct val="0"/>
              </a:spcBef>
              <a:spcAft>
                <a:spcPct val="0"/>
              </a:spcAft>
            </a:pPr>
            <a:endParaRPr lang="en-US" altLang="en-US" sz="1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76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598" y="1208831"/>
            <a:ext cx="798121" cy="9184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77" name="Rectangle 976"/>
          <p:cNvSpPr/>
          <p:nvPr/>
        </p:nvSpPr>
        <p:spPr>
          <a:xfrm>
            <a:off x="2755418" y="3422667"/>
            <a:ext cx="6586079" cy="1174077"/>
          </a:xfrm>
          <a:prstGeom prst="rect">
            <a:avLst/>
          </a:prstGeom>
          <a:ln w="38100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 defTabSz="91211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387" b="1" noProof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th....</a:t>
            </a:r>
          </a:p>
        </p:txBody>
      </p:sp>
      <p:pic>
        <p:nvPicPr>
          <p:cNvPr id="21509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216" y="5402133"/>
            <a:ext cx="9121378" cy="1308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0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7950" y="4813042"/>
            <a:ext cx="1162342" cy="10277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1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89907" y="4874802"/>
            <a:ext cx="1021405" cy="9042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6628959" y="3676689"/>
            <a:ext cx="1295362" cy="9200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defTabSz="912114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387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  <a:endParaRPr lang="en-US" altLang="zh-CN" sz="5387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hlinkClick r:id="rId6" action="ppaction://hlinksldjump"/>
            <a:extLst>
              <a:ext uri="{FF2B5EF4-FFF2-40B4-BE49-F238E27FC236}">
                <a16:creationId xmlns:a16="http://schemas.microsoft.com/office/drawing/2014/main" id="{690CD491-0E71-8554-384F-9DC455A887C5}"/>
              </a:ext>
            </a:extLst>
          </p:cNvPr>
          <p:cNvSpPr/>
          <p:nvPr/>
        </p:nvSpPr>
        <p:spPr>
          <a:xfrm>
            <a:off x="10774629" y="6136910"/>
            <a:ext cx="1092665" cy="4845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r>
              <a:rPr lang="en-US" sz="1795" dirty="0" err="1">
                <a:solidFill>
                  <a:srgbClr val="002060"/>
                </a:solidFill>
                <a:latin typeface="Arial"/>
              </a:rPr>
              <a:t>Trở</a:t>
            </a:r>
            <a:r>
              <a:rPr lang="en-US" sz="1795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1795" dirty="0" err="1">
                <a:solidFill>
                  <a:srgbClr val="002060"/>
                </a:solidFill>
                <a:latin typeface="Arial"/>
              </a:rPr>
              <a:t>về</a:t>
            </a:r>
            <a:endParaRPr lang="en-US" sz="1795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4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78D0A8F5-5CC6-3370-E22A-3E87FB902B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8137" y="1425781"/>
            <a:ext cx="1846446" cy="181160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094" y="1066310"/>
            <a:ext cx="798121" cy="9184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788673" y="3272228"/>
            <a:ext cx="6584495" cy="1174077"/>
          </a:xfrm>
          <a:prstGeom prst="rect">
            <a:avLst/>
          </a:prstGeom>
          <a:ln w="38100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 defTabSz="91211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387" b="1" noProof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m....</a:t>
            </a:r>
          </a:p>
        </p:txBody>
      </p:sp>
      <p:pic>
        <p:nvPicPr>
          <p:cNvPr id="2355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230" y="4699027"/>
            <a:ext cx="9121378" cy="1308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7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7950" y="4813042"/>
            <a:ext cx="1162342" cy="10277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8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765686" y="4874802"/>
            <a:ext cx="1022988" cy="9042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6584681" y="3526250"/>
            <a:ext cx="1295362" cy="9200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defTabSz="912114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387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ận</a:t>
            </a:r>
            <a:endParaRPr lang="en-US" altLang="zh-CN" sz="5387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hlinkClick r:id="rId5" action="ppaction://hlinksldjump"/>
            <a:extLst>
              <a:ext uri="{FF2B5EF4-FFF2-40B4-BE49-F238E27FC236}">
                <a16:creationId xmlns:a16="http://schemas.microsoft.com/office/drawing/2014/main" id="{044D9F5F-09F1-CA6C-E8F8-7E810E341C43}"/>
              </a:ext>
            </a:extLst>
          </p:cNvPr>
          <p:cNvSpPr/>
          <p:nvPr/>
        </p:nvSpPr>
        <p:spPr>
          <a:xfrm>
            <a:off x="10774629" y="6136910"/>
            <a:ext cx="1092665" cy="4845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r>
              <a:rPr lang="en-US" sz="1795" dirty="0" err="1">
                <a:solidFill>
                  <a:srgbClr val="002060"/>
                </a:solidFill>
                <a:latin typeface="Arial"/>
              </a:rPr>
              <a:t>Trở</a:t>
            </a:r>
            <a:r>
              <a:rPr lang="en-US" sz="1795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1795" dirty="0" err="1">
                <a:solidFill>
                  <a:srgbClr val="002060"/>
                </a:solidFill>
                <a:latin typeface="Arial"/>
              </a:rPr>
              <a:t>về</a:t>
            </a:r>
            <a:endParaRPr lang="en-US" sz="1795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D60A906B-32AD-9712-CAEB-5C1FBEC66A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5967" y="1181911"/>
            <a:ext cx="2017471" cy="1792604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270" y="1261090"/>
            <a:ext cx="836126" cy="9628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2935945" y="3280146"/>
            <a:ext cx="6586079" cy="1174077"/>
          </a:xfrm>
          <a:prstGeom prst="rect">
            <a:avLst/>
          </a:prstGeom>
          <a:ln w="38100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 defTabSz="91211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387" b="1" noProof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 r....</a:t>
            </a:r>
          </a:p>
        </p:txBody>
      </p:sp>
      <p:pic>
        <p:nvPicPr>
          <p:cNvPr id="2458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230" y="4699027"/>
            <a:ext cx="9121378" cy="1308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1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7950" y="4813042"/>
            <a:ext cx="1162342" cy="10277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553487" y="4901724"/>
            <a:ext cx="1022988" cy="90263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6754353" y="3534168"/>
            <a:ext cx="1293779" cy="9200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defTabSz="912114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387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ằn</a:t>
            </a:r>
            <a:endParaRPr lang="en-US" altLang="zh-CN" sz="5387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hlinkClick r:id="rId5" action="ppaction://hlinksldjump"/>
            <a:extLst>
              <a:ext uri="{FF2B5EF4-FFF2-40B4-BE49-F238E27FC236}">
                <a16:creationId xmlns:a16="http://schemas.microsoft.com/office/drawing/2014/main" id="{95989D47-18E5-C114-141F-63573829E6E4}"/>
              </a:ext>
            </a:extLst>
          </p:cNvPr>
          <p:cNvSpPr/>
          <p:nvPr/>
        </p:nvSpPr>
        <p:spPr>
          <a:xfrm>
            <a:off x="10774629" y="6136910"/>
            <a:ext cx="1092665" cy="4845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r>
              <a:rPr lang="en-US" sz="1795" dirty="0" err="1">
                <a:solidFill>
                  <a:srgbClr val="002060"/>
                </a:solidFill>
                <a:latin typeface="Arial"/>
              </a:rPr>
              <a:t>Trở</a:t>
            </a:r>
            <a:r>
              <a:rPr lang="en-US" sz="1795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1795" dirty="0" err="1">
                <a:solidFill>
                  <a:srgbClr val="002060"/>
                </a:solidFill>
                <a:latin typeface="Arial"/>
              </a:rPr>
              <a:t>về</a:t>
            </a:r>
            <a:endParaRPr lang="en-US" sz="1795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FE4C06C5-9183-0F9D-43D5-D0336E9AC3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4881" y="993465"/>
            <a:ext cx="1905037" cy="194621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760" y="1134404"/>
            <a:ext cx="798121" cy="9184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2638234" y="3337154"/>
            <a:ext cx="6586079" cy="1174077"/>
          </a:xfrm>
          <a:prstGeom prst="rect">
            <a:avLst/>
          </a:prstGeom>
          <a:ln w="38100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 defTabSz="91211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387" b="1" noProof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 v...</a:t>
            </a:r>
          </a:p>
        </p:txBody>
      </p:sp>
      <p:pic>
        <p:nvPicPr>
          <p:cNvPr id="25604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230" y="4699027"/>
            <a:ext cx="9121378" cy="1308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5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7950" y="4813042"/>
            <a:ext cx="1162342" cy="10277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012723" y="5025243"/>
            <a:ext cx="1022988" cy="9042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6558114" y="3591176"/>
            <a:ext cx="1295362" cy="9200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defTabSz="912114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387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ằn</a:t>
            </a:r>
            <a:endParaRPr lang="en-US" altLang="zh-CN" sz="5387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hlinkClick r:id="rId5" action="ppaction://hlinksldjump"/>
            <a:extLst>
              <a:ext uri="{FF2B5EF4-FFF2-40B4-BE49-F238E27FC236}">
                <a16:creationId xmlns:a16="http://schemas.microsoft.com/office/drawing/2014/main" id="{0E70FBB4-5B8C-39CB-8D3B-DCFF6F2F9BE1}"/>
              </a:ext>
            </a:extLst>
          </p:cNvPr>
          <p:cNvSpPr/>
          <p:nvPr/>
        </p:nvSpPr>
        <p:spPr>
          <a:xfrm>
            <a:off x="10774629" y="6136910"/>
            <a:ext cx="1092665" cy="4845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r>
              <a:rPr lang="en-US" sz="1795" dirty="0" err="1">
                <a:solidFill>
                  <a:srgbClr val="002060"/>
                </a:solidFill>
                <a:latin typeface="Arial"/>
              </a:rPr>
              <a:t>Trở</a:t>
            </a:r>
            <a:r>
              <a:rPr lang="en-US" sz="1795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1795" dirty="0" err="1">
                <a:solidFill>
                  <a:srgbClr val="002060"/>
                </a:solidFill>
                <a:latin typeface="Arial"/>
              </a:rPr>
              <a:t>về</a:t>
            </a:r>
            <a:endParaRPr lang="en-US" sz="1795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4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C6A8CCEA-6D40-7634-EB84-AD2620B7B1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6641" y="1120151"/>
            <a:ext cx="1778353" cy="181160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27"/>
          <a:stretch/>
        </p:blipFill>
        <p:spPr>
          <a:xfrm>
            <a:off x="574823" y="496085"/>
            <a:ext cx="10420915" cy="49971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4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32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65406" y="5409863"/>
            <a:ext cx="12246294" cy="1600537"/>
            <a:chOff x="695008" y="5406302"/>
            <a:chExt cx="10717370" cy="1600537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ca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véo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v</a:t>
              </a:r>
              <a:r>
                <a:rPr lang="en-US" sz="50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: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Mẹ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ơi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c</a:t>
              </a:r>
              <a:r>
                <a:rPr lang="en-US" sz="50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đã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8036469" y="5505751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3119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on  ôn  ơn</a:t>
            </a: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804319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3453485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9559" y="5352717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giòn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981887" y="5352717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ngon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228366" y="5356201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192015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nhộn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223157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gợn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949506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50126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921795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626422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9" name="Title 1"/>
          <p:cNvSpPr txBox="1">
            <a:spLocks/>
          </p:cNvSpPr>
          <p:nvPr/>
        </p:nvSpPr>
        <p:spPr>
          <a:xfrm>
            <a:off x="6905782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8741139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0303749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333608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819005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9" grpId="0"/>
      <p:bldP spid="30" grpId="0"/>
      <p:bldP spid="31" grpId="0"/>
      <p:bldP spid="24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1427</TotalTime>
  <Words>381</Words>
  <Application>Microsoft Office PowerPoint</Application>
  <PresentationFormat>Custom</PresentationFormat>
  <Paragraphs>155</Paragraphs>
  <Slides>39</Slides>
  <Notes>18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57" baseType="lpstr">
      <vt:lpstr>宋体</vt:lpstr>
      <vt:lpstr>.VnArial</vt:lpstr>
      <vt:lpstr>.VnCooper</vt:lpstr>
      <vt:lpstr>Arial</vt:lpstr>
      <vt:lpstr>Arial Rounded MT Bold</vt:lpstr>
      <vt:lpstr>Arial-Rounded</vt:lpstr>
      <vt:lpstr>Arrus-Black</vt:lpstr>
      <vt:lpstr>AvantGarde</vt:lpstr>
      <vt:lpstr>Bandit</vt:lpstr>
      <vt:lpstr>Calibri</vt:lpstr>
      <vt:lpstr>DomCasual</vt:lpstr>
      <vt:lpstr>HP001</vt:lpstr>
      <vt:lpstr>HP001 4 hàng</vt:lpstr>
      <vt:lpstr>Quicksand</vt:lpstr>
      <vt:lpstr>Times New Roman</vt:lpstr>
      <vt:lpstr>Office Theme</vt:lpstr>
      <vt:lpstr>2_Default Design</vt:lpstr>
      <vt:lpstr>1_Default Design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user</cp:lastModifiedBy>
  <cp:revision>229</cp:revision>
  <dcterms:created xsi:type="dcterms:W3CDTF">2021-05-08T14:00:55Z</dcterms:created>
  <dcterms:modified xsi:type="dcterms:W3CDTF">2024-11-07T15:28:46Z</dcterms:modified>
</cp:coreProperties>
</file>