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7" r:id="rId9"/>
    <p:sldId id="269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6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7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8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1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6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0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4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8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1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C20E9-5C3F-4CE3-B495-94162D2AC30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A30FE-2BA2-41DB-A935-FC5B1F248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3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6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794" y="1071154"/>
            <a:ext cx="5590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Hãy viết một biểu thức?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494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42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576" y="470263"/>
            <a:ext cx="2011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KHỞI ĐỘNG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6102" y="904203"/>
            <a:ext cx="416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4"/>
                </a:solidFill>
              </a:rPr>
              <a:t>a. 9 000 – 4000 x 2 = ?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1051" y="1424039"/>
            <a:ext cx="3187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B0F0"/>
                </a:solidFill>
              </a:rPr>
              <a:t>A. 2 000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1051" y="1907012"/>
            <a:ext cx="2834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B0F0"/>
                </a:solidFill>
              </a:rPr>
              <a:t>B. 3 000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1051" y="2357056"/>
            <a:ext cx="3448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B0F0"/>
                </a:solidFill>
              </a:rPr>
              <a:t>C. 4 000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1051" y="2846289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B0F0"/>
                </a:solidFill>
              </a:rPr>
              <a:t>D. 1 000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1051" y="2835040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accent2"/>
                </a:solidFill>
              </a:rPr>
              <a:t>D. 1 000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199" y="3435529"/>
            <a:ext cx="515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C000"/>
                </a:solidFill>
              </a:rPr>
              <a:t>b. 6 000 + 3 000 – 4 000 =  ?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3451" y="3927762"/>
            <a:ext cx="3187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92D050"/>
                </a:solidFill>
              </a:rPr>
              <a:t>A. 4 000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33451" y="4410735"/>
            <a:ext cx="2834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92D050"/>
                </a:solidFill>
              </a:rPr>
              <a:t>B. 5 000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3451" y="4860779"/>
            <a:ext cx="3448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92D050"/>
                </a:solidFill>
              </a:rPr>
              <a:t>C. </a:t>
            </a:r>
            <a:r>
              <a:rPr lang="vi-VN" sz="2800" dirty="0">
                <a:solidFill>
                  <a:srgbClr val="92D050"/>
                </a:solidFill>
              </a:rPr>
              <a:t>3</a:t>
            </a:r>
            <a:r>
              <a:rPr lang="vi-VN" sz="2800" dirty="0" smtClean="0">
                <a:solidFill>
                  <a:srgbClr val="92D050"/>
                </a:solidFill>
              </a:rPr>
              <a:t> 000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3451" y="5350012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92D050"/>
                </a:solidFill>
              </a:rPr>
              <a:t>D. 2 000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33451" y="4404993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B. 5 000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0467" y="404156"/>
            <a:ext cx="3583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Chọn đáp án đúng.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148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3144"/>
            <a:ext cx="12192000" cy="62048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25783" y="129924"/>
            <a:ext cx="553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accent2"/>
                </a:solidFill>
              </a:rPr>
              <a:t>Bài 4 : BIỂU THỨC CHỨA CHỮ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65761" y="2325188"/>
            <a:ext cx="1593668" cy="966651"/>
          </a:xfrm>
          <a:prstGeom prst="wedgeRectCallout">
            <a:avLst>
              <a:gd name="adj1" fmla="val 36999"/>
              <a:gd name="adj2" fmla="val 6955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solidFill>
                  <a:schemeClr val="tx1"/>
                </a:solidFill>
              </a:rPr>
              <a:t>Tớ gấp được 2 cái thuyền.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885442" y="1957342"/>
            <a:ext cx="3474720" cy="1045029"/>
          </a:xfrm>
          <a:prstGeom prst="wedgeRectCallout">
            <a:avLst>
              <a:gd name="adj1" fmla="val -3331"/>
              <a:gd name="adj2" fmla="val 7291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solidFill>
                  <a:schemeClr val="tx1"/>
                </a:solidFill>
              </a:rPr>
              <a:t>Tớ gấp được 4 cái thuyền, cả Nam và tớ gấp được 2 + 4 cái thuyền. Còn Mai gấp được bao nhiêu cái thuyền nhỉ?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583681" y="2076994"/>
            <a:ext cx="1854926" cy="1045029"/>
          </a:xfrm>
          <a:prstGeom prst="wedgeRectCallout">
            <a:avLst>
              <a:gd name="adj1" fmla="val 294"/>
              <a:gd name="adj2" fmla="val 7875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Tớ chưa đếm, có vẻ như tớ gấp được cũng nhiều đấy!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9065623" y="2586446"/>
            <a:ext cx="2329542" cy="1371600"/>
          </a:xfrm>
          <a:prstGeom prst="wedgeRectCallout">
            <a:avLst>
              <a:gd name="adj1" fmla="val -51363"/>
              <a:gd name="adj2" fmla="val 95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solidFill>
                  <a:schemeClr val="tx1"/>
                </a:solidFill>
              </a:rPr>
              <a:t>Coi số thuyền của Mai gấp được là a. Vậy thì Nam và Mai gấp được  2 + a cái thuyền!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2942" y="2159708"/>
            <a:ext cx="77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2 + 4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59859" y="3371039"/>
            <a:ext cx="106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2 + 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61552" y="1340769"/>
            <a:ext cx="519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2 + a là biểu thức chứa chữ.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3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215" y="1308794"/>
            <a:ext cx="519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a. 2 + a là biểu thức chứa chữ.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8406" y="385857"/>
            <a:ext cx="553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Bài 4 : BIỂU THỨC CHỨA CHỮ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3671" y="1997613"/>
            <a:ext cx="9119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/>
              <a:t>Mỗi lần thay chữ a bằng một số ta tính được một giá trị của biểu thức 2 + a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36215" y="3277772"/>
            <a:ext cx="7923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b. Tính giá trị của biểu thức 40 – b với b = 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770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44" y="0"/>
            <a:ext cx="8145194" cy="696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8920" y="385857"/>
            <a:ext cx="5588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Bài 4 : BIỂU THỨC CHỨA CHỮ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55" y="909077"/>
            <a:ext cx="4538574" cy="27354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19352" y="1972491"/>
            <a:ext cx="3840478" cy="167204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vi-VN" sz="2400" dirty="0">
                <a:solidFill>
                  <a:schemeClr val="tx1"/>
                </a:solidFill>
              </a:rPr>
              <a:t>Tính giá trị của biểu thức.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2400" dirty="0">
                <a:solidFill>
                  <a:schemeClr val="tx1"/>
                </a:solidFill>
              </a:rPr>
              <a:t>125 : m với m = 5.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2400" dirty="0">
                <a:solidFill>
                  <a:schemeClr val="tx1"/>
                </a:solidFill>
              </a:rPr>
              <a:t>( b + 4) x 3 với b = 27.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9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00" y="950438"/>
            <a:ext cx="9077440" cy="35714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8406" y="385857"/>
            <a:ext cx="553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chemeClr val="tx2"/>
                </a:solidFill>
              </a:rPr>
              <a:t>Bài 4 : BIỂU THỨC CHỨA CHỮ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3721" y="1517102"/>
            <a:ext cx="1524588" cy="4951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</a:rPr>
              <a:t>P = a x 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4731" y="3869507"/>
            <a:ext cx="6624424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dirty="0" smtClean="0"/>
              <a:t>Hãy tính chu vi hình vuông với a = 5 cm; a = 9 cm.</a:t>
            </a:r>
            <a:endParaRPr lang="en-US" sz="2200" dirty="0"/>
          </a:p>
        </p:txBody>
      </p:sp>
      <p:sp>
        <p:nvSpPr>
          <p:cNvPr id="7" name="Rectangular Callout 6"/>
          <p:cNvSpPr/>
          <p:nvPr/>
        </p:nvSpPr>
        <p:spPr>
          <a:xfrm>
            <a:off x="2838406" y="2873828"/>
            <a:ext cx="2168435" cy="705394"/>
          </a:xfrm>
          <a:prstGeom prst="wedgeRectCallout">
            <a:avLst>
              <a:gd name="adj1" fmla="val -49146"/>
              <a:gd name="adj2" fmla="val -11141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solidFill>
                  <a:schemeClr val="tx1"/>
                </a:solidFill>
              </a:rPr>
              <a:t>a x 4 là biểu thức chứa một chữ.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34305" y="3553096"/>
            <a:ext cx="617809" cy="290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>
                <a:solidFill>
                  <a:schemeClr val="tx1"/>
                </a:solidFill>
              </a:rPr>
              <a:t>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0705" y="1203594"/>
            <a:ext cx="447992" cy="3396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 smtClean="0">
                <a:solidFill>
                  <a:srgbClr val="FF0000"/>
                </a:solidFill>
              </a:rPr>
              <a:t>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13863" y="1173236"/>
            <a:ext cx="292082" cy="418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 smtClean="0">
                <a:solidFill>
                  <a:srgbClr val="FF0000"/>
                </a:solidFill>
              </a:rPr>
              <a:t>a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3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" grpId="0" animBg="1"/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9077"/>
            <a:ext cx="12192000" cy="59489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1735" y="385857"/>
            <a:ext cx="553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Bài 4 : BIỂU THỨC CHỨA CHỮ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9035"/>
            <a:ext cx="12192000" cy="5948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6674" y="315815"/>
            <a:ext cx="553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</a:rPr>
              <a:t>Bài 4 : BIỂU THỨC CHỨA CHỮ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60274" y="1972491"/>
            <a:ext cx="4898572" cy="274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73783" y="1572381"/>
            <a:ext cx="471569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000" b="1" dirty="0" smtClean="0"/>
              <a:t>35 + 5 x a = 35 + 5 x 2 = 35 + 10 = 45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5538652" y="1464546"/>
            <a:ext cx="5185953" cy="4672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575074" y="2847703"/>
            <a:ext cx="1045029" cy="3657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538652" y="1449976"/>
            <a:ext cx="5185953" cy="496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tx1"/>
                </a:solidFill>
              </a:rPr>
              <a:t>35 + 5 x a = 35 + 5 x 5 = 35 + 25 = 60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38652" y="1439927"/>
            <a:ext cx="5185953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021977" y="4271555"/>
            <a:ext cx="4702628" cy="9535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538651" y="1434543"/>
            <a:ext cx="5185953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accent2"/>
                </a:solidFill>
              </a:rPr>
              <a:t>35 + 5 x a = 35 + 5 x 7 = 35 + 35 = 70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38650" y="1436208"/>
            <a:ext cx="516636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9274629" y="4480560"/>
            <a:ext cx="927462" cy="7445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538649" y="1428528"/>
            <a:ext cx="5185955" cy="5178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 smtClean="0">
                <a:solidFill>
                  <a:schemeClr val="tx1"/>
                </a:solidFill>
              </a:rPr>
              <a:t>35 + 5 x a = 35 + 5 x 6 = 35 + 30 = 65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19056" y="1426707"/>
            <a:ext cx="5185954" cy="5457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8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  <p:bldP spid="15" grpId="0" animBg="1"/>
      <p:bldP spid="20" grpId="0" animBg="1"/>
      <p:bldP spid="21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381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40</cp:revision>
  <dcterms:created xsi:type="dcterms:W3CDTF">2023-08-05T08:47:37Z</dcterms:created>
  <dcterms:modified xsi:type="dcterms:W3CDTF">2023-08-10T05:55:57Z</dcterms:modified>
</cp:coreProperties>
</file>