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</p:sldMasterIdLst>
  <p:notesMasterIdLst>
    <p:notesMasterId r:id="rId23"/>
  </p:notesMasterIdLst>
  <p:sldIdLst>
    <p:sldId id="257" r:id="rId5"/>
    <p:sldId id="258" r:id="rId6"/>
    <p:sldId id="259" r:id="rId7"/>
    <p:sldId id="260" r:id="rId8"/>
    <p:sldId id="261" r:id="rId9"/>
    <p:sldId id="262" r:id="rId10"/>
    <p:sldId id="287" r:id="rId11"/>
    <p:sldId id="264" r:id="rId12"/>
    <p:sldId id="265" r:id="rId13"/>
    <p:sldId id="266" r:id="rId14"/>
    <p:sldId id="267" r:id="rId15"/>
    <p:sldId id="280" r:id="rId16"/>
    <p:sldId id="288" r:id="rId17"/>
    <p:sldId id="269" r:id="rId18"/>
    <p:sldId id="270" r:id="rId19"/>
    <p:sldId id="271" r:id="rId20"/>
    <p:sldId id="272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5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Bài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12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7200" b="1" baseline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Bảng</a:t>
            </a:r>
            <a:r>
              <a:rPr lang="en-US" altLang="zh-CN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7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trừ</a:t>
            </a:r>
            <a:r>
              <a:rPr lang="en-US" altLang="zh-CN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 (qua 10)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" y="167640"/>
            <a:ext cx="2176145" cy="929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60" y="1874520"/>
            <a:ext cx="8422640" cy="21336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33463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4479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616825" y="274828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37145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939655" y="273812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959340" y="3235960"/>
            <a:ext cx="710565" cy="3860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440" y="709295"/>
            <a:ext cx="8329930" cy="46323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08090" y="1643380"/>
            <a:ext cx="1704340" cy="16122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637145" y="1217295"/>
            <a:ext cx="902335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=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74955"/>
            <a:ext cx="9455785" cy="553529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69050" y="112585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20990" y="251523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21220" y="473646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91025" y="5020310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03245" y="3093085"/>
            <a:ext cx="45720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" y="196850"/>
            <a:ext cx="1873250" cy="849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130" y="1727835"/>
            <a:ext cx="9714865" cy="27527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48703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7687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8703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2002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2002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2002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12375" y="252539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92055" y="3123565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112375" y="3732530"/>
            <a:ext cx="730250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265" y="523240"/>
            <a:ext cx="8376285" cy="226822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07365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14 - 4 - 3 = 7</a:t>
            </a:r>
          </a:p>
          <a:p>
            <a:pPr algn="ctr"/>
            <a:r>
              <a:rPr lang="en-US" sz="4000"/>
              <a:t>14 - 7 = 7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4554855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12 - 2 - 6 = 4</a:t>
            </a:r>
          </a:p>
          <a:p>
            <a:pPr algn="ctr"/>
            <a:r>
              <a:rPr lang="en-US" sz="4000"/>
              <a:t>12 - 8 = 4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8418830" y="3804285"/>
            <a:ext cx="3368040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16 - 6 - 3 = 7</a:t>
            </a:r>
          </a:p>
          <a:p>
            <a:pPr algn="ctr"/>
            <a:r>
              <a:rPr lang="en-US" sz="4000"/>
              <a:t>16 - 9 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2975" y="149225"/>
            <a:ext cx="8180705" cy="52666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702050" y="5537835"/>
            <a:ext cx="5760720" cy="1085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Có số bạn không lấy được bóng là?</a:t>
            </a:r>
          </a:p>
          <a:p>
            <a:pPr algn="ctr"/>
            <a:r>
              <a:rPr lang="en-US" sz="2800"/>
              <a:t>12 - 9 = 3 (bạn)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660" y="1287780"/>
            <a:ext cx="8751570" cy="288861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436235" y="237363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66715" y="323596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84920" y="237363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915400" y="3235960"/>
            <a:ext cx="436245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11 - 5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>
                <a:solidFill>
                  <a:srgbClr val="FFFFFF"/>
                </a:solidFill>
                <a:sym typeface="+mn-ea"/>
              </a:rPr>
              <a:t>13 - 3 - 5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>
                <a:solidFill>
                  <a:srgbClr val="FFFFFF"/>
                </a:solidFill>
                <a:sym typeface="+mn-ea"/>
              </a:rPr>
              <a:t>15 - 8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trừ (qua 10)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598" y="53429"/>
            <a:ext cx="1729740" cy="716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75" y="1139190"/>
            <a:ext cx="7938770" cy="33826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061575" y="312420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081895" y="3529965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61575" y="3966210"/>
            <a:ext cx="354965" cy="294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C1674E5-CBD5-403F-A047-A703136A33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70" y="229870"/>
            <a:ext cx="8986520" cy="605853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43655" y="2971800"/>
            <a:ext cx="2228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964555" y="363093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94980" y="5031105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224770" y="5721350"/>
            <a:ext cx="24257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174</Words>
  <Application>Microsoft Office PowerPoint</Application>
  <PresentationFormat>Widescreen</PresentationFormat>
  <Paragraphs>69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1_Office Theme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8</cp:revision>
  <dcterms:created xsi:type="dcterms:W3CDTF">2021-05-12T04:39:00Z</dcterms:created>
  <dcterms:modified xsi:type="dcterms:W3CDTF">2024-10-21T02:57:19Z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