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7"/>
  </p:notesMasterIdLst>
  <p:sldIdLst>
    <p:sldId id="256" r:id="rId2"/>
    <p:sldId id="324" r:id="rId3"/>
    <p:sldId id="320" r:id="rId4"/>
    <p:sldId id="257" r:id="rId5"/>
    <p:sldId id="32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15E8-1F69-4197-B26C-A276BB53F24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3A78-53A1-4D5A-B8AF-2E7F2DE7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7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93A78-53A1-4D5A-B8AF-2E7F2DE77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2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4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6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8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95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4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0A0E-9B33-452D-90C8-6ABBD49522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3023857-2553-478F-ABB7-9145DC329C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FDC283-D04C-744A-AFB2-189D3332BD60}"/>
              </a:ext>
            </a:extLst>
          </p:cNvPr>
          <p:cNvSpPr/>
          <p:nvPr/>
        </p:nvSpPr>
        <p:spPr>
          <a:xfrm>
            <a:off x="3924300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Box 7">
            <a:extLst>
              <a:ext uri="{FF2B5EF4-FFF2-40B4-BE49-F238E27FC236}">
                <a16:creationId xmlns:a16="http://schemas.microsoft.com/office/drawing/2014/main" id="{E1994D53-CDA9-122C-A025-1CBBC2C5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02" y="2366874"/>
            <a:ext cx="91557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B1ACA-64AB-21FD-A293-34F757598665}"/>
              </a:ext>
            </a:extLst>
          </p:cNvPr>
          <p:cNvSpPr txBox="1"/>
          <p:nvPr/>
        </p:nvSpPr>
        <p:spPr>
          <a:xfrm>
            <a:off x="2238186" y="686307"/>
            <a:ext cx="5503863" cy="121933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800" dirty="0" err="1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dirty="0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dirty="0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pic>
        <p:nvPicPr>
          <p:cNvPr id="3078" name="Picture 6" descr="fon zaria3">
            <a:extLst>
              <a:ext uri="{FF2B5EF4-FFF2-40B4-BE49-F238E27FC236}">
                <a16:creationId xmlns:a16="http://schemas.microsoft.com/office/drawing/2014/main" id="{4D992394-DFA9-7FE6-13DD-D12D64FB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810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hén bát giá rẻ, chất liệu sứ, nhựa, thuỷ tinh bền đẹp, an toàn - 04/2024">
            <a:extLst>
              <a:ext uri="{FF2B5EF4-FFF2-40B4-BE49-F238E27FC236}">
                <a16:creationId xmlns:a16="http://schemas.microsoft.com/office/drawing/2014/main" id="{2FA0DD8B-0B64-6003-76D5-5ED9A490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34" y="4167368"/>
            <a:ext cx="3130851" cy="22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9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A6ACE84-D146-7A7A-DAE7-54136700B5E1}"/>
              </a:ext>
            </a:extLst>
          </p:cNvPr>
          <p:cNvSpPr txBox="1">
            <a:spLocks noChangeArrowheads="1"/>
          </p:cNvSpPr>
          <p:nvPr/>
        </p:nvSpPr>
        <p:spPr bwMode="auto">
          <a:xfrm rot="21136530">
            <a:off x="1851976" y="359336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</a:t>
            </a:r>
          </a:p>
        </p:txBody>
      </p:sp>
      <p:pic>
        <p:nvPicPr>
          <p:cNvPr id="6" name="Picture 17" descr="Những câu đố vui mẹo thú vị, có đáp án chi tiết">
            <a:extLst>
              <a:ext uri="{FF2B5EF4-FFF2-40B4-BE49-F238E27FC236}">
                <a16:creationId xmlns:a16="http://schemas.microsoft.com/office/drawing/2014/main" id="{E6501CBE-B8E3-03D5-6D57-F5C273CB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74" y="82245"/>
            <a:ext cx="3896427" cy="24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551DD880-7AE9-DEE1-BF01-B829A4C1F966}"/>
              </a:ext>
            </a:extLst>
          </p:cNvPr>
          <p:cNvSpPr/>
          <p:nvPr/>
        </p:nvSpPr>
        <p:spPr>
          <a:xfrm>
            <a:off x="1425929" y="1871389"/>
            <a:ext cx="9418146" cy="4638153"/>
          </a:xfrm>
          <a:prstGeom prst="cloud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60392-2CB5-17A6-18E2-4013D1C50508}"/>
              </a:ext>
            </a:extLst>
          </p:cNvPr>
          <p:cNvSpPr txBox="1"/>
          <p:nvPr/>
        </p:nvSpPr>
        <p:spPr>
          <a:xfrm>
            <a:off x="1425930" y="3046622"/>
            <a:ext cx="9418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40962" name="Picture 2" descr="Bát yêu phi 13 sen xanh">
            <a:extLst>
              <a:ext uri="{FF2B5EF4-FFF2-40B4-BE49-F238E27FC236}">
                <a16:creationId xmlns:a16="http://schemas.microsoft.com/office/drawing/2014/main" id="{79DF9D91-B83D-EA62-A8C2-7A31A317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0" y="0"/>
            <a:ext cx="11952592" cy="66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BCA60-AF03-802A-88D4-FFB5A6520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889"/>
          <a:stretch/>
        </p:blipFill>
        <p:spPr>
          <a:xfrm>
            <a:off x="0" y="1121844"/>
            <a:ext cx="6817442" cy="532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0B71B-2B0C-D445-9D7A-672EAD5AC559}"/>
              </a:ext>
            </a:extLst>
          </p:cNvPr>
          <p:cNvSpPr txBox="1"/>
          <p:nvPr/>
        </p:nvSpPr>
        <p:spPr>
          <a:xfrm>
            <a:off x="594852" y="287347"/>
            <a:ext cx="550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7DCCE-1E5F-61A8-A4F6-3FD055BA0D5E}"/>
              </a:ext>
            </a:extLst>
          </p:cNvPr>
          <p:cNvSpPr txBox="1"/>
          <p:nvPr/>
        </p:nvSpPr>
        <p:spPr>
          <a:xfrm>
            <a:off x="6817442" y="2042611"/>
            <a:ext cx="5155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3F98DA-837F-603A-232F-285B9F316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7" t="55000" r="55287" b="9397"/>
          <a:stretch/>
        </p:blipFill>
        <p:spPr>
          <a:xfrm>
            <a:off x="8429172" y="1288005"/>
            <a:ext cx="3394115" cy="305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12E01-4F0D-A81D-5DD4-8548F38CF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07" t="18264" r="27598" b="50798"/>
          <a:stretch/>
        </p:blipFill>
        <p:spPr>
          <a:xfrm>
            <a:off x="4576915" y="1354373"/>
            <a:ext cx="3696930" cy="3059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B5092-F3EB-B951-E2B7-F176B5E686B2}"/>
              </a:ext>
            </a:extLst>
          </p:cNvPr>
          <p:cNvSpPr txBox="1"/>
          <p:nvPr/>
        </p:nvSpPr>
        <p:spPr>
          <a:xfrm>
            <a:off x="491613" y="310718"/>
            <a:ext cx="910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3F193E-AB12-3F9B-6977-7AF4B9964E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2" t="17403" r="55076" b="49738"/>
          <a:stretch/>
        </p:blipFill>
        <p:spPr>
          <a:xfrm>
            <a:off x="368711" y="1288005"/>
            <a:ext cx="3696930" cy="3126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FECBB-7E1B-704C-85F8-67A7C9E7876D}"/>
              </a:ext>
            </a:extLst>
          </p:cNvPr>
          <p:cNvSpPr txBox="1"/>
          <p:nvPr/>
        </p:nvSpPr>
        <p:spPr>
          <a:xfrm>
            <a:off x="248267" y="4617237"/>
            <a:ext cx="393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A7DBE-0FF1-4D5D-AF40-B56C7465BFB1}"/>
              </a:ext>
            </a:extLst>
          </p:cNvPr>
          <p:cNvSpPr txBox="1"/>
          <p:nvPr/>
        </p:nvSpPr>
        <p:spPr>
          <a:xfrm>
            <a:off x="4689225" y="4606203"/>
            <a:ext cx="351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B607E-AE3C-5534-9657-E38B30407885}"/>
              </a:ext>
            </a:extLst>
          </p:cNvPr>
          <p:cNvSpPr txBox="1"/>
          <p:nvPr/>
        </p:nvSpPr>
        <p:spPr>
          <a:xfrm>
            <a:off x="8706929" y="4309460"/>
            <a:ext cx="323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9C33A3D-100B-AB36-4A2B-239813DE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" y="-1"/>
            <a:ext cx="12110397" cy="69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80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86</TotalTime>
  <Words>116</Words>
  <Application>Microsoft Office PowerPoint</Application>
  <PresentationFormat>Màn hình rộng</PresentationFormat>
  <Paragraphs>17</Paragraphs>
  <Slides>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Gallery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04</dc:creator>
  <cp:lastModifiedBy>Lương Quốc Phương</cp:lastModifiedBy>
  <cp:revision>7</cp:revision>
  <dcterms:created xsi:type="dcterms:W3CDTF">2024-04-04T02:11:30Z</dcterms:created>
  <dcterms:modified xsi:type="dcterms:W3CDTF">2024-04-08T15:59:00Z</dcterms:modified>
</cp:coreProperties>
</file>