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7" r:id="rId21"/>
    <p:sldId id="278" r:id="rId22"/>
  </p:sldIdLst>
  <p:sldSz cx="12192000" cy="6858000"/>
  <p:notesSz cx="6858000" cy="9144000"/>
  <p:custDataLst>
    <p:tags r:id="rId24"/>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 Nguyen" userId="a81aaadaf1b62a2a" providerId="LiveId" clId="{866E2117-83CD-A243-9A99-9AA71E169AF4}"/>
    <pc:docChg chg="undo custSel addSld modSld sldOrd">
      <pc:chgData name="Huy Nguyen" userId="a81aaadaf1b62a2a" providerId="LiveId" clId="{866E2117-83CD-A243-9A99-9AA71E169AF4}" dt="2021-02-01T11:26:07.852" v="4366" actId="1076"/>
      <pc:docMkLst>
        <pc:docMk/>
      </pc:docMkLst>
      <pc:sldChg chg="addSp delSp modSp addAnim delAnim">
        <pc:chgData name="Huy Nguyen" userId="a81aaadaf1b62a2a" providerId="LiveId" clId="{866E2117-83CD-A243-9A99-9AA71E169AF4}" dt="2021-01-26T13:11:06.535" v="4272" actId="27696"/>
        <pc:sldMkLst>
          <pc:docMk/>
          <pc:sldMk cId="3092911403" sldId="256"/>
        </pc:sldMkLst>
        <pc:spChg chg="del">
          <ac:chgData name="Huy Nguyen" userId="a81aaadaf1b62a2a" providerId="LiveId" clId="{866E2117-83CD-A243-9A99-9AA71E169AF4}" dt="2021-01-23T14:47:06.741" v="0" actId="21"/>
          <ac:spMkLst>
            <pc:docMk/>
            <pc:sldMk cId="3092911403" sldId="256"/>
            <ac:spMk id="2" creationId="{38218A18-870D-A249-BCAF-17EDE6ABC8F9}"/>
          </ac:spMkLst>
        </pc:spChg>
        <pc:spChg chg="del">
          <ac:chgData name="Huy Nguyen" userId="a81aaadaf1b62a2a" providerId="LiveId" clId="{866E2117-83CD-A243-9A99-9AA71E169AF4}" dt="2021-01-23T14:47:08.005" v="1" actId="21"/>
          <ac:spMkLst>
            <pc:docMk/>
            <pc:sldMk cId="3092911403" sldId="256"/>
            <ac:spMk id="3" creationId="{3ED1724C-1A30-0C40-969B-26F9F2220969}"/>
          </ac:spMkLst>
        </pc:spChg>
        <pc:spChg chg="add del mod">
          <ac:chgData name="Huy Nguyen" userId="a81aaadaf1b62a2a" providerId="LiveId" clId="{866E2117-83CD-A243-9A99-9AA71E169AF4}" dt="2021-01-23T14:50:36.180" v="38" actId="21"/>
          <ac:spMkLst>
            <pc:docMk/>
            <pc:sldMk cId="3092911403" sldId="256"/>
            <ac:spMk id="5" creationId="{1807CC77-5415-3543-B059-67ED6D2DB107}"/>
          </ac:spMkLst>
        </pc:spChg>
        <pc:spChg chg="add mod">
          <ac:chgData name="Huy Nguyen" userId="a81aaadaf1b62a2a" providerId="LiveId" clId="{866E2117-83CD-A243-9A99-9AA71E169AF4}" dt="2021-01-23T14:52:39.523" v="59" actId="2711"/>
          <ac:spMkLst>
            <pc:docMk/>
            <pc:sldMk cId="3092911403" sldId="256"/>
            <ac:spMk id="6" creationId="{F9F54766-500D-7541-8426-FDBC1A0BBFC7}"/>
          </ac:spMkLst>
        </pc:spChg>
        <pc:spChg chg="add mod">
          <ac:chgData name="Huy Nguyen" userId="a81aaadaf1b62a2a" providerId="LiveId" clId="{866E2117-83CD-A243-9A99-9AA71E169AF4}" dt="2021-01-23T14:56:14.185" v="133" actId="1076"/>
          <ac:spMkLst>
            <pc:docMk/>
            <pc:sldMk cId="3092911403" sldId="256"/>
            <ac:spMk id="7" creationId="{E9C55A47-5EC3-1540-8998-35C9652B881E}"/>
          </ac:spMkLst>
        </pc:spChg>
        <pc:picChg chg="add mod">
          <ac:chgData name="Huy Nguyen" userId="a81aaadaf1b62a2a" providerId="LiveId" clId="{866E2117-83CD-A243-9A99-9AA71E169AF4}" dt="2021-01-26T13:10:49.999" v="4269" actId="1076"/>
          <ac:picMkLst>
            <pc:docMk/>
            <pc:sldMk cId="3092911403" sldId="256"/>
            <ac:picMk id="4" creationId="{6FBF4FCB-E904-1C48-9F8C-B53C0FA9976C}"/>
          </ac:picMkLst>
        </pc:picChg>
      </pc:sldChg>
      <pc:sldChg chg="addSp delSp modSp new addAnim">
        <pc:chgData name="Huy Nguyen" userId="a81aaadaf1b62a2a" providerId="LiveId" clId="{866E2117-83CD-A243-9A99-9AA71E169AF4}" dt="2021-01-23T15:20:16.975" v="548" actId="27696"/>
        <pc:sldMkLst>
          <pc:docMk/>
          <pc:sldMk cId="2943965735" sldId="257"/>
        </pc:sldMkLst>
        <pc:spChg chg="mod">
          <ac:chgData name="Huy Nguyen" userId="a81aaadaf1b62a2a" providerId="LiveId" clId="{866E2117-83CD-A243-9A99-9AA71E169AF4}" dt="2021-01-23T15:02:08.434" v="178" actId="207"/>
          <ac:spMkLst>
            <pc:docMk/>
            <pc:sldMk cId="2943965735" sldId="257"/>
            <ac:spMk id="2" creationId="{B8721854-342B-E145-8188-B2ED64C352EC}"/>
          </ac:spMkLst>
        </pc:spChg>
        <pc:spChg chg="del">
          <ac:chgData name="Huy Nguyen" userId="a81aaadaf1b62a2a" providerId="LiveId" clId="{866E2117-83CD-A243-9A99-9AA71E169AF4}" dt="2021-01-23T15:02:12.819" v="179" actId="21"/>
          <ac:spMkLst>
            <pc:docMk/>
            <pc:sldMk cId="2943965735" sldId="257"/>
            <ac:spMk id="3" creationId="{2A2C1F2D-03D8-8540-99CE-1D7F56200E11}"/>
          </ac:spMkLst>
        </pc:spChg>
        <pc:spChg chg="add mod">
          <ac:chgData name="Huy Nguyen" userId="a81aaadaf1b62a2a" providerId="LiveId" clId="{866E2117-83CD-A243-9A99-9AA71E169AF4}" dt="2021-01-23T15:15:15.344" v="495" actId="255"/>
          <ac:spMkLst>
            <pc:docMk/>
            <pc:sldMk cId="2943965735" sldId="257"/>
            <ac:spMk id="3" creationId="{8D570F65-1BC1-FD4F-9507-AB02D590B7F9}"/>
          </ac:spMkLst>
        </pc:spChg>
        <pc:spChg chg="add mod">
          <ac:chgData name="Huy Nguyen" userId="a81aaadaf1b62a2a" providerId="LiveId" clId="{866E2117-83CD-A243-9A99-9AA71E169AF4}" dt="2021-01-23T15:15:26.254" v="497" actId="255"/>
          <ac:spMkLst>
            <pc:docMk/>
            <pc:sldMk cId="2943965735" sldId="257"/>
            <ac:spMk id="4" creationId="{8C4F8B9E-6B9E-1443-BD9D-B3DFA0AD061B}"/>
          </ac:spMkLst>
        </pc:spChg>
        <pc:spChg chg="add mod">
          <ac:chgData name="Huy Nguyen" userId="a81aaadaf1b62a2a" providerId="LiveId" clId="{866E2117-83CD-A243-9A99-9AA71E169AF4}" dt="2021-01-23T15:15:34.606" v="499" actId="255"/>
          <ac:spMkLst>
            <pc:docMk/>
            <pc:sldMk cId="2943965735" sldId="257"/>
            <ac:spMk id="5" creationId="{3A9B1BBA-7AB8-D543-BCA1-261FC21CCB3E}"/>
          </ac:spMkLst>
        </pc:spChg>
        <pc:spChg chg="add mod">
          <ac:chgData name="Huy Nguyen" userId="a81aaadaf1b62a2a" providerId="LiveId" clId="{866E2117-83CD-A243-9A99-9AA71E169AF4}" dt="2021-01-23T15:15:42.830" v="501" actId="255"/>
          <ac:spMkLst>
            <pc:docMk/>
            <pc:sldMk cId="2943965735" sldId="257"/>
            <ac:spMk id="6" creationId="{EA4FAFC8-99CA-674C-852C-F166563614EF}"/>
          </ac:spMkLst>
        </pc:spChg>
        <pc:spChg chg="add mod">
          <ac:chgData name="Huy Nguyen" userId="a81aaadaf1b62a2a" providerId="LiveId" clId="{866E2117-83CD-A243-9A99-9AA71E169AF4}" dt="2021-01-23T15:15:49.280" v="503" actId="255"/>
          <ac:spMkLst>
            <pc:docMk/>
            <pc:sldMk cId="2943965735" sldId="257"/>
            <ac:spMk id="7" creationId="{E7A25F4C-3172-DF43-A375-3DEB6789E8F6}"/>
          </ac:spMkLst>
        </pc:spChg>
        <pc:spChg chg="add mod">
          <ac:chgData name="Huy Nguyen" userId="a81aaadaf1b62a2a" providerId="LiveId" clId="{866E2117-83CD-A243-9A99-9AA71E169AF4}" dt="2021-01-23T15:16:03.436" v="508" actId="14100"/>
          <ac:spMkLst>
            <pc:docMk/>
            <pc:sldMk cId="2943965735" sldId="257"/>
            <ac:spMk id="8" creationId="{64D0354C-7749-AF42-9CAC-CEC75DA98E38}"/>
          </ac:spMkLst>
        </pc:spChg>
        <pc:spChg chg="add mod">
          <ac:chgData name="Huy Nguyen" userId="a81aaadaf1b62a2a" providerId="LiveId" clId="{866E2117-83CD-A243-9A99-9AA71E169AF4}" dt="2021-01-23T15:16:18.808" v="512" actId="14100"/>
          <ac:spMkLst>
            <pc:docMk/>
            <pc:sldMk cId="2943965735" sldId="257"/>
            <ac:spMk id="9" creationId="{6DFDF2D9-1ACC-0146-AC9A-19C0F584AB0A}"/>
          </ac:spMkLst>
        </pc:spChg>
        <pc:picChg chg="add mod">
          <ac:chgData name="Huy Nguyen" userId="a81aaadaf1b62a2a" providerId="LiveId" clId="{866E2117-83CD-A243-9A99-9AA71E169AF4}" dt="2021-01-23T15:19:45.802" v="540" actId="1076"/>
          <ac:picMkLst>
            <pc:docMk/>
            <pc:sldMk cId="2943965735" sldId="257"/>
            <ac:picMk id="10" creationId="{EF76A8C1-D069-F64E-920B-B7CE24AA88ED}"/>
          </ac:picMkLst>
        </pc:picChg>
      </pc:sldChg>
      <pc:sldChg chg="addSp delSp modSp new addAnim">
        <pc:chgData name="Huy Nguyen" userId="a81aaadaf1b62a2a" providerId="LiveId" clId="{866E2117-83CD-A243-9A99-9AA71E169AF4}" dt="2021-01-23T15:30:17.714" v="1106" actId="27696"/>
        <pc:sldMkLst>
          <pc:docMk/>
          <pc:sldMk cId="1048423967" sldId="258"/>
        </pc:sldMkLst>
        <pc:spChg chg="del mod">
          <ac:chgData name="Huy Nguyen" userId="a81aaadaf1b62a2a" providerId="LiveId" clId="{866E2117-83CD-A243-9A99-9AA71E169AF4}" dt="2021-01-23T15:20:58.085" v="551" actId="21"/>
          <ac:spMkLst>
            <pc:docMk/>
            <pc:sldMk cId="1048423967" sldId="258"/>
            <ac:spMk id="2" creationId="{65955849-BCC6-FB48-A6E7-1A7F68169ED4}"/>
          </ac:spMkLst>
        </pc:spChg>
        <pc:spChg chg="del">
          <ac:chgData name="Huy Nguyen" userId="a81aaadaf1b62a2a" providerId="LiveId" clId="{866E2117-83CD-A243-9A99-9AA71E169AF4}" dt="2021-01-23T15:20:59.506" v="552" actId="21"/>
          <ac:spMkLst>
            <pc:docMk/>
            <pc:sldMk cId="1048423967" sldId="258"/>
            <ac:spMk id="3" creationId="{6E87C58B-A90C-1840-8C17-E7754E5B9437}"/>
          </ac:spMkLst>
        </pc:spChg>
        <pc:spChg chg="add mod">
          <ac:chgData name="Huy Nguyen" userId="a81aaadaf1b62a2a" providerId="LiveId" clId="{866E2117-83CD-A243-9A99-9AA71E169AF4}" dt="2021-01-23T15:22:02.955" v="645" actId="1076"/>
          <ac:spMkLst>
            <pc:docMk/>
            <pc:sldMk cId="1048423967" sldId="258"/>
            <ac:spMk id="4" creationId="{2F1EFF94-B487-0E43-8B51-69F61286EA09}"/>
          </ac:spMkLst>
        </pc:spChg>
        <pc:spChg chg="add mod">
          <ac:chgData name="Huy Nguyen" userId="a81aaadaf1b62a2a" providerId="LiveId" clId="{866E2117-83CD-A243-9A99-9AA71E169AF4}" dt="2021-01-23T15:23:19.872" v="724" actId="14100"/>
          <ac:spMkLst>
            <pc:docMk/>
            <pc:sldMk cId="1048423967" sldId="258"/>
            <ac:spMk id="5" creationId="{C9C77278-502B-D74A-A9B7-9DC2C5A6807A}"/>
          </ac:spMkLst>
        </pc:spChg>
        <pc:spChg chg="add mod">
          <ac:chgData name="Huy Nguyen" userId="a81aaadaf1b62a2a" providerId="LiveId" clId="{866E2117-83CD-A243-9A99-9AA71E169AF4}" dt="2021-01-23T15:24:21.954" v="798" actId="14100"/>
          <ac:spMkLst>
            <pc:docMk/>
            <pc:sldMk cId="1048423967" sldId="258"/>
            <ac:spMk id="7" creationId="{4C29EF0A-1B43-224D-B772-50163EDE2175}"/>
          </ac:spMkLst>
        </pc:spChg>
        <pc:spChg chg="add mod">
          <ac:chgData name="Huy Nguyen" userId="a81aaadaf1b62a2a" providerId="LiveId" clId="{866E2117-83CD-A243-9A99-9AA71E169AF4}" dt="2021-01-23T15:25:21.282" v="853" actId="1076"/>
          <ac:spMkLst>
            <pc:docMk/>
            <pc:sldMk cId="1048423967" sldId="258"/>
            <ac:spMk id="8" creationId="{A5A4BCED-9A8F-274F-A3F5-3B6AB41598EE}"/>
          </ac:spMkLst>
        </pc:spChg>
        <pc:spChg chg="add mod">
          <ac:chgData name="Huy Nguyen" userId="a81aaadaf1b62a2a" providerId="LiveId" clId="{866E2117-83CD-A243-9A99-9AA71E169AF4}" dt="2021-01-23T15:26:29.128" v="951" actId="255"/>
          <ac:spMkLst>
            <pc:docMk/>
            <pc:sldMk cId="1048423967" sldId="258"/>
            <ac:spMk id="10" creationId="{B8966836-D5EB-6D45-82B7-7D4697061BCC}"/>
          </ac:spMkLst>
        </pc:spChg>
        <pc:spChg chg="add mod">
          <ac:chgData name="Huy Nguyen" userId="a81aaadaf1b62a2a" providerId="LiveId" clId="{866E2117-83CD-A243-9A99-9AA71E169AF4}" dt="2021-01-23T15:29:49.061" v="1099" actId="207"/>
          <ac:spMkLst>
            <pc:docMk/>
            <pc:sldMk cId="1048423967" sldId="258"/>
            <ac:spMk id="12" creationId="{871D91AF-3BE1-A04E-B25F-06616473CADF}"/>
          </ac:spMkLst>
        </pc:spChg>
        <pc:picChg chg="add mod">
          <ac:chgData name="Huy Nguyen" userId="a81aaadaf1b62a2a" providerId="LiveId" clId="{866E2117-83CD-A243-9A99-9AA71E169AF4}" dt="2021-01-23T15:27:38.516" v="958" actId="14100"/>
          <ac:picMkLst>
            <pc:docMk/>
            <pc:sldMk cId="1048423967" sldId="258"/>
            <ac:picMk id="11" creationId="{D5BD8869-6BC6-584C-A88E-28818290E516}"/>
          </ac:picMkLst>
        </pc:picChg>
      </pc:sldChg>
      <pc:sldChg chg="addSp delSp modSp new addAnim">
        <pc:chgData name="Huy Nguyen" userId="a81aaadaf1b62a2a" providerId="LiveId" clId="{866E2117-83CD-A243-9A99-9AA71E169AF4}" dt="2021-01-23T15:39:04.486" v="1332" actId="27696"/>
        <pc:sldMkLst>
          <pc:docMk/>
          <pc:sldMk cId="1053526193" sldId="259"/>
        </pc:sldMkLst>
        <pc:spChg chg="del">
          <ac:chgData name="Huy Nguyen" userId="a81aaadaf1b62a2a" providerId="LiveId" clId="{866E2117-83CD-A243-9A99-9AA71E169AF4}" dt="2021-01-23T15:30:58.542" v="1108" actId="21"/>
          <ac:spMkLst>
            <pc:docMk/>
            <pc:sldMk cId="1053526193" sldId="259"/>
            <ac:spMk id="2" creationId="{4DDDC221-1DC4-1A4F-B58E-CA4523A5D244}"/>
          </ac:spMkLst>
        </pc:spChg>
        <pc:spChg chg="add mod">
          <ac:chgData name="Huy Nguyen" userId="a81aaadaf1b62a2a" providerId="LiveId" clId="{866E2117-83CD-A243-9A99-9AA71E169AF4}" dt="2021-01-23T15:34:07.185" v="1290" actId="1076"/>
          <ac:spMkLst>
            <pc:docMk/>
            <pc:sldMk cId="1053526193" sldId="259"/>
            <ac:spMk id="2" creationId="{D9BFA10C-4CD6-9046-80E4-3697492117D8}"/>
          </ac:spMkLst>
        </pc:spChg>
        <pc:spChg chg="add mod">
          <ac:chgData name="Huy Nguyen" userId="a81aaadaf1b62a2a" providerId="LiveId" clId="{866E2117-83CD-A243-9A99-9AA71E169AF4}" dt="2021-01-23T15:34:14.341" v="1292" actId="14100"/>
          <ac:spMkLst>
            <pc:docMk/>
            <pc:sldMk cId="1053526193" sldId="259"/>
            <ac:spMk id="3" creationId="{9DA339C5-4171-D74A-97EA-ED12228ABD1E}"/>
          </ac:spMkLst>
        </pc:spChg>
        <pc:spChg chg="del">
          <ac:chgData name="Huy Nguyen" userId="a81aaadaf1b62a2a" providerId="LiveId" clId="{866E2117-83CD-A243-9A99-9AA71E169AF4}" dt="2021-01-23T15:30:59.761" v="1109" actId="21"/>
          <ac:spMkLst>
            <pc:docMk/>
            <pc:sldMk cId="1053526193" sldId="259"/>
            <ac:spMk id="3" creationId="{E8F6B585-36E0-4E47-B1AA-AEDFBA1DA20D}"/>
          </ac:spMkLst>
        </pc:spChg>
        <pc:picChg chg="add mod">
          <ac:chgData name="Huy Nguyen" userId="a81aaadaf1b62a2a" providerId="LiveId" clId="{866E2117-83CD-A243-9A99-9AA71E169AF4}" dt="2021-01-23T15:38:05.046" v="1314" actId="1076"/>
          <ac:picMkLst>
            <pc:docMk/>
            <pc:sldMk cId="1053526193" sldId="259"/>
            <ac:picMk id="4" creationId="{92D4E2EE-9BB4-544D-8B01-DDA7D5650FA8}"/>
          </ac:picMkLst>
        </pc:picChg>
        <pc:picChg chg="add mod">
          <ac:chgData name="Huy Nguyen" userId="a81aaadaf1b62a2a" providerId="LiveId" clId="{866E2117-83CD-A243-9A99-9AA71E169AF4}" dt="2021-01-23T15:38:24.737" v="1321" actId="1076"/>
          <ac:picMkLst>
            <pc:docMk/>
            <pc:sldMk cId="1053526193" sldId="259"/>
            <ac:picMk id="5" creationId="{835B21DA-20BF-EB44-A326-46673995D4A9}"/>
          </ac:picMkLst>
        </pc:picChg>
        <pc:picChg chg="add mod">
          <ac:chgData name="Huy Nguyen" userId="a81aaadaf1b62a2a" providerId="LiveId" clId="{866E2117-83CD-A243-9A99-9AA71E169AF4}" dt="2021-01-23T15:38:20.597" v="1320" actId="1076"/>
          <ac:picMkLst>
            <pc:docMk/>
            <pc:sldMk cId="1053526193" sldId="259"/>
            <ac:picMk id="6" creationId="{2F825A0F-3F81-1B4C-9C17-1BD3E8CF5299}"/>
          </ac:picMkLst>
        </pc:picChg>
        <pc:picChg chg="add mod">
          <ac:chgData name="Huy Nguyen" userId="a81aaadaf1b62a2a" providerId="LiveId" clId="{866E2117-83CD-A243-9A99-9AA71E169AF4}" dt="2021-01-23T15:38:42.101" v="1326" actId="14100"/>
          <ac:picMkLst>
            <pc:docMk/>
            <pc:sldMk cId="1053526193" sldId="259"/>
            <ac:picMk id="7" creationId="{92B38625-0F08-9649-878E-69093F06DD4A}"/>
          </ac:picMkLst>
        </pc:picChg>
      </pc:sldChg>
      <pc:sldChg chg="addSp delSp modSp new addAnim">
        <pc:chgData name="Huy Nguyen" userId="a81aaadaf1b62a2a" providerId="LiveId" clId="{866E2117-83CD-A243-9A99-9AA71E169AF4}" dt="2021-01-24T05:36:01.640" v="2124" actId="21"/>
        <pc:sldMkLst>
          <pc:docMk/>
          <pc:sldMk cId="908880258" sldId="260"/>
        </pc:sldMkLst>
        <pc:spChg chg="del mod">
          <ac:chgData name="Huy Nguyen" userId="a81aaadaf1b62a2a" providerId="LiveId" clId="{866E2117-83CD-A243-9A99-9AA71E169AF4}" dt="2021-01-23T15:39:42.508" v="1335" actId="21"/>
          <ac:spMkLst>
            <pc:docMk/>
            <pc:sldMk cId="908880258" sldId="260"/>
            <ac:spMk id="2" creationId="{83405AC6-D205-E342-A0AE-37BDC8E86BF8}"/>
          </ac:spMkLst>
        </pc:spChg>
        <pc:spChg chg="del">
          <ac:chgData name="Huy Nguyen" userId="a81aaadaf1b62a2a" providerId="LiveId" clId="{866E2117-83CD-A243-9A99-9AA71E169AF4}" dt="2021-01-23T15:39:44.309" v="1336" actId="21"/>
          <ac:spMkLst>
            <pc:docMk/>
            <pc:sldMk cId="908880258" sldId="260"/>
            <ac:spMk id="3" creationId="{B7CB5703-8384-0C4A-883C-7B020E1AF2AE}"/>
          </ac:spMkLst>
        </pc:spChg>
        <pc:spChg chg="add mod">
          <ac:chgData name="Huy Nguyen" userId="a81aaadaf1b62a2a" providerId="LiveId" clId="{866E2117-83CD-A243-9A99-9AA71E169AF4}" dt="2021-01-24T05:35:53.120" v="2116" actId="1076"/>
          <ac:spMkLst>
            <pc:docMk/>
            <pc:sldMk cId="908880258" sldId="260"/>
            <ac:spMk id="5" creationId="{1BCC4C17-2641-BE4C-BAF5-E61DBC5C9959}"/>
          </ac:spMkLst>
        </pc:spChg>
        <pc:spChg chg="add mod">
          <ac:chgData name="Huy Nguyen" userId="a81aaadaf1b62a2a" providerId="LiveId" clId="{866E2117-83CD-A243-9A99-9AA71E169AF4}" dt="2021-01-24T05:35:58.602" v="2123" actId="1076"/>
          <ac:spMkLst>
            <pc:docMk/>
            <pc:sldMk cId="908880258" sldId="260"/>
            <ac:spMk id="6" creationId="{1B01EF13-2EB5-D448-8629-14C9A2F92B7A}"/>
          </ac:spMkLst>
        </pc:spChg>
        <pc:spChg chg="add mod">
          <ac:chgData name="Huy Nguyen" userId="a81aaadaf1b62a2a" providerId="LiveId" clId="{866E2117-83CD-A243-9A99-9AA71E169AF4}" dt="2021-01-24T05:35:57.580" v="2122" actId="1076"/>
          <ac:spMkLst>
            <pc:docMk/>
            <pc:sldMk cId="908880258" sldId="260"/>
            <ac:spMk id="7" creationId="{B0B0C3CE-23E8-2542-B35A-99C14E22BC9E}"/>
          </ac:spMkLst>
        </pc:spChg>
        <pc:spChg chg="add mod">
          <ac:chgData name="Huy Nguyen" userId="a81aaadaf1b62a2a" providerId="LiveId" clId="{866E2117-83CD-A243-9A99-9AA71E169AF4}" dt="2021-01-24T05:35:56.832" v="2121" actId="1076"/>
          <ac:spMkLst>
            <pc:docMk/>
            <pc:sldMk cId="908880258" sldId="260"/>
            <ac:spMk id="8" creationId="{291B31D8-F195-EE43-B649-87F561261C65}"/>
          </ac:spMkLst>
        </pc:spChg>
        <pc:spChg chg="add mod">
          <ac:chgData name="Huy Nguyen" userId="a81aaadaf1b62a2a" providerId="LiveId" clId="{866E2117-83CD-A243-9A99-9AA71E169AF4}" dt="2021-01-24T05:35:56.163" v="2120" actId="1076"/>
          <ac:spMkLst>
            <pc:docMk/>
            <pc:sldMk cId="908880258" sldId="260"/>
            <ac:spMk id="9" creationId="{2E54E135-2A6A-6B4B-A909-832B77F101D3}"/>
          </ac:spMkLst>
        </pc:spChg>
        <pc:spChg chg="add mod">
          <ac:chgData name="Huy Nguyen" userId="a81aaadaf1b62a2a" providerId="LiveId" clId="{866E2117-83CD-A243-9A99-9AA71E169AF4}" dt="2021-01-24T05:35:54.120" v="2117" actId="1076"/>
          <ac:spMkLst>
            <pc:docMk/>
            <pc:sldMk cId="908880258" sldId="260"/>
            <ac:spMk id="11" creationId="{87C695F0-DEE1-0347-B5AB-DAAFF338915E}"/>
          </ac:spMkLst>
        </pc:spChg>
        <pc:spChg chg="add mod">
          <ac:chgData name="Huy Nguyen" userId="a81aaadaf1b62a2a" providerId="LiveId" clId="{866E2117-83CD-A243-9A99-9AA71E169AF4}" dt="2021-01-24T05:35:54.735" v="2118" actId="1076"/>
          <ac:spMkLst>
            <pc:docMk/>
            <pc:sldMk cId="908880258" sldId="260"/>
            <ac:spMk id="12" creationId="{ED21E9BF-2862-A64B-B88B-DD622D65851D}"/>
          </ac:spMkLst>
        </pc:spChg>
        <pc:spChg chg="add mod">
          <ac:chgData name="Huy Nguyen" userId="a81aaadaf1b62a2a" providerId="LiveId" clId="{866E2117-83CD-A243-9A99-9AA71E169AF4}" dt="2021-01-24T05:35:55.351" v="2119" actId="1076"/>
          <ac:spMkLst>
            <pc:docMk/>
            <pc:sldMk cId="908880258" sldId="260"/>
            <ac:spMk id="13" creationId="{ACA0144A-0068-F446-A19A-F84F283D4BDA}"/>
          </ac:spMkLst>
        </pc:spChg>
        <pc:picChg chg="add del mod">
          <ac:chgData name="Huy Nguyen" userId="a81aaadaf1b62a2a" providerId="LiveId" clId="{866E2117-83CD-A243-9A99-9AA71E169AF4}" dt="2021-01-24T05:36:01.640" v="2124" actId="21"/>
          <ac:picMkLst>
            <pc:docMk/>
            <pc:sldMk cId="908880258" sldId="260"/>
            <ac:picMk id="2" creationId="{B8A614F3-7E9F-D84D-9F0F-D37EB64F0D38}"/>
          </ac:picMkLst>
        </pc:picChg>
        <pc:picChg chg="add mod">
          <ac:chgData name="Huy Nguyen" userId="a81aaadaf1b62a2a" providerId="LiveId" clId="{866E2117-83CD-A243-9A99-9AA71E169AF4}" dt="2021-01-24T05:35:51.014" v="2115" actId="1076"/>
          <ac:picMkLst>
            <pc:docMk/>
            <pc:sldMk cId="908880258" sldId="260"/>
            <ac:picMk id="10" creationId="{D477FFA7-740E-9840-83BB-094A87799434}"/>
          </ac:picMkLst>
        </pc:picChg>
      </pc:sldChg>
      <pc:sldChg chg="addSp delSp modSp new addAnim">
        <pc:chgData name="Huy Nguyen" userId="a81aaadaf1b62a2a" providerId="LiveId" clId="{866E2117-83CD-A243-9A99-9AA71E169AF4}" dt="2021-01-23T16:03:04.955" v="1819" actId="139"/>
        <pc:sldMkLst>
          <pc:docMk/>
          <pc:sldMk cId="903755365" sldId="261"/>
        </pc:sldMkLst>
        <pc:spChg chg="del">
          <ac:chgData name="Huy Nguyen" userId="a81aaadaf1b62a2a" providerId="LiveId" clId="{866E2117-83CD-A243-9A99-9AA71E169AF4}" dt="2021-01-23T15:47:28.251" v="1685" actId="21"/>
          <ac:spMkLst>
            <pc:docMk/>
            <pc:sldMk cId="903755365" sldId="261"/>
            <ac:spMk id="2" creationId="{83C84649-FE22-2941-AC5B-53C150275B2E}"/>
          </ac:spMkLst>
        </pc:spChg>
        <pc:spChg chg="del">
          <ac:chgData name="Huy Nguyen" userId="a81aaadaf1b62a2a" providerId="LiveId" clId="{866E2117-83CD-A243-9A99-9AA71E169AF4}" dt="2021-01-23T15:47:29.882" v="1686" actId="21"/>
          <ac:spMkLst>
            <pc:docMk/>
            <pc:sldMk cId="903755365" sldId="261"/>
            <ac:spMk id="3" creationId="{8ADC26EB-7803-5A41-BD60-CC38A022EB68}"/>
          </ac:spMkLst>
        </pc:spChg>
        <pc:spChg chg="add mod">
          <ac:chgData name="Huy Nguyen" userId="a81aaadaf1b62a2a" providerId="LiveId" clId="{866E2117-83CD-A243-9A99-9AA71E169AF4}" dt="2021-01-23T15:47:37.896" v="1687" actId="22"/>
          <ac:spMkLst>
            <pc:docMk/>
            <pc:sldMk cId="903755365" sldId="261"/>
            <ac:spMk id="5" creationId="{04C350BC-B14C-5B4C-AB82-7D89DB6302D3}"/>
          </ac:spMkLst>
        </pc:spChg>
        <pc:spChg chg="add">
          <ac:chgData name="Huy Nguyen" userId="a81aaadaf1b62a2a" providerId="LiveId" clId="{866E2117-83CD-A243-9A99-9AA71E169AF4}" dt="2021-01-23T15:47:50.732" v="1688" actId="22"/>
          <ac:spMkLst>
            <pc:docMk/>
            <pc:sldMk cId="903755365" sldId="261"/>
            <ac:spMk id="7" creationId="{D1B2862C-3546-EB4E-9316-D3B09AA65954}"/>
          </ac:spMkLst>
        </pc:spChg>
        <pc:spChg chg="add">
          <ac:chgData name="Huy Nguyen" userId="a81aaadaf1b62a2a" providerId="LiveId" clId="{866E2117-83CD-A243-9A99-9AA71E169AF4}" dt="2021-01-23T15:48:01.518" v="1689" actId="22"/>
          <ac:spMkLst>
            <pc:docMk/>
            <pc:sldMk cId="903755365" sldId="261"/>
            <ac:spMk id="9" creationId="{3E77D7F6-7D4D-034F-B758-AA188B464B16}"/>
          </ac:spMkLst>
        </pc:spChg>
        <pc:spChg chg="add">
          <ac:chgData name="Huy Nguyen" userId="a81aaadaf1b62a2a" providerId="LiveId" clId="{866E2117-83CD-A243-9A99-9AA71E169AF4}" dt="2021-01-23T15:48:10.669" v="1690" actId="22"/>
          <ac:spMkLst>
            <pc:docMk/>
            <pc:sldMk cId="903755365" sldId="261"/>
            <ac:spMk id="11" creationId="{CC3513A9-0A76-6C40-8112-7C558D047FA2}"/>
          </ac:spMkLst>
        </pc:spChg>
        <pc:spChg chg="add mod">
          <ac:chgData name="Huy Nguyen" userId="a81aaadaf1b62a2a" providerId="LiveId" clId="{866E2117-83CD-A243-9A99-9AA71E169AF4}" dt="2021-01-23T15:49:13.411" v="1719" actId="1076"/>
          <ac:spMkLst>
            <pc:docMk/>
            <pc:sldMk cId="903755365" sldId="261"/>
            <ac:spMk id="12" creationId="{E93A60F4-69E6-BC4D-A1C3-A3F02CD1B7D9}"/>
          </ac:spMkLst>
        </pc:spChg>
        <pc:spChg chg="add">
          <ac:chgData name="Huy Nguyen" userId="a81aaadaf1b62a2a" providerId="LiveId" clId="{866E2117-83CD-A243-9A99-9AA71E169AF4}" dt="2021-01-23T16:03:04.955" v="1819" actId="139"/>
          <ac:spMkLst>
            <pc:docMk/>
            <pc:sldMk cId="903755365" sldId="261"/>
            <ac:spMk id="13" creationId="{0A9183EA-8CB9-BD4A-8428-DD66F81DBB0B}"/>
          </ac:spMkLst>
        </pc:spChg>
      </pc:sldChg>
      <pc:sldChg chg="addSp delSp modSp new addAnim delAnim">
        <pc:chgData name="Huy Nguyen" userId="a81aaadaf1b62a2a" providerId="LiveId" clId="{866E2117-83CD-A243-9A99-9AA71E169AF4}" dt="2021-01-23T16:01:59.466" v="1818" actId="27696"/>
        <pc:sldMkLst>
          <pc:docMk/>
          <pc:sldMk cId="2221212969" sldId="262"/>
        </pc:sldMkLst>
        <pc:spChg chg="del">
          <ac:chgData name="Huy Nguyen" userId="a81aaadaf1b62a2a" providerId="LiveId" clId="{866E2117-83CD-A243-9A99-9AA71E169AF4}" dt="2021-01-23T15:49:45.069" v="1722" actId="21"/>
          <ac:spMkLst>
            <pc:docMk/>
            <pc:sldMk cId="2221212969" sldId="262"/>
            <ac:spMk id="2" creationId="{0578D612-5285-794B-BFCD-B95D35D1C62F}"/>
          </ac:spMkLst>
        </pc:spChg>
        <pc:spChg chg="del">
          <ac:chgData name="Huy Nguyen" userId="a81aaadaf1b62a2a" providerId="LiveId" clId="{866E2117-83CD-A243-9A99-9AA71E169AF4}" dt="2021-01-23T15:49:46.692" v="1723" actId="21"/>
          <ac:spMkLst>
            <pc:docMk/>
            <pc:sldMk cId="2221212969" sldId="262"/>
            <ac:spMk id="3" creationId="{F95A26B9-EF60-C549-95A3-64FFDD52CE9B}"/>
          </ac:spMkLst>
        </pc:spChg>
        <pc:spChg chg="add mod">
          <ac:chgData name="Huy Nguyen" userId="a81aaadaf1b62a2a" providerId="LiveId" clId="{866E2117-83CD-A243-9A99-9AA71E169AF4}" dt="2021-01-23T15:51:43.755" v="1744" actId="207"/>
          <ac:spMkLst>
            <pc:docMk/>
            <pc:sldMk cId="2221212969" sldId="262"/>
            <ac:spMk id="4" creationId="{2A9697AF-7518-3342-8C7B-4AC7639E9916}"/>
          </ac:spMkLst>
        </pc:spChg>
        <pc:spChg chg="add del mod">
          <ac:chgData name="Huy Nguyen" userId="a81aaadaf1b62a2a" providerId="LiveId" clId="{866E2117-83CD-A243-9A99-9AA71E169AF4}" dt="2021-01-23T15:52:05.016" v="1749" actId="21"/>
          <ac:spMkLst>
            <pc:docMk/>
            <pc:sldMk cId="2221212969" sldId="262"/>
            <ac:spMk id="5" creationId="{74649EEE-6C23-AF48-89FB-1CFB4EE12104}"/>
          </ac:spMkLst>
        </pc:spChg>
        <pc:spChg chg="add mod">
          <ac:chgData name="Huy Nguyen" userId="a81aaadaf1b62a2a" providerId="LiveId" clId="{866E2117-83CD-A243-9A99-9AA71E169AF4}" dt="2021-01-23T15:54:26.765" v="1770" actId="207"/>
          <ac:spMkLst>
            <pc:docMk/>
            <pc:sldMk cId="2221212969" sldId="262"/>
            <ac:spMk id="6" creationId="{5B56DF2F-2745-274E-84AC-60828067C2FB}"/>
          </ac:spMkLst>
        </pc:spChg>
        <pc:spChg chg="add mod">
          <ac:chgData name="Huy Nguyen" userId="a81aaadaf1b62a2a" providerId="LiveId" clId="{866E2117-83CD-A243-9A99-9AA71E169AF4}" dt="2021-01-23T15:54:31.191" v="1771" actId="207"/>
          <ac:spMkLst>
            <pc:docMk/>
            <pc:sldMk cId="2221212969" sldId="262"/>
            <ac:spMk id="7" creationId="{13E8D78D-5223-7C44-9761-A30B96C0CAD4}"/>
          </ac:spMkLst>
        </pc:spChg>
        <pc:spChg chg="add mod">
          <ac:chgData name="Huy Nguyen" userId="a81aaadaf1b62a2a" providerId="LiveId" clId="{866E2117-83CD-A243-9A99-9AA71E169AF4}" dt="2021-01-23T15:54:36.555" v="1772" actId="207"/>
          <ac:spMkLst>
            <pc:docMk/>
            <pc:sldMk cId="2221212969" sldId="262"/>
            <ac:spMk id="8" creationId="{B54F8B31-884B-A642-BA6A-104FE2C86E04}"/>
          </ac:spMkLst>
        </pc:spChg>
        <pc:spChg chg="add mod">
          <ac:chgData name="Huy Nguyen" userId="a81aaadaf1b62a2a" providerId="LiveId" clId="{866E2117-83CD-A243-9A99-9AA71E169AF4}" dt="2021-01-23T15:53:53.626" v="1763" actId="207"/>
          <ac:spMkLst>
            <pc:docMk/>
            <pc:sldMk cId="2221212969" sldId="262"/>
            <ac:spMk id="9" creationId="{AC47FD9F-279C-1A4E-82F8-6D78B124F8D8}"/>
          </ac:spMkLst>
        </pc:spChg>
        <pc:spChg chg="add mod">
          <ac:chgData name="Huy Nguyen" userId="a81aaadaf1b62a2a" providerId="LiveId" clId="{866E2117-83CD-A243-9A99-9AA71E169AF4}" dt="2021-01-23T15:54:21.582" v="1769" actId="207"/>
          <ac:spMkLst>
            <pc:docMk/>
            <pc:sldMk cId="2221212969" sldId="262"/>
            <ac:spMk id="10" creationId="{CEA1F5A1-E49B-0A45-B99E-BAD10A2938CD}"/>
          </ac:spMkLst>
        </pc:spChg>
        <pc:spChg chg="add mod">
          <ac:chgData name="Huy Nguyen" userId="a81aaadaf1b62a2a" providerId="LiveId" clId="{866E2117-83CD-A243-9A99-9AA71E169AF4}" dt="2021-01-23T15:54:17.156" v="1768" actId="207"/>
          <ac:spMkLst>
            <pc:docMk/>
            <pc:sldMk cId="2221212969" sldId="262"/>
            <ac:spMk id="11" creationId="{254819FC-84A8-8948-AB2E-3ECC0A4F00D7}"/>
          </ac:spMkLst>
        </pc:spChg>
        <pc:spChg chg="add mod">
          <ac:chgData name="Huy Nguyen" userId="a81aaadaf1b62a2a" providerId="LiveId" clId="{866E2117-83CD-A243-9A99-9AA71E169AF4}" dt="2021-01-23T15:57:52.559" v="1779" actId="255"/>
          <ac:spMkLst>
            <pc:docMk/>
            <pc:sldMk cId="2221212969" sldId="262"/>
            <ac:spMk id="13" creationId="{9975CBDF-7065-194E-A0CD-CEA79B64FD6E}"/>
          </ac:spMkLst>
        </pc:spChg>
        <pc:spChg chg="add mod">
          <ac:chgData name="Huy Nguyen" userId="a81aaadaf1b62a2a" providerId="LiveId" clId="{866E2117-83CD-A243-9A99-9AA71E169AF4}" dt="2021-01-23T15:59:12.228" v="1787" actId="1076"/>
          <ac:spMkLst>
            <pc:docMk/>
            <pc:sldMk cId="2221212969" sldId="262"/>
            <ac:spMk id="15" creationId="{7537571C-B402-A643-AEDC-21C41CA487CF}"/>
          </ac:spMkLst>
        </pc:spChg>
        <pc:spChg chg="add mod">
          <ac:chgData name="Huy Nguyen" userId="a81aaadaf1b62a2a" providerId="LiveId" clId="{866E2117-83CD-A243-9A99-9AA71E169AF4}" dt="2021-01-23T15:59:54.386" v="1794" actId="255"/>
          <ac:spMkLst>
            <pc:docMk/>
            <pc:sldMk cId="2221212969" sldId="262"/>
            <ac:spMk id="17" creationId="{B8CE8ECF-A60D-3D47-9C37-C8D1F766A1CD}"/>
          </ac:spMkLst>
        </pc:spChg>
      </pc:sldChg>
      <pc:sldChg chg="addSp delSp modSp new mod setBg addAnim">
        <pc:chgData name="Huy Nguyen" userId="a81aaadaf1b62a2a" providerId="LiveId" clId="{866E2117-83CD-A243-9A99-9AA71E169AF4}" dt="2021-01-23T16:09:38.740" v="1930" actId="27696"/>
        <pc:sldMkLst>
          <pc:docMk/>
          <pc:sldMk cId="1305659959" sldId="263"/>
        </pc:sldMkLst>
        <pc:spChg chg="del">
          <ac:chgData name="Huy Nguyen" userId="a81aaadaf1b62a2a" providerId="LiveId" clId="{866E2117-83CD-A243-9A99-9AA71E169AF4}" dt="2021-01-23T16:03:43.952" v="1822" actId="21"/>
          <ac:spMkLst>
            <pc:docMk/>
            <pc:sldMk cId="1305659959" sldId="263"/>
            <ac:spMk id="2" creationId="{E44806FD-691D-CB45-B42F-E5A7DE91280B}"/>
          </ac:spMkLst>
        </pc:spChg>
        <pc:spChg chg="del">
          <ac:chgData name="Huy Nguyen" userId="a81aaadaf1b62a2a" providerId="LiveId" clId="{866E2117-83CD-A243-9A99-9AA71E169AF4}" dt="2021-01-23T16:03:41.823" v="1821" actId="21"/>
          <ac:spMkLst>
            <pc:docMk/>
            <pc:sldMk cId="1305659959" sldId="263"/>
            <ac:spMk id="3" creationId="{9499D070-C212-4142-A880-4FF2CB16B6AD}"/>
          </ac:spMkLst>
        </pc:spChg>
        <pc:spChg chg="add del mod">
          <ac:chgData name="Huy Nguyen" userId="a81aaadaf1b62a2a" providerId="LiveId" clId="{866E2117-83CD-A243-9A99-9AA71E169AF4}" dt="2021-01-23T16:05:49.212" v="1875" actId="21"/>
          <ac:spMkLst>
            <pc:docMk/>
            <pc:sldMk cId="1305659959" sldId="263"/>
            <ac:spMk id="4" creationId="{DA44850A-10C6-884E-88C8-23AFE944BCAF}"/>
          </ac:spMkLst>
        </pc:spChg>
        <pc:spChg chg="add del mod">
          <ac:chgData name="Huy Nguyen" userId="a81aaadaf1b62a2a" providerId="LiveId" clId="{866E2117-83CD-A243-9A99-9AA71E169AF4}" dt="2021-01-23T16:04:43.852" v="1856" actId="21"/>
          <ac:spMkLst>
            <pc:docMk/>
            <pc:sldMk cId="1305659959" sldId="263"/>
            <ac:spMk id="5" creationId="{878A5D0D-3256-8D49-8716-0877AA93B87F}"/>
          </ac:spMkLst>
        </pc:spChg>
        <pc:spChg chg="add mod">
          <ac:chgData name="Huy Nguyen" userId="a81aaadaf1b62a2a" providerId="LiveId" clId="{866E2117-83CD-A243-9A99-9AA71E169AF4}" dt="2021-01-23T16:05:13.639" v="1865" actId="207"/>
          <ac:spMkLst>
            <pc:docMk/>
            <pc:sldMk cId="1305659959" sldId="263"/>
            <ac:spMk id="6" creationId="{910299A8-9844-9048-9589-437F60A563C6}"/>
          </ac:spMkLst>
        </pc:spChg>
        <pc:spChg chg="add mod">
          <ac:chgData name="Huy Nguyen" userId="a81aaadaf1b62a2a" providerId="LiveId" clId="{866E2117-83CD-A243-9A99-9AA71E169AF4}" dt="2021-01-23T16:07:56.379" v="1922" actId="1076"/>
          <ac:spMkLst>
            <pc:docMk/>
            <pc:sldMk cId="1305659959" sldId="263"/>
            <ac:spMk id="7" creationId="{7CEC22B0-6731-5249-9F55-18A9D88948E7}"/>
          </ac:spMkLst>
        </pc:spChg>
        <pc:spChg chg="add mod">
          <ac:chgData name="Huy Nguyen" userId="a81aaadaf1b62a2a" providerId="LiveId" clId="{866E2117-83CD-A243-9A99-9AA71E169AF4}" dt="2021-01-23T16:07:46.392" v="1921" actId="14100"/>
          <ac:spMkLst>
            <pc:docMk/>
            <pc:sldMk cId="1305659959" sldId="263"/>
            <ac:spMk id="9" creationId="{1436EF72-D871-4D40-9FC5-110F85D3482B}"/>
          </ac:spMkLst>
        </pc:spChg>
        <pc:picChg chg="add mod">
          <ac:chgData name="Huy Nguyen" userId="a81aaadaf1b62a2a" providerId="LiveId" clId="{866E2117-83CD-A243-9A99-9AA71E169AF4}" dt="2021-01-23T16:08:39.360" v="1924" actId="1076"/>
          <ac:picMkLst>
            <pc:docMk/>
            <pc:sldMk cId="1305659959" sldId="263"/>
            <ac:picMk id="2" creationId="{AEE88567-50E1-234F-A7FE-1A9C63D2DAB3}"/>
          </ac:picMkLst>
        </pc:picChg>
        <pc:picChg chg="add mod">
          <ac:chgData name="Huy Nguyen" userId="a81aaadaf1b62a2a" providerId="LiveId" clId="{866E2117-83CD-A243-9A99-9AA71E169AF4}" dt="2021-01-23T16:09:25.682" v="1928" actId="1076"/>
          <ac:picMkLst>
            <pc:docMk/>
            <pc:sldMk cId="1305659959" sldId="263"/>
            <ac:picMk id="3" creationId="{ACB2F7B8-FF5A-E74E-9BFC-8AFB4E3F78E6}"/>
          </ac:picMkLst>
        </pc:picChg>
      </pc:sldChg>
      <pc:sldChg chg="addSp delSp modSp new addAnim">
        <pc:chgData name="Huy Nguyen" userId="a81aaadaf1b62a2a" providerId="LiveId" clId="{866E2117-83CD-A243-9A99-9AA71E169AF4}" dt="2021-01-24T05:19:06.669" v="2023" actId="27696"/>
        <pc:sldMkLst>
          <pc:docMk/>
          <pc:sldMk cId="862853309" sldId="264"/>
        </pc:sldMkLst>
        <pc:spChg chg="del mod">
          <ac:chgData name="Huy Nguyen" userId="a81aaadaf1b62a2a" providerId="LiveId" clId="{866E2117-83CD-A243-9A99-9AA71E169AF4}" dt="2021-01-24T05:16:44.853" v="1933" actId="21"/>
          <ac:spMkLst>
            <pc:docMk/>
            <pc:sldMk cId="862853309" sldId="264"/>
            <ac:spMk id="2" creationId="{5C85C74C-DBA8-7044-B534-106465C8E60F}"/>
          </ac:spMkLst>
        </pc:spChg>
        <pc:spChg chg="del">
          <ac:chgData name="Huy Nguyen" userId="a81aaadaf1b62a2a" providerId="LiveId" clId="{866E2117-83CD-A243-9A99-9AA71E169AF4}" dt="2021-01-24T05:16:46.591" v="1934" actId="21"/>
          <ac:spMkLst>
            <pc:docMk/>
            <pc:sldMk cId="862853309" sldId="264"/>
            <ac:spMk id="3" creationId="{2D4CE37F-FDC9-A34F-9074-4745D02EE6B3}"/>
          </ac:spMkLst>
        </pc:spChg>
        <pc:spChg chg="add mod">
          <ac:chgData name="Huy Nguyen" userId="a81aaadaf1b62a2a" providerId="LiveId" clId="{866E2117-83CD-A243-9A99-9AA71E169AF4}" dt="2021-01-24T05:18:57.990" v="2022" actId="14100"/>
          <ac:spMkLst>
            <pc:docMk/>
            <pc:sldMk cId="862853309" sldId="264"/>
            <ac:spMk id="5" creationId="{AFC82877-C438-8F4E-B158-23DE16E33501}"/>
          </ac:spMkLst>
        </pc:spChg>
        <pc:spChg chg="add del">
          <ac:chgData name="Huy Nguyen" userId="a81aaadaf1b62a2a" providerId="LiveId" clId="{866E2117-83CD-A243-9A99-9AA71E169AF4}" dt="2021-01-24T05:17:41.809" v="1947" actId="21"/>
          <ac:spMkLst>
            <pc:docMk/>
            <pc:sldMk cId="862853309" sldId="264"/>
            <ac:spMk id="6" creationId="{0516F6AF-5AC3-3F48-8830-59A50CA6C52E}"/>
          </ac:spMkLst>
        </pc:spChg>
        <pc:picChg chg="add mod">
          <ac:chgData name="Huy Nguyen" userId="a81aaadaf1b62a2a" providerId="LiveId" clId="{866E2117-83CD-A243-9A99-9AA71E169AF4}" dt="2021-01-24T05:17:03.481" v="1939" actId="14100"/>
          <ac:picMkLst>
            <pc:docMk/>
            <pc:sldMk cId="862853309" sldId="264"/>
            <ac:picMk id="4" creationId="{E1B8EAB6-7B56-C449-AAA3-F68FF504A57F}"/>
          </ac:picMkLst>
        </pc:picChg>
      </pc:sldChg>
      <pc:sldChg chg="addSp delSp modSp new addAnim">
        <pc:chgData name="Huy Nguyen" userId="a81aaadaf1b62a2a" providerId="LiveId" clId="{866E2117-83CD-A243-9A99-9AA71E169AF4}" dt="2021-01-24T05:48:24.881" v="2437" actId="20577"/>
        <pc:sldMkLst>
          <pc:docMk/>
          <pc:sldMk cId="1464757833" sldId="265"/>
        </pc:sldMkLst>
        <pc:spChg chg="mod">
          <ac:chgData name="Huy Nguyen" userId="a81aaadaf1b62a2a" providerId="LiveId" clId="{866E2117-83CD-A243-9A99-9AA71E169AF4}" dt="2021-01-24T05:27:58.297" v="2083" actId="14100"/>
          <ac:spMkLst>
            <pc:docMk/>
            <pc:sldMk cId="1464757833" sldId="265"/>
            <ac:spMk id="2" creationId="{9846DF63-3301-D14C-8286-67DDFDCA356F}"/>
          </ac:spMkLst>
        </pc:spChg>
        <pc:spChg chg="del">
          <ac:chgData name="Huy Nguyen" userId="a81aaadaf1b62a2a" providerId="LiveId" clId="{866E2117-83CD-A243-9A99-9AA71E169AF4}" dt="2021-01-24T05:25:13.251" v="2071" actId="21"/>
          <ac:spMkLst>
            <pc:docMk/>
            <pc:sldMk cId="1464757833" sldId="265"/>
            <ac:spMk id="3" creationId="{A09F13B7-E216-814D-9044-9C145F30675F}"/>
          </ac:spMkLst>
        </pc:spChg>
        <pc:spChg chg="add mod">
          <ac:chgData name="Huy Nguyen" userId="a81aaadaf1b62a2a" providerId="LiveId" clId="{866E2117-83CD-A243-9A99-9AA71E169AF4}" dt="2021-01-24T05:48:24.881" v="2437" actId="20577"/>
          <ac:spMkLst>
            <pc:docMk/>
            <pc:sldMk cId="1464757833" sldId="265"/>
            <ac:spMk id="5" creationId="{135FE829-AF6F-C94B-8FED-3ED2CECBCCA6}"/>
          </ac:spMkLst>
        </pc:spChg>
      </pc:sldChg>
      <pc:sldChg chg="addSp delSp modSp new addAnim delAnim">
        <pc:chgData name="Huy Nguyen" userId="a81aaadaf1b62a2a" providerId="LiveId" clId="{866E2117-83CD-A243-9A99-9AA71E169AF4}" dt="2021-01-24T05:46:11.732" v="2427" actId="27696"/>
        <pc:sldMkLst>
          <pc:docMk/>
          <pc:sldMk cId="3613891031" sldId="266"/>
        </pc:sldMkLst>
        <pc:spChg chg="del">
          <ac:chgData name="Huy Nguyen" userId="a81aaadaf1b62a2a" providerId="LiveId" clId="{866E2117-83CD-A243-9A99-9AA71E169AF4}" dt="2021-01-24T05:36:30.078" v="2126" actId="21"/>
          <ac:spMkLst>
            <pc:docMk/>
            <pc:sldMk cId="3613891031" sldId="266"/>
            <ac:spMk id="2" creationId="{85371D96-28D3-104D-84CA-CEFE00888DDC}"/>
          </ac:spMkLst>
        </pc:spChg>
        <pc:spChg chg="del">
          <ac:chgData name="Huy Nguyen" userId="a81aaadaf1b62a2a" providerId="LiveId" clId="{866E2117-83CD-A243-9A99-9AA71E169AF4}" dt="2021-01-24T05:36:28.381" v="2125" actId="21"/>
          <ac:spMkLst>
            <pc:docMk/>
            <pc:sldMk cId="3613891031" sldId="266"/>
            <ac:spMk id="3" creationId="{0070BF67-594A-D44E-99EC-561A4F1BB497}"/>
          </ac:spMkLst>
        </pc:spChg>
        <pc:spChg chg="add mod">
          <ac:chgData name="Huy Nguyen" userId="a81aaadaf1b62a2a" providerId="LiveId" clId="{866E2117-83CD-A243-9A99-9AA71E169AF4}" dt="2021-01-24T05:37:44.310" v="2158" actId="207"/>
          <ac:spMkLst>
            <pc:docMk/>
            <pc:sldMk cId="3613891031" sldId="266"/>
            <ac:spMk id="5" creationId="{4C95AFA5-314A-FA4E-AB87-32C3EE31E0FC}"/>
          </ac:spMkLst>
        </pc:spChg>
        <pc:spChg chg="add mod">
          <ac:chgData name="Huy Nguyen" userId="a81aaadaf1b62a2a" providerId="LiveId" clId="{866E2117-83CD-A243-9A99-9AA71E169AF4}" dt="2021-01-24T05:45:25.372" v="2415" actId="1076"/>
          <ac:spMkLst>
            <pc:docMk/>
            <pc:sldMk cId="3613891031" sldId="266"/>
            <ac:spMk id="6" creationId="{2585EDAF-0C4C-3740-B397-A85436227B30}"/>
          </ac:spMkLst>
        </pc:spChg>
        <pc:spChg chg="add mod">
          <ac:chgData name="Huy Nguyen" userId="a81aaadaf1b62a2a" providerId="LiveId" clId="{866E2117-83CD-A243-9A99-9AA71E169AF4}" dt="2021-01-24T05:41:55.496" v="2295" actId="14100"/>
          <ac:spMkLst>
            <pc:docMk/>
            <pc:sldMk cId="3613891031" sldId="266"/>
            <ac:spMk id="30" creationId="{483FB08C-4CE3-9843-B622-6D3CC8A12448}"/>
          </ac:spMkLst>
        </pc:spChg>
        <pc:spChg chg="add mod">
          <ac:chgData name="Huy Nguyen" userId="a81aaadaf1b62a2a" providerId="LiveId" clId="{866E2117-83CD-A243-9A99-9AA71E169AF4}" dt="2021-01-24T05:43:12.673" v="2348" actId="14100"/>
          <ac:spMkLst>
            <pc:docMk/>
            <pc:sldMk cId="3613891031" sldId="266"/>
            <ac:spMk id="31" creationId="{D1C894C4-4DEB-2C4A-B5F4-7A76D7AAE051}"/>
          </ac:spMkLst>
        </pc:spChg>
        <pc:spChg chg="add mod">
          <ac:chgData name="Huy Nguyen" userId="a81aaadaf1b62a2a" providerId="LiveId" clId="{866E2117-83CD-A243-9A99-9AA71E169AF4}" dt="2021-01-24T05:45:15.634" v="2413" actId="1076"/>
          <ac:spMkLst>
            <pc:docMk/>
            <pc:sldMk cId="3613891031" sldId="266"/>
            <ac:spMk id="59" creationId="{E51A3851-FA97-B44E-9B1C-40B3FED59572}"/>
          </ac:spMkLst>
        </pc:spChg>
        <pc:picChg chg="add mod">
          <ac:chgData name="Huy Nguyen" userId="a81aaadaf1b62a2a" providerId="LiveId" clId="{866E2117-83CD-A243-9A99-9AA71E169AF4}" dt="2021-01-24T05:36:48.959" v="2133" actId="14100"/>
          <ac:picMkLst>
            <pc:docMk/>
            <pc:sldMk cId="3613891031" sldId="266"/>
            <ac:picMk id="4" creationId="{1499E8AF-7DA2-0B4C-BE41-98319EA36D11}"/>
          </ac:picMkLst>
        </pc:picChg>
        <pc:cxnChg chg="add mod">
          <ac:chgData name="Huy Nguyen" userId="a81aaadaf1b62a2a" providerId="LiveId" clId="{866E2117-83CD-A243-9A99-9AA71E169AF4}" dt="2021-01-24T05:40:17.754" v="2238" actId="14100"/>
          <ac:cxnSpMkLst>
            <pc:docMk/>
            <pc:sldMk cId="3613891031" sldId="266"/>
            <ac:cxnSpMk id="7" creationId="{50119AEB-CE03-684F-A8F5-D92CB8D8B987}"/>
          </ac:cxnSpMkLst>
        </pc:cxnChg>
        <pc:cxnChg chg="add mod">
          <ac:chgData name="Huy Nguyen" userId="a81aaadaf1b62a2a" providerId="LiveId" clId="{866E2117-83CD-A243-9A99-9AA71E169AF4}" dt="2021-01-24T05:45:25.372" v="2415" actId="1076"/>
          <ac:cxnSpMkLst>
            <pc:docMk/>
            <pc:sldMk cId="3613891031" sldId="266"/>
            <ac:cxnSpMk id="19" creationId="{A28CFDA7-A716-124C-B203-A0AA147198CF}"/>
          </ac:cxnSpMkLst>
        </pc:cxnChg>
        <pc:cxnChg chg="add mod">
          <ac:chgData name="Huy Nguyen" userId="a81aaadaf1b62a2a" providerId="LiveId" clId="{866E2117-83CD-A243-9A99-9AA71E169AF4}" dt="2021-01-24T05:45:18.737" v="2414" actId="14100"/>
          <ac:cxnSpMkLst>
            <pc:docMk/>
            <pc:sldMk cId="3613891031" sldId="266"/>
            <ac:cxnSpMk id="33" creationId="{68929AF6-3E2C-9C4C-BCFF-8640E73E6FD9}"/>
          </ac:cxnSpMkLst>
        </pc:cxnChg>
        <pc:cxnChg chg="add mod">
          <ac:chgData name="Huy Nguyen" userId="a81aaadaf1b62a2a" providerId="LiveId" clId="{866E2117-83CD-A243-9A99-9AA71E169AF4}" dt="2021-01-24T05:45:28.125" v="2416" actId="1076"/>
          <ac:cxnSpMkLst>
            <pc:docMk/>
            <pc:sldMk cId="3613891031" sldId="266"/>
            <ac:cxnSpMk id="39" creationId="{14D0C109-825F-1546-8DD7-F7856669866E}"/>
          </ac:cxnSpMkLst>
        </pc:cxnChg>
      </pc:sldChg>
      <pc:sldChg chg="addSp delSp modSp new addAnim">
        <pc:chgData name="Huy Nguyen" userId="a81aaadaf1b62a2a" providerId="LiveId" clId="{866E2117-83CD-A243-9A99-9AA71E169AF4}" dt="2021-01-24T06:03:29.902" v="2988" actId="27696"/>
        <pc:sldMkLst>
          <pc:docMk/>
          <pc:sldMk cId="1162079034" sldId="267"/>
        </pc:sldMkLst>
        <pc:spChg chg="del">
          <ac:chgData name="Huy Nguyen" userId="a81aaadaf1b62a2a" providerId="LiveId" clId="{866E2117-83CD-A243-9A99-9AA71E169AF4}" dt="2021-01-24T05:47:24.948" v="2430" actId="21"/>
          <ac:spMkLst>
            <pc:docMk/>
            <pc:sldMk cId="1162079034" sldId="267"/>
            <ac:spMk id="2" creationId="{1A4B9B1B-C0D4-CD4A-A601-521FF0707406}"/>
          </ac:spMkLst>
        </pc:spChg>
        <pc:spChg chg="del">
          <ac:chgData name="Huy Nguyen" userId="a81aaadaf1b62a2a" providerId="LiveId" clId="{866E2117-83CD-A243-9A99-9AA71E169AF4}" dt="2021-01-24T05:47:23.506" v="2429" actId="21"/>
          <ac:spMkLst>
            <pc:docMk/>
            <pc:sldMk cId="1162079034" sldId="267"/>
            <ac:spMk id="3" creationId="{C215C5DE-BC2B-ED4F-B898-224B86CCF683}"/>
          </ac:spMkLst>
        </pc:spChg>
        <pc:spChg chg="add mod">
          <ac:chgData name="Huy Nguyen" userId="a81aaadaf1b62a2a" providerId="LiveId" clId="{866E2117-83CD-A243-9A99-9AA71E169AF4}" dt="2021-01-24T06:03:14.754" v="2987" actId="20577"/>
          <ac:spMkLst>
            <pc:docMk/>
            <pc:sldMk cId="1162079034" sldId="267"/>
            <ac:spMk id="5" creationId="{DB17EF72-B684-EE4F-A163-D7F7C91D4150}"/>
          </ac:spMkLst>
        </pc:spChg>
        <pc:spChg chg="add del mod">
          <ac:chgData name="Huy Nguyen" userId="a81aaadaf1b62a2a" providerId="LiveId" clId="{866E2117-83CD-A243-9A99-9AA71E169AF4}" dt="2021-01-24T05:54:36.459" v="2444" actId="21"/>
          <ac:spMkLst>
            <pc:docMk/>
            <pc:sldMk cId="1162079034" sldId="267"/>
            <ac:spMk id="7" creationId="{6283C4D7-DD4B-DE47-B3A7-498411EE173C}"/>
          </ac:spMkLst>
        </pc:spChg>
        <pc:spChg chg="add del mod">
          <ac:chgData name="Huy Nguyen" userId="a81aaadaf1b62a2a" providerId="LiveId" clId="{866E2117-83CD-A243-9A99-9AA71E169AF4}" dt="2021-01-24T05:54:43.003" v="2446" actId="21"/>
          <ac:spMkLst>
            <pc:docMk/>
            <pc:sldMk cId="1162079034" sldId="267"/>
            <ac:spMk id="9" creationId="{B2FF9EC7-BD44-DD4B-9B2A-72551F09500D}"/>
          </ac:spMkLst>
        </pc:spChg>
        <pc:spChg chg="add del mod">
          <ac:chgData name="Huy Nguyen" userId="a81aaadaf1b62a2a" providerId="LiveId" clId="{866E2117-83CD-A243-9A99-9AA71E169AF4}" dt="2021-01-24T05:55:07.863" v="2449" actId="21"/>
          <ac:spMkLst>
            <pc:docMk/>
            <pc:sldMk cId="1162079034" sldId="267"/>
            <ac:spMk id="11" creationId="{E2BAC1DB-A34E-C247-9CA6-8A444107F3AE}"/>
          </ac:spMkLst>
        </pc:spChg>
        <pc:spChg chg="add del mod">
          <ac:chgData name="Huy Nguyen" userId="a81aaadaf1b62a2a" providerId="LiveId" clId="{866E2117-83CD-A243-9A99-9AA71E169AF4}" dt="2021-01-24T05:55:21.685" v="2451" actId="21"/>
          <ac:spMkLst>
            <pc:docMk/>
            <pc:sldMk cId="1162079034" sldId="267"/>
            <ac:spMk id="13" creationId="{C5C2EECE-B37A-0343-8AB0-86B0EF313E08}"/>
          </ac:spMkLst>
        </pc:spChg>
        <pc:picChg chg="add mod">
          <ac:chgData name="Huy Nguyen" userId="a81aaadaf1b62a2a" providerId="LiveId" clId="{866E2117-83CD-A243-9A99-9AA71E169AF4}" dt="2021-01-24T06:02:28.064" v="2977" actId="1076"/>
          <ac:picMkLst>
            <pc:docMk/>
            <pc:sldMk cId="1162079034" sldId="267"/>
            <ac:picMk id="4" creationId="{367D645C-CBED-B04D-80EA-6E2BF01753FA}"/>
          </ac:picMkLst>
        </pc:picChg>
      </pc:sldChg>
      <pc:sldChg chg="addSp delSp modSp new addAnim">
        <pc:chgData name="Huy Nguyen" userId="a81aaadaf1b62a2a" providerId="LiveId" clId="{866E2117-83CD-A243-9A99-9AA71E169AF4}" dt="2021-01-24T06:14:49.448" v="3129" actId="27696"/>
        <pc:sldMkLst>
          <pc:docMk/>
          <pc:sldMk cId="3958087055" sldId="268"/>
        </pc:sldMkLst>
        <pc:spChg chg="del mod">
          <ac:chgData name="Huy Nguyen" userId="a81aaadaf1b62a2a" providerId="LiveId" clId="{866E2117-83CD-A243-9A99-9AA71E169AF4}" dt="2021-01-24T06:07:20.360" v="2991" actId="21"/>
          <ac:spMkLst>
            <pc:docMk/>
            <pc:sldMk cId="3958087055" sldId="268"/>
            <ac:spMk id="2" creationId="{317958DF-FB27-E14A-BA73-F6989CC5266C}"/>
          </ac:spMkLst>
        </pc:spChg>
        <pc:spChg chg="del">
          <ac:chgData name="Huy Nguyen" userId="a81aaadaf1b62a2a" providerId="LiveId" clId="{866E2117-83CD-A243-9A99-9AA71E169AF4}" dt="2021-01-24T06:07:23.001" v="2992" actId="21"/>
          <ac:spMkLst>
            <pc:docMk/>
            <pc:sldMk cId="3958087055" sldId="268"/>
            <ac:spMk id="3" creationId="{70428F43-E061-A647-B5B0-6180693D933E}"/>
          </ac:spMkLst>
        </pc:spChg>
        <pc:spChg chg="add mod">
          <ac:chgData name="Huy Nguyen" userId="a81aaadaf1b62a2a" providerId="LiveId" clId="{866E2117-83CD-A243-9A99-9AA71E169AF4}" dt="2021-01-24T06:08:26.983" v="3008" actId="207"/>
          <ac:spMkLst>
            <pc:docMk/>
            <pc:sldMk cId="3958087055" sldId="268"/>
            <ac:spMk id="5" creationId="{8BB23B2D-194F-7144-911C-69B648FAF209}"/>
          </ac:spMkLst>
        </pc:spChg>
        <pc:spChg chg="add mod">
          <ac:chgData name="Huy Nguyen" userId="a81aaadaf1b62a2a" providerId="LiveId" clId="{866E2117-83CD-A243-9A99-9AA71E169AF4}" dt="2021-01-24T06:13:55.811" v="3124" actId="14100"/>
          <ac:spMkLst>
            <pc:docMk/>
            <pc:sldMk cId="3958087055" sldId="268"/>
            <ac:spMk id="6" creationId="{3154FDCB-486A-D04A-BA4E-07F2FF8C4D11}"/>
          </ac:spMkLst>
        </pc:spChg>
        <pc:spChg chg="add mod">
          <ac:chgData name="Huy Nguyen" userId="a81aaadaf1b62a2a" providerId="LiveId" clId="{866E2117-83CD-A243-9A99-9AA71E169AF4}" dt="2021-01-24T06:14:12.744" v="3126" actId="113"/>
          <ac:spMkLst>
            <pc:docMk/>
            <pc:sldMk cId="3958087055" sldId="268"/>
            <ac:spMk id="7" creationId="{AEFA3377-8196-5343-934F-52BD500BAB29}"/>
          </ac:spMkLst>
        </pc:spChg>
        <pc:spChg chg="add mod">
          <ac:chgData name="Huy Nguyen" userId="a81aaadaf1b62a2a" providerId="LiveId" clId="{866E2117-83CD-A243-9A99-9AA71E169AF4}" dt="2021-01-24T06:13:36.907" v="3121" actId="14100"/>
          <ac:spMkLst>
            <pc:docMk/>
            <pc:sldMk cId="3958087055" sldId="268"/>
            <ac:spMk id="9" creationId="{6578D4A6-2384-1E4E-8D20-4867303DB692}"/>
          </ac:spMkLst>
        </pc:spChg>
        <pc:picChg chg="add mod">
          <ac:chgData name="Huy Nguyen" userId="a81aaadaf1b62a2a" providerId="LiveId" clId="{866E2117-83CD-A243-9A99-9AA71E169AF4}" dt="2021-01-24T06:07:36.797" v="2998" actId="14100"/>
          <ac:picMkLst>
            <pc:docMk/>
            <pc:sldMk cId="3958087055" sldId="268"/>
            <ac:picMk id="4" creationId="{A3537FD1-B57E-834A-A4A6-FAC1FFAE74C5}"/>
          </ac:picMkLst>
        </pc:picChg>
      </pc:sldChg>
      <pc:sldChg chg="addSp delSp modSp new addAnim">
        <pc:chgData name="Huy Nguyen" userId="a81aaadaf1b62a2a" providerId="LiveId" clId="{866E2117-83CD-A243-9A99-9AA71E169AF4}" dt="2021-01-24T06:25:46.975" v="3232" actId="27696"/>
        <pc:sldMkLst>
          <pc:docMk/>
          <pc:sldMk cId="858491907" sldId="269"/>
        </pc:sldMkLst>
        <pc:spChg chg="del">
          <ac:chgData name="Huy Nguyen" userId="a81aaadaf1b62a2a" providerId="LiveId" clId="{866E2117-83CD-A243-9A99-9AA71E169AF4}" dt="2021-01-24T06:14:53.208" v="3131" actId="21"/>
          <ac:spMkLst>
            <pc:docMk/>
            <pc:sldMk cId="858491907" sldId="269"/>
            <ac:spMk id="2" creationId="{7BD8EF7A-E920-B94A-BC2B-FF5E99FB48BA}"/>
          </ac:spMkLst>
        </pc:spChg>
        <pc:spChg chg="del">
          <ac:chgData name="Huy Nguyen" userId="a81aaadaf1b62a2a" providerId="LiveId" clId="{866E2117-83CD-A243-9A99-9AA71E169AF4}" dt="2021-01-24T06:14:54.673" v="3132" actId="21"/>
          <ac:spMkLst>
            <pc:docMk/>
            <pc:sldMk cId="858491907" sldId="269"/>
            <ac:spMk id="3" creationId="{7F824CCA-E439-0B47-8D16-412818C2E9FB}"/>
          </ac:spMkLst>
        </pc:spChg>
        <pc:spChg chg="add mod">
          <ac:chgData name="Huy Nguyen" userId="a81aaadaf1b62a2a" providerId="LiveId" clId="{866E2117-83CD-A243-9A99-9AA71E169AF4}" dt="2021-01-24T06:24:36.884" v="3223" actId="14100"/>
          <ac:spMkLst>
            <pc:docMk/>
            <pc:sldMk cId="858491907" sldId="269"/>
            <ac:spMk id="5" creationId="{04F8C1A3-11E9-384D-A497-3D53E389E064}"/>
          </ac:spMkLst>
        </pc:spChg>
        <pc:spChg chg="add mod">
          <ac:chgData name="Huy Nguyen" userId="a81aaadaf1b62a2a" providerId="LiveId" clId="{866E2117-83CD-A243-9A99-9AA71E169AF4}" dt="2021-01-24T06:24:11.819" v="3220" actId="1076"/>
          <ac:spMkLst>
            <pc:docMk/>
            <pc:sldMk cId="858491907" sldId="269"/>
            <ac:spMk id="6" creationId="{88735A77-95CD-014E-9E2D-F931E452C240}"/>
          </ac:spMkLst>
        </pc:spChg>
        <pc:spChg chg="add mod">
          <ac:chgData name="Huy Nguyen" userId="a81aaadaf1b62a2a" providerId="LiveId" clId="{866E2117-83CD-A243-9A99-9AA71E169AF4}" dt="2021-01-24T06:25:34.392" v="3230" actId="1076"/>
          <ac:spMkLst>
            <pc:docMk/>
            <pc:sldMk cId="858491907" sldId="269"/>
            <ac:spMk id="8" creationId="{BBCBF980-4D34-1A4C-B7F4-F0039719E0EA}"/>
          </ac:spMkLst>
        </pc:spChg>
        <pc:picChg chg="add mod">
          <ac:chgData name="Huy Nguyen" userId="a81aaadaf1b62a2a" providerId="LiveId" clId="{866E2117-83CD-A243-9A99-9AA71E169AF4}" dt="2021-01-24T06:16:11.380" v="3139" actId="14100"/>
          <ac:picMkLst>
            <pc:docMk/>
            <pc:sldMk cId="858491907" sldId="269"/>
            <ac:picMk id="4" creationId="{F7485F5C-9674-7D41-AD3F-32BCB05A0DB2}"/>
          </ac:picMkLst>
        </pc:picChg>
      </pc:sldChg>
      <pc:sldChg chg="addSp delSp modSp new">
        <pc:chgData name="Huy Nguyen" userId="a81aaadaf1b62a2a" providerId="LiveId" clId="{866E2117-83CD-A243-9A99-9AA71E169AF4}" dt="2021-02-01T11:26:07.852" v="4366" actId="1076"/>
        <pc:sldMkLst>
          <pc:docMk/>
          <pc:sldMk cId="1729441228" sldId="270"/>
        </pc:sldMkLst>
        <pc:spChg chg="del mod">
          <ac:chgData name="Huy Nguyen" userId="a81aaadaf1b62a2a" providerId="LiveId" clId="{866E2117-83CD-A243-9A99-9AA71E169AF4}" dt="2021-01-24T12:49:20.653" v="3235" actId="21"/>
          <ac:spMkLst>
            <pc:docMk/>
            <pc:sldMk cId="1729441228" sldId="270"/>
            <ac:spMk id="2" creationId="{4FB9CDA2-23FC-0A4E-91FD-9A84FCEF5376}"/>
          </ac:spMkLst>
        </pc:spChg>
        <pc:spChg chg="add mod">
          <ac:chgData name="Huy Nguyen" userId="a81aaadaf1b62a2a" providerId="LiveId" clId="{866E2117-83CD-A243-9A99-9AA71E169AF4}" dt="2021-02-01T11:25:57.745" v="4365" actId="20577"/>
          <ac:spMkLst>
            <pc:docMk/>
            <pc:sldMk cId="1729441228" sldId="270"/>
            <ac:spMk id="2" creationId="{6885C541-A9A3-9243-8D31-5B474FDE848C}"/>
          </ac:spMkLst>
        </pc:spChg>
        <pc:spChg chg="del">
          <ac:chgData name="Huy Nguyen" userId="a81aaadaf1b62a2a" providerId="LiveId" clId="{866E2117-83CD-A243-9A99-9AA71E169AF4}" dt="2021-01-24T12:49:22.168" v="3236" actId="21"/>
          <ac:spMkLst>
            <pc:docMk/>
            <pc:sldMk cId="1729441228" sldId="270"/>
            <ac:spMk id="3" creationId="{A1421F8E-F306-AC45-9B4C-988F82E3EBD0}"/>
          </ac:spMkLst>
        </pc:spChg>
        <pc:spChg chg="add mod">
          <ac:chgData name="Huy Nguyen" userId="a81aaadaf1b62a2a" providerId="LiveId" clId="{866E2117-83CD-A243-9A99-9AA71E169AF4}" dt="2021-02-01T11:25:24.442" v="4333" actId="20577"/>
          <ac:spMkLst>
            <pc:docMk/>
            <pc:sldMk cId="1729441228" sldId="270"/>
            <ac:spMk id="5" creationId="{5884145A-AD7A-C944-8CBD-F5BBE9B7DD66}"/>
          </ac:spMkLst>
        </pc:spChg>
        <pc:spChg chg="add del mod">
          <ac:chgData name="Huy Nguyen" userId="a81aaadaf1b62a2a" providerId="LiveId" clId="{866E2117-83CD-A243-9A99-9AA71E169AF4}" dt="2021-02-01T11:21:47.894" v="4273" actId="21"/>
          <ac:spMkLst>
            <pc:docMk/>
            <pc:sldMk cId="1729441228" sldId="270"/>
            <ac:spMk id="7" creationId="{BEB8949F-86E8-DF43-8685-FF36333436F5}"/>
          </ac:spMkLst>
        </pc:spChg>
        <pc:picChg chg="add mod">
          <ac:chgData name="Huy Nguyen" userId="a81aaadaf1b62a2a" providerId="LiveId" clId="{866E2117-83CD-A243-9A99-9AA71E169AF4}" dt="2021-02-01T11:26:07.852" v="4366" actId="1076"/>
          <ac:picMkLst>
            <pc:docMk/>
            <pc:sldMk cId="1729441228" sldId="270"/>
            <ac:picMk id="4" creationId="{369C3084-A311-6A49-B474-92B10DE3E2E0}"/>
          </ac:picMkLst>
        </pc:picChg>
      </pc:sldChg>
      <pc:sldChg chg="addSp delSp modSp new addAnim">
        <pc:chgData name="Huy Nguyen" userId="a81aaadaf1b62a2a" providerId="LiveId" clId="{866E2117-83CD-A243-9A99-9AA71E169AF4}" dt="2021-01-24T12:59:32.087" v="3309" actId="27696"/>
        <pc:sldMkLst>
          <pc:docMk/>
          <pc:sldMk cId="2006706109" sldId="271"/>
        </pc:sldMkLst>
        <pc:spChg chg="del">
          <ac:chgData name="Huy Nguyen" userId="a81aaadaf1b62a2a" providerId="LiveId" clId="{866E2117-83CD-A243-9A99-9AA71E169AF4}" dt="2021-01-24T12:54:54.456" v="3273" actId="21"/>
          <ac:spMkLst>
            <pc:docMk/>
            <pc:sldMk cId="2006706109" sldId="271"/>
            <ac:spMk id="2" creationId="{AC6A0BEF-3B2F-E447-8F7E-0E7B0474D997}"/>
          </ac:spMkLst>
        </pc:spChg>
        <pc:spChg chg="del">
          <ac:chgData name="Huy Nguyen" userId="a81aaadaf1b62a2a" providerId="LiveId" clId="{866E2117-83CD-A243-9A99-9AA71E169AF4}" dt="2021-01-24T12:54:55.964" v="3274" actId="21"/>
          <ac:spMkLst>
            <pc:docMk/>
            <pc:sldMk cId="2006706109" sldId="271"/>
            <ac:spMk id="3" creationId="{9000686D-4EE9-6B4C-B76F-C5F86241E87D}"/>
          </ac:spMkLst>
        </pc:spChg>
        <pc:spChg chg="add mod">
          <ac:chgData name="Huy Nguyen" userId="a81aaadaf1b62a2a" providerId="LiveId" clId="{866E2117-83CD-A243-9A99-9AA71E169AF4}" dt="2021-01-24T12:56:57.623" v="3292" actId="1076"/>
          <ac:spMkLst>
            <pc:docMk/>
            <pc:sldMk cId="2006706109" sldId="271"/>
            <ac:spMk id="6" creationId="{C6A19CEC-C499-7A44-BAAE-731E5A4729CE}"/>
          </ac:spMkLst>
        </pc:spChg>
        <pc:spChg chg="add mod">
          <ac:chgData name="Huy Nguyen" userId="a81aaadaf1b62a2a" providerId="LiveId" clId="{866E2117-83CD-A243-9A99-9AA71E169AF4}" dt="2021-01-24T12:59:17.353" v="3307" actId="1076"/>
          <ac:spMkLst>
            <pc:docMk/>
            <pc:sldMk cId="2006706109" sldId="271"/>
            <ac:spMk id="8" creationId="{8222EAE3-8660-6448-9A30-6BA46197AA35}"/>
          </ac:spMkLst>
        </pc:spChg>
        <pc:picChg chg="add mod">
          <ac:chgData name="Huy Nguyen" userId="a81aaadaf1b62a2a" providerId="LiveId" clId="{866E2117-83CD-A243-9A99-9AA71E169AF4}" dt="2021-01-24T12:55:33.224" v="3280" actId="14100"/>
          <ac:picMkLst>
            <pc:docMk/>
            <pc:sldMk cId="2006706109" sldId="271"/>
            <ac:picMk id="4" creationId="{251404FF-1CFD-AC49-87D4-8320659BB208}"/>
          </ac:picMkLst>
        </pc:picChg>
      </pc:sldChg>
      <pc:sldChg chg="addSp delSp modSp new addAnim">
        <pc:chgData name="Huy Nguyen" userId="a81aaadaf1b62a2a" providerId="LiveId" clId="{866E2117-83CD-A243-9A99-9AA71E169AF4}" dt="2021-01-24T13:04:27.942" v="3346" actId="27696"/>
        <pc:sldMkLst>
          <pc:docMk/>
          <pc:sldMk cId="2611904581" sldId="272"/>
        </pc:sldMkLst>
        <pc:spChg chg="del mod">
          <ac:chgData name="Huy Nguyen" userId="a81aaadaf1b62a2a" providerId="LiveId" clId="{866E2117-83CD-A243-9A99-9AA71E169AF4}" dt="2021-01-24T13:00:21.700" v="3312" actId="21"/>
          <ac:spMkLst>
            <pc:docMk/>
            <pc:sldMk cId="2611904581" sldId="272"/>
            <ac:spMk id="2" creationId="{DF8A2055-F810-E242-B080-C531A932BDDF}"/>
          </ac:spMkLst>
        </pc:spChg>
        <pc:spChg chg="del">
          <ac:chgData name="Huy Nguyen" userId="a81aaadaf1b62a2a" providerId="LiveId" clId="{866E2117-83CD-A243-9A99-9AA71E169AF4}" dt="2021-01-24T13:00:23.200" v="3313" actId="21"/>
          <ac:spMkLst>
            <pc:docMk/>
            <pc:sldMk cId="2611904581" sldId="272"/>
            <ac:spMk id="3" creationId="{C3F51546-68C7-544C-882B-55F1DC737F5C}"/>
          </ac:spMkLst>
        </pc:spChg>
        <pc:spChg chg="add mod">
          <ac:chgData name="Huy Nguyen" userId="a81aaadaf1b62a2a" providerId="LiveId" clId="{866E2117-83CD-A243-9A99-9AA71E169AF4}" dt="2021-01-24T13:04:21.690" v="3345" actId="1076"/>
          <ac:spMkLst>
            <pc:docMk/>
            <pc:sldMk cId="2611904581" sldId="272"/>
            <ac:spMk id="9" creationId="{A33DFAF4-D1F9-9745-978B-6656197717E3}"/>
          </ac:spMkLst>
        </pc:spChg>
        <pc:picChg chg="add del mod">
          <ac:chgData name="Huy Nguyen" userId="a81aaadaf1b62a2a" providerId="LiveId" clId="{866E2117-83CD-A243-9A99-9AA71E169AF4}" dt="2021-01-24T13:01:43.225" v="3320" actId="21"/>
          <ac:picMkLst>
            <pc:docMk/>
            <pc:sldMk cId="2611904581" sldId="272"/>
            <ac:picMk id="4" creationId="{9E45FE7B-F5B7-8547-A4C8-AA79003186E9}"/>
          </ac:picMkLst>
        </pc:picChg>
        <pc:picChg chg="add mod">
          <ac:chgData name="Huy Nguyen" userId="a81aaadaf1b62a2a" providerId="LiveId" clId="{866E2117-83CD-A243-9A99-9AA71E169AF4}" dt="2021-01-24T13:02:49.336" v="3326" actId="14100"/>
          <ac:picMkLst>
            <pc:docMk/>
            <pc:sldMk cId="2611904581" sldId="272"/>
            <ac:picMk id="5" creationId="{A5DDCF0E-7CE4-6445-A115-FD8248028F94}"/>
          </ac:picMkLst>
        </pc:picChg>
        <pc:picChg chg="add del">
          <ac:chgData name="Huy Nguyen" userId="a81aaadaf1b62a2a" providerId="LiveId" clId="{866E2117-83CD-A243-9A99-9AA71E169AF4}" dt="2021-01-24T13:02:55.050" v="3328" actId="21"/>
          <ac:picMkLst>
            <pc:docMk/>
            <pc:sldMk cId="2611904581" sldId="272"/>
            <ac:picMk id="7" creationId="{0BF7E377-F775-E14E-A702-43F3CD911A24}"/>
          </ac:picMkLst>
        </pc:picChg>
      </pc:sldChg>
      <pc:sldChg chg="addSp delSp modSp new addAnim">
        <pc:chgData name="Huy Nguyen" userId="a81aaadaf1b62a2a" providerId="LiveId" clId="{866E2117-83CD-A243-9A99-9AA71E169AF4}" dt="2021-01-24T13:07:00.560" v="3366" actId="27696"/>
        <pc:sldMkLst>
          <pc:docMk/>
          <pc:sldMk cId="1982654762" sldId="273"/>
        </pc:sldMkLst>
        <pc:spChg chg="del">
          <ac:chgData name="Huy Nguyen" userId="a81aaadaf1b62a2a" providerId="LiveId" clId="{866E2117-83CD-A243-9A99-9AA71E169AF4}" dt="2021-01-24T13:04:58.817" v="3348" actId="21"/>
          <ac:spMkLst>
            <pc:docMk/>
            <pc:sldMk cId="1982654762" sldId="273"/>
            <ac:spMk id="2" creationId="{5403AE4A-0FFF-CD41-81A2-3662CB1F75D4}"/>
          </ac:spMkLst>
        </pc:spChg>
        <pc:spChg chg="del">
          <ac:chgData name="Huy Nguyen" userId="a81aaadaf1b62a2a" providerId="LiveId" clId="{866E2117-83CD-A243-9A99-9AA71E169AF4}" dt="2021-01-24T13:05:00.379" v="3349" actId="21"/>
          <ac:spMkLst>
            <pc:docMk/>
            <pc:sldMk cId="1982654762" sldId="273"/>
            <ac:spMk id="3" creationId="{18E37086-5846-9840-80FF-016EB31F7B2F}"/>
          </ac:spMkLst>
        </pc:spChg>
        <pc:spChg chg="add mod">
          <ac:chgData name="Huy Nguyen" userId="a81aaadaf1b62a2a" providerId="LiveId" clId="{866E2117-83CD-A243-9A99-9AA71E169AF4}" dt="2021-01-24T13:06:54.027" v="3365" actId="1076"/>
          <ac:spMkLst>
            <pc:docMk/>
            <pc:sldMk cId="1982654762" sldId="273"/>
            <ac:spMk id="6" creationId="{41031552-F987-884A-9940-C712F8C8AA3A}"/>
          </ac:spMkLst>
        </pc:spChg>
        <pc:picChg chg="add mod">
          <ac:chgData name="Huy Nguyen" userId="a81aaadaf1b62a2a" providerId="LiveId" clId="{866E2117-83CD-A243-9A99-9AA71E169AF4}" dt="2021-01-24T13:05:18.732" v="3355" actId="14100"/>
          <ac:picMkLst>
            <pc:docMk/>
            <pc:sldMk cId="1982654762" sldId="273"/>
            <ac:picMk id="4" creationId="{F7C80CE4-0813-8045-9685-FDE01A1221CD}"/>
          </ac:picMkLst>
        </pc:picChg>
      </pc:sldChg>
      <pc:sldChg chg="addSp delSp modSp new mod setBg addAnim">
        <pc:chgData name="Huy Nguyen" userId="a81aaadaf1b62a2a" providerId="LiveId" clId="{866E2117-83CD-A243-9A99-9AA71E169AF4}" dt="2021-01-24T13:13:15.244" v="3391" actId="27696"/>
        <pc:sldMkLst>
          <pc:docMk/>
          <pc:sldMk cId="2674229145" sldId="274"/>
        </pc:sldMkLst>
        <pc:spChg chg="del">
          <ac:chgData name="Huy Nguyen" userId="a81aaadaf1b62a2a" providerId="LiveId" clId="{866E2117-83CD-A243-9A99-9AA71E169AF4}" dt="2021-01-24T13:09:06.447" v="3368" actId="21"/>
          <ac:spMkLst>
            <pc:docMk/>
            <pc:sldMk cId="2674229145" sldId="274"/>
            <ac:spMk id="2" creationId="{E6AAD571-F440-EF40-870A-B6EE0DB3C78C}"/>
          </ac:spMkLst>
        </pc:spChg>
        <pc:spChg chg="del">
          <ac:chgData name="Huy Nguyen" userId="a81aaadaf1b62a2a" providerId="LiveId" clId="{866E2117-83CD-A243-9A99-9AA71E169AF4}" dt="2021-01-24T13:09:07.830" v="3369" actId="21"/>
          <ac:spMkLst>
            <pc:docMk/>
            <pc:sldMk cId="2674229145" sldId="274"/>
            <ac:spMk id="3" creationId="{1AD8D987-B29B-9F42-90A1-F850B1E75760}"/>
          </ac:spMkLst>
        </pc:spChg>
        <pc:spChg chg="add mod">
          <ac:chgData name="Huy Nguyen" userId="a81aaadaf1b62a2a" providerId="LiveId" clId="{866E2117-83CD-A243-9A99-9AA71E169AF4}" dt="2021-01-24T13:11:38.844" v="3386" actId="14100"/>
          <ac:spMkLst>
            <pc:docMk/>
            <pc:sldMk cId="2674229145" sldId="274"/>
            <ac:spMk id="4" creationId="{13E484DE-AB84-F645-A5CD-2EE04B45F849}"/>
          </ac:spMkLst>
        </pc:spChg>
        <pc:spChg chg="add mod">
          <ac:chgData name="Huy Nguyen" userId="a81aaadaf1b62a2a" providerId="LiveId" clId="{866E2117-83CD-A243-9A99-9AA71E169AF4}" dt="2021-01-24T13:13:02.398" v="3390" actId="255"/>
          <ac:spMkLst>
            <pc:docMk/>
            <pc:sldMk cId="2674229145" sldId="274"/>
            <ac:spMk id="9" creationId="{D3001143-41FB-A540-B7F0-49EA7B25F440}"/>
          </ac:spMkLst>
        </pc:spChg>
        <pc:picChg chg="add mod">
          <ac:chgData name="Huy Nguyen" userId="a81aaadaf1b62a2a" providerId="LiveId" clId="{866E2117-83CD-A243-9A99-9AA71E169AF4}" dt="2021-01-24T13:10:19.010" v="3380" actId="1076"/>
          <ac:picMkLst>
            <pc:docMk/>
            <pc:sldMk cId="2674229145" sldId="274"/>
            <ac:picMk id="2" creationId="{36924C40-A036-5C46-853D-DE7C2DEBCED7}"/>
          </ac:picMkLst>
        </pc:picChg>
        <pc:picChg chg="add mod">
          <ac:chgData name="Huy Nguyen" userId="a81aaadaf1b62a2a" providerId="LiveId" clId="{866E2117-83CD-A243-9A99-9AA71E169AF4}" dt="2021-01-24T13:11:13.399" v="3383" actId="1076"/>
          <ac:picMkLst>
            <pc:docMk/>
            <pc:sldMk cId="2674229145" sldId="274"/>
            <ac:picMk id="3" creationId="{5AFF341C-4713-F94F-97C6-D1F8B34BD7B3}"/>
          </ac:picMkLst>
        </pc:picChg>
        <pc:picChg chg="add del">
          <ac:chgData name="Huy Nguyen" userId="a81aaadaf1b62a2a" providerId="LiveId" clId="{866E2117-83CD-A243-9A99-9AA71E169AF4}" dt="2021-01-24T13:11:23.420" v="3385" actId="21"/>
          <ac:picMkLst>
            <pc:docMk/>
            <pc:sldMk cId="2674229145" sldId="274"/>
            <ac:picMk id="7" creationId="{4F71E648-8483-FF41-9C44-532B9E0103C3}"/>
          </ac:picMkLst>
        </pc:picChg>
      </pc:sldChg>
      <pc:sldChg chg="addSp delSp modSp new addAnim">
        <pc:chgData name="Huy Nguyen" userId="a81aaadaf1b62a2a" providerId="LiveId" clId="{866E2117-83CD-A243-9A99-9AA71E169AF4}" dt="2021-01-24T13:21:53.724" v="3504" actId="27696"/>
        <pc:sldMkLst>
          <pc:docMk/>
          <pc:sldMk cId="3431169519" sldId="275"/>
        </pc:sldMkLst>
        <pc:spChg chg="del">
          <ac:chgData name="Huy Nguyen" userId="a81aaadaf1b62a2a" providerId="LiveId" clId="{866E2117-83CD-A243-9A99-9AA71E169AF4}" dt="2021-01-24T13:13:24.438" v="3393" actId="21"/>
          <ac:spMkLst>
            <pc:docMk/>
            <pc:sldMk cId="3431169519" sldId="275"/>
            <ac:spMk id="2" creationId="{3B983057-EFF4-C44D-957C-0BC352A36BCF}"/>
          </ac:spMkLst>
        </pc:spChg>
        <pc:spChg chg="add mod">
          <ac:chgData name="Huy Nguyen" userId="a81aaadaf1b62a2a" providerId="LiveId" clId="{866E2117-83CD-A243-9A99-9AA71E169AF4}" dt="2021-01-24T13:15:43.615" v="3404" actId="207"/>
          <ac:spMkLst>
            <pc:docMk/>
            <pc:sldMk cId="3431169519" sldId="275"/>
            <ac:spMk id="2" creationId="{8E0BFF7D-E51C-E641-8E01-065A23A61C74}"/>
          </ac:spMkLst>
        </pc:spChg>
        <pc:spChg chg="del">
          <ac:chgData name="Huy Nguyen" userId="a81aaadaf1b62a2a" providerId="LiveId" clId="{866E2117-83CD-A243-9A99-9AA71E169AF4}" dt="2021-01-24T13:13:25.816" v="3394" actId="21"/>
          <ac:spMkLst>
            <pc:docMk/>
            <pc:sldMk cId="3431169519" sldId="275"/>
            <ac:spMk id="3" creationId="{ADF344D5-6883-B348-88FA-EF9370405C57}"/>
          </ac:spMkLst>
        </pc:spChg>
        <pc:spChg chg="add mod">
          <ac:chgData name="Huy Nguyen" userId="a81aaadaf1b62a2a" providerId="LiveId" clId="{866E2117-83CD-A243-9A99-9AA71E169AF4}" dt="2021-01-24T13:17:58.850" v="3489" actId="14100"/>
          <ac:spMkLst>
            <pc:docMk/>
            <pc:sldMk cId="3431169519" sldId="275"/>
            <ac:spMk id="3" creationId="{F8E0EFC4-A239-684E-8041-0FF0E64C74EC}"/>
          </ac:spMkLst>
        </pc:spChg>
        <pc:spChg chg="add mod">
          <ac:chgData name="Huy Nguyen" userId="a81aaadaf1b62a2a" providerId="LiveId" clId="{866E2117-83CD-A243-9A99-9AA71E169AF4}" dt="2021-01-24T13:20:18.801" v="3500" actId="14100"/>
          <ac:spMkLst>
            <pc:docMk/>
            <pc:sldMk cId="3431169519" sldId="275"/>
            <ac:spMk id="5" creationId="{589F293A-AB46-2C4B-9C5F-253026FBA443}"/>
          </ac:spMkLst>
        </pc:spChg>
        <pc:picChg chg="add mod">
          <ac:chgData name="Huy Nguyen" userId="a81aaadaf1b62a2a" providerId="LiveId" clId="{866E2117-83CD-A243-9A99-9AA71E169AF4}" dt="2021-01-24T13:21:41.456" v="3502" actId="1076"/>
          <ac:picMkLst>
            <pc:docMk/>
            <pc:sldMk cId="3431169519" sldId="275"/>
            <ac:picMk id="4" creationId="{619BE7F1-366D-B549-AAEF-428424E33147}"/>
          </ac:picMkLst>
        </pc:picChg>
      </pc:sldChg>
      <pc:sldChg chg="delSp modSp new ord">
        <pc:chgData name="Huy Nguyen" userId="a81aaadaf1b62a2a" providerId="LiveId" clId="{866E2117-83CD-A243-9A99-9AA71E169AF4}" dt="2021-01-26T12:51:47.382" v="4017" actId="21"/>
        <pc:sldMkLst>
          <pc:docMk/>
          <pc:sldMk cId="341978214" sldId="276"/>
        </pc:sldMkLst>
        <pc:spChg chg="del mod">
          <ac:chgData name="Huy Nguyen" userId="a81aaadaf1b62a2a" providerId="LiveId" clId="{866E2117-83CD-A243-9A99-9AA71E169AF4}" dt="2021-01-26T12:51:45.997" v="4016" actId="21"/>
          <ac:spMkLst>
            <pc:docMk/>
            <pc:sldMk cId="341978214" sldId="276"/>
            <ac:spMk id="2" creationId="{3E3E8159-0373-6240-88E2-3FC5B9E95F5C}"/>
          </ac:spMkLst>
        </pc:spChg>
        <pc:spChg chg="del">
          <ac:chgData name="Huy Nguyen" userId="a81aaadaf1b62a2a" providerId="LiveId" clId="{866E2117-83CD-A243-9A99-9AA71E169AF4}" dt="2021-01-26T12:51:47.382" v="4017" actId="21"/>
          <ac:spMkLst>
            <pc:docMk/>
            <pc:sldMk cId="341978214" sldId="276"/>
            <ac:spMk id="3" creationId="{E12D2AB7-305D-C64B-A416-616EE8C910DF}"/>
          </ac:spMkLst>
        </pc:spChg>
      </pc:sldChg>
      <pc:sldChg chg="addSp delSp modSp add addAnim delAnim">
        <pc:chgData name="Huy Nguyen" userId="a81aaadaf1b62a2a" providerId="LiveId" clId="{866E2117-83CD-A243-9A99-9AA71E169AF4}" dt="2021-01-24T13:48:54.931" v="4008" actId="27696"/>
        <pc:sldMkLst>
          <pc:docMk/>
          <pc:sldMk cId="3120806257" sldId="277"/>
        </pc:sldMkLst>
        <pc:spChg chg="add mod">
          <ac:chgData name="Huy Nguyen" userId="a81aaadaf1b62a2a" providerId="LiveId" clId="{866E2117-83CD-A243-9A99-9AA71E169AF4}" dt="2021-01-24T13:26:22.701" v="3563" actId="1076"/>
          <ac:spMkLst>
            <pc:docMk/>
            <pc:sldMk cId="3120806257" sldId="277"/>
            <ac:spMk id="2" creationId="{2DF8CB17-2788-A146-ACED-B3D3822226BE}"/>
          </ac:spMkLst>
        </pc:spChg>
        <pc:spChg chg="add mod">
          <ac:chgData name="Huy Nguyen" userId="a81aaadaf1b62a2a" providerId="LiveId" clId="{866E2117-83CD-A243-9A99-9AA71E169AF4}" dt="2021-01-24T13:27:01.230" v="3591" actId="14100"/>
          <ac:spMkLst>
            <pc:docMk/>
            <pc:sldMk cId="3120806257" sldId="277"/>
            <ac:spMk id="19" creationId="{6D4E4DA9-530C-1342-90F2-4B8F9F5DD141}"/>
          </ac:spMkLst>
        </pc:spChg>
        <pc:spChg chg="add mod">
          <ac:chgData name="Huy Nguyen" userId="a81aaadaf1b62a2a" providerId="LiveId" clId="{866E2117-83CD-A243-9A99-9AA71E169AF4}" dt="2021-01-24T13:34:37.748" v="3786" actId="1076"/>
          <ac:spMkLst>
            <pc:docMk/>
            <pc:sldMk cId="3120806257" sldId="277"/>
            <ac:spMk id="48" creationId="{CF0E3DB0-BA15-5D49-907D-E3CD82EDCA10}"/>
          </ac:spMkLst>
        </pc:spChg>
        <pc:spChg chg="add mod">
          <ac:chgData name="Huy Nguyen" userId="a81aaadaf1b62a2a" providerId="LiveId" clId="{866E2117-83CD-A243-9A99-9AA71E169AF4}" dt="2021-01-24T13:36:03.521" v="3814" actId="20577"/>
          <ac:spMkLst>
            <pc:docMk/>
            <pc:sldMk cId="3120806257" sldId="277"/>
            <ac:spMk id="64" creationId="{2D8A4F15-453B-6145-AFF7-AB98439A45D6}"/>
          </ac:spMkLst>
        </pc:spChg>
        <pc:spChg chg="add mod">
          <ac:chgData name="Huy Nguyen" userId="a81aaadaf1b62a2a" providerId="LiveId" clId="{866E2117-83CD-A243-9A99-9AA71E169AF4}" dt="2021-01-24T13:36:42.216" v="3828" actId="20577"/>
          <ac:spMkLst>
            <pc:docMk/>
            <pc:sldMk cId="3120806257" sldId="277"/>
            <ac:spMk id="65" creationId="{199A6902-0FEE-AB45-9D20-F167A345A993}"/>
          </ac:spMkLst>
        </pc:spChg>
        <pc:spChg chg="add mod">
          <ac:chgData name="Huy Nguyen" userId="a81aaadaf1b62a2a" providerId="LiveId" clId="{866E2117-83CD-A243-9A99-9AA71E169AF4}" dt="2021-01-24T13:37:51.906" v="3856" actId="14100"/>
          <ac:spMkLst>
            <pc:docMk/>
            <pc:sldMk cId="3120806257" sldId="277"/>
            <ac:spMk id="66" creationId="{637415EE-377E-5646-8BD0-72C705D964F9}"/>
          </ac:spMkLst>
        </pc:spChg>
        <pc:spChg chg="add mod">
          <ac:chgData name="Huy Nguyen" userId="a81aaadaf1b62a2a" providerId="LiveId" clId="{866E2117-83CD-A243-9A99-9AA71E169AF4}" dt="2021-01-24T13:40:04.099" v="3891" actId="20577"/>
          <ac:spMkLst>
            <pc:docMk/>
            <pc:sldMk cId="3120806257" sldId="277"/>
            <ac:spMk id="91" creationId="{4B51C645-FCAF-5F4C-9856-5553F608885D}"/>
          </ac:spMkLst>
        </pc:spChg>
        <pc:spChg chg="add mod">
          <ac:chgData name="Huy Nguyen" userId="a81aaadaf1b62a2a" providerId="LiveId" clId="{866E2117-83CD-A243-9A99-9AA71E169AF4}" dt="2021-01-24T13:42:03.487" v="3923" actId="1076"/>
          <ac:spMkLst>
            <pc:docMk/>
            <pc:sldMk cId="3120806257" sldId="277"/>
            <ac:spMk id="92" creationId="{47F0941A-C468-614F-A2F7-FBA914EFD413}"/>
          </ac:spMkLst>
        </pc:spChg>
        <pc:spChg chg="add mod">
          <ac:chgData name="Huy Nguyen" userId="a81aaadaf1b62a2a" providerId="LiveId" clId="{866E2117-83CD-A243-9A99-9AA71E169AF4}" dt="2021-01-24T13:44:28.615" v="3969" actId="1076"/>
          <ac:spMkLst>
            <pc:docMk/>
            <pc:sldMk cId="3120806257" sldId="277"/>
            <ac:spMk id="113" creationId="{C16B5141-3EE6-FA4D-B15B-69B6A0C7BAAE}"/>
          </ac:spMkLst>
        </pc:spChg>
        <pc:spChg chg="add mod">
          <ac:chgData name="Huy Nguyen" userId="a81aaadaf1b62a2a" providerId="LiveId" clId="{866E2117-83CD-A243-9A99-9AA71E169AF4}" dt="2021-01-24T13:45:17.605" v="3979" actId="1076"/>
          <ac:spMkLst>
            <pc:docMk/>
            <pc:sldMk cId="3120806257" sldId="277"/>
            <ac:spMk id="122" creationId="{055966DE-5854-F249-A741-B7BD884B7A2F}"/>
          </ac:spMkLst>
        </pc:spChg>
        <pc:spChg chg="add mod">
          <ac:chgData name="Huy Nguyen" userId="a81aaadaf1b62a2a" providerId="LiveId" clId="{866E2117-83CD-A243-9A99-9AA71E169AF4}" dt="2021-01-24T13:45:23.504" v="3981" actId="1076"/>
          <ac:spMkLst>
            <pc:docMk/>
            <pc:sldMk cId="3120806257" sldId="277"/>
            <ac:spMk id="123" creationId="{32F91AA6-BF70-0343-85B7-50B1142E79CF}"/>
          </ac:spMkLst>
        </pc:spChg>
        <pc:spChg chg="del">
          <ac:chgData name="Huy Nguyen" userId="a81aaadaf1b62a2a" providerId="LiveId" clId="{866E2117-83CD-A243-9A99-9AA71E169AF4}" dt="2021-01-24T13:23:44.917" v="3507" actId="21"/>
          <ac:spMkLst>
            <pc:docMk/>
            <pc:sldMk cId="3120806257" sldId="277"/>
            <ac:spMk id="9220" creationId="{55EB530D-4A6A-4D27-ADCA-A0B9560DB70A}"/>
          </ac:spMkLst>
        </pc:spChg>
        <pc:spChg chg="del">
          <ac:chgData name="Huy Nguyen" userId="a81aaadaf1b62a2a" providerId="LiveId" clId="{866E2117-83CD-A243-9A99-9AA71E169AF4}" dt="2021-01-24T13:23:47.947" v="3508" actId="21"/>
          <ac:spMkLst>
            <pc:docMk/>
            <pc:sldMk cId="3120806257" sldId="277"/>
            <ac:spMk id="9221" creationId="{67DDF741-F26B-4887-BAAB-C97EB07431BA}"/>
          </ac:spMkLst>
        </pc:spChg>
        <pc:spChg chg="add mod">
          <ac:chgData name="Huy Nguyen" userId="a81aaadaf1b62a2a" providerId="LiveId" clId="{866E2117-83CD-A243-9A99-9AA71E169AF4}" dt="2021-01-24T13:32:04.187" v="3740" actId="1076"/>
          <ac:spMkLst>
            <pc:docMk/>
            <pc:sldMk cId="3120806257" sldId="277"/>
            <ac:spMk id="9242" creationId="{99763560-0103-144A-A945-E44DFD7AF624}"/>
          </ac:spMkLst>
        </pc:spChg>
        <pc:spChg chg="add mod">
          <ac:chgData name="Huy Nguyen" userId="a81aaadaf1b62a2a" providerId="LiveId" clId="{866E2117-83CD-A243-9A99-9AA71E169AF4}" dt="2021-01-24T13:32:09.731" v="3741" actId="1076"/>
          <ac:spMkLst>
            <pc:docMk/>
            <pc:sldMk cId="3120806257" sldId="277"/>
            <ac:spMk id="9243" creationId="{B5BB02E5-DC8E-C44C-B5B5-92FF44EA9FEE}"/>
          </ac:spMkLst>
        </pc:spChg>
        <pc:picChg chg="mod">
          <ac:chgData name="Huy Nguyen" userId="a81aaadaf1b62a2a" providerId="LiveId" clId="{866E2117-83CD-A243-9A99-9AA71E169AF4}" dt="2021-01-24T13:24:03.901" v="3514" actId="1076"/>
          <ac:picMkLst>
            <pc:docMk/>
            <pc:sldMk cId="3120806257" sldId="277"/>
            <ac:picMk id="9222" creationId="{CD2BB9D6-A9DF-48EE-9B9F-440FC1CB3F57}"/>
          </ac:picMkLst>
        </pc:picChg>
        <pc:picChg chg="mod">
          <ac:chgData name="Huy Nguyen" userId="a81aaadaf1b62a2a" providerId="LiveId" clId="{866E2117-83CD-A243-9A99-9AA71E169AF4}" dt="2021-01-24T13:23:53.400" v="3509" actId="1076"/>
          <ac:picMkLst>
            <pc:docMk/>
            <pc:sldMk cId="3120806257" sldId="277"/>
            <ac:picMk id="9223" creationId="{3AB23434-D4F5-4320-A948-B676C43C201E}"/>
          </ac:picMkLst>
        </pc:picChg>
        <pc:cxnChg chg="add mod">
          <ac:chgData name="Huy Nguyen" userId="a81aaadaf1b62a2a" providerId="LiveId" clId="{866E2117-83CD-A243-9A99-9AA71E169AF4}" dt="2021-01-24T13:26:05.526" v="3562" actId="14100"/>
          <ac:cxnSpMkLst>
            <pc:docMk/>
            <pc:sldMk cId="3120806257" sldId="277"/>
            <ac:cxnSpMk id="3" creationId="{F8ECEA63-D98E-F340-869D-4FF1016C2EE3}"/>
          </ac:cxnSpMkLst>
        </pc:cxnChg>
        <pc:cxnChg chg="add mod">
          <ac:chgData name="Huy Nguyen" userId="a81aaadaf1b62a2a" providerId="LiveId" clId="{866E2117-83CD-A243-9A99-9AA71E169AF4}" dt="2021-01-24T13:25:56.985" v="3560" actId="14100"/>
          <ac:cxnSpMkLst>
            <pc:docMk/>
            <pc:sldMk cId="3120806257" sldId="277"/>
            <ac:cxnSpMk id="5" creationId="{D762859B-9B56-3A4A-8013-30D4B7EC6636}"/>
          </ac:cxnSpMkLst>
        </pc:cxnChg>
        <pc:cxnChg chg="add mod">
          <ac:chgData name="Huy Nguyen" userId="a81aaadaf1b62a2a" providerId="LiveId" clId="{866E2117-83CD-A243-9A99-9AA71E169AF4}" dt="2021-01-24T13:29:31.410" v="3626" actId="14100"/>
          <ac:cxnSpMkLst>
            <pc:docMk/>
            <pc:sldMk cId="3120806257" sldId="277"/>
            <ac:cxnSpMk id="20" creationId="{D6AFF5DB-B07A-CC46-9EC0-29E38EA8A210}"/>
          </ac:cxnSpMkLst>
        </pc:cxnChg>
        <pc:cxnChg chg="add mod">
          <ac:chgData name="Huy Nguyen" userId="a81aaadaf1b62a2a" providerId="LiveId" clId="{866E2117-83CD-A243-9A99-9AA71E169AF4}" dt="2021-01-24T13:33:13.582" v="3757" actId="14100"/>
          <ac:cxnSpMkLst>
            <pc:docMk/>
            <pc:sldMk cId="3120806257" sldId="277"/>
            <ac:cxnSpMk id="39" creationId="{73CF7A32-2646-924A-9023-7351654934F5}"/>
          </ac:cxnSpMkLst>
        </pc:cxnChg>
        <pc:cxnChg chg="add mod">
          <ac:chgData name="Huy Nguyen" userId="a81aaadaf1b62a2a" providerId="LiveId" clId="{866E2117-83CD-A243-9A99-9AA71E169AF4}" dt="2021-01-24T13:35:36.537" v="3801" actId="14100"/>
          <ac:cxnSpMkLst>
            <pc:docMk/>
            <pc:sldMk cId="3120806257" sldId="277"/>
            <ac:cxnSpMk id="49" creationId="{DB3C3F91-8CAF-E340-B33D-3210255FAF13}"/>
          </ac:cxnSpMkLst>
        </pc:cxnChg>
        <pc:cxnChg chg="add mod">
          <ac:chgData name="Huy Nguyen" userId="a81aaadaf1b62a2a" providerId="LiveId" clId="{866E2117-83CD-A243-9A99-9AA71E169AF4}" dt="2021-01-24T13:35:29.184" v="3800" actId="14100"/>
          <ac:cxnSpMkLst>
            <pc:docMk/>
            <pc:sldMk cId="3120806257" sldId="277"/>
            <ac:cxnSpMk id="54" creationId="{383B145B-EEB0-A548-87BA-F577B8A6D70B}"/>
          </ac:cxnSpMkLst>
        </pc:cxnChg>
        <pc:cxnChg chg="add mod">
          <ac:chgData name="Huy Nguyen" userId="a81aaadaf1b62a2a" providerId="LiveId" clId="{866E2117-83CD-A243-9A99-9AA71E169AF4}" dt="2021-01-24T13:38:28.387" v="3866" actId="14100"/>
          <ac:cxnSpMkLst>
            <pc:docMk/>
            <pc:sldMk cId="3120806257" sldId="277"/>
            <ac:cxnSpMk id="67" creationId="{9EA0A823-1734-B841-A5A7-D82AF18507D7}"/>
          </ac:cxnSpMkLst>
        </pc:cxnChg>
        <pc:cxnChg chg="add mod">
          <ac:chgData name="Huy Nguyen" userId="a81aaadaf1b62a2a" providerId="LiveId" clId="{866E2117-83CD-A243-9A99-9AA71E169AF4}" dt="2021-01-24T13:39:03.949" v="3878" actId="14100"/>
          <ac:cxnSpMkLst>
            <pc:docMk/>
            <pc:sldMk cId="3120806257" sldId="277"/>
            <ac:cxnSpMk id="78" creationId="{DCA83818-1F21-CD40-813B-E39B6DC226A7}"/>
          </ac:cxnSpMkLst>
        </pc:cxnChg>
        <pc:cxnChg chg="add mod">
          <ac:chgData name="Huy Nguyen" userId="a81aaadaf1b62a2a" providerId="LiveId" clId="{866E2117-83CD-A243-9A99-9AA71E169AF4}" dt="2021-01-24T13:42:57.654" v="3935" actId="14100"/>
          <ac:cxnSpMkLst>
            <pc:docMk/>
            <pc:sldMk cId="3120806257" sldId="277"/>
            <ac:cxnSpMk id="93" creationId="{FED659B8-5089-2347-B7BC-024D96B2C3D4}"/>
          </ac:cxnSpMkLst>
        </pc:cxnChg>
        <pc:cxnChg chg="add mod">
          <ac:chgData name="Huy Nguyen" userId="a81aaadaf1b62a2a" providerId="LiveId" clId="{866E2117-83CD-A243-9A99-9AA71E169AF4}" dt="2021-01-24T13:43:29.672" v="3942" actId="14100"/>
          <ac:cxnSpMkLst>
            <pc:docMk/>
            <pc:sldMk cId="3120806257" sldId="277"/>
            <ac:cxnSpMk id="105" creationId="{7EC54F5A-D359-A746-913D-6359D87A72AC}"/>
          </ac:cxnSpMkLst>
        </pc:cxnChg>
        <pc:cxnChg chg="add mod">
          <ac:chgData name="Huy Nguyen" userId="a81aaadaf1b62a2a" providerId="LiveId" clId="{866E2117-83CD-A243-9A99-9AA71E169AF4}" dt="2021-01-24T13:44:50.495" v="3973" actId="14100"/>
          <ac:cxnSpMkLst>
            <pc:docMk/>
            <pc:sldMk cId="3120806257" sldId="277"/>
            <ac:cxnSpMk id="114" creationId="{F98D3268-927A-0848-94E4-00C0D3FB3702}"/>
          </ac:cxnSpMkLst>
        </pc:cxnChg>
        <pc:cxnChg chg="add mod">
          <ac:chgData name="Huy Nguyen" userId="a81aaadaf1b62a2a" providerId="LiveId" clId="{866E2117-83CD-A243-9A99-9AA71E169AF4}" dt="2021-01-24T13:45:03.774" v="3977" actId="14100"/>
          <ac:cxnSpMkLst>
            <pc:docMk/>
            <pc:sldMk cId="3120806257" sldId="277"/>
            <ac:cxnSpMk id="118" creationId="{65DD35B7-372C-774E-B7F1-8126390D3079}"/>
          </ac:cxnSpMkLst>
        </pc:cxnChg>
        <pc:cxnChg chg="add mod">
          <ac:chgData name="Huy Nguyen" userId="a81aaadaf1b62a2a" providerId="LiveId" clId="{866E2117-83CD-A243-9A99-9AA71E169AF4}" dt="2021-01-24T13:28:38.343" v="3613" actId="14100"/>
          <ac:cxnSpMkLst>
            <pc:docMk/>
            <pc:sldMk cId="3120806257" sldId="277"/>
            <ac:cxnSpMk id="9217" creationId="{1D500F3B-F4B4-3742-823C-034DC53145AC}"/>
          </ac:cxnSpMkLst>
        </pc:cxnChg>
        <pc:cxnChg chg="add mod">
          <ac:chgData name="Huy Nguyen" userId="a81aaadaf1b62a2a" providerId="LiveId" clId="{866E2117-83CD-A243-9A99-9AA71E169AF4}" dt="2021-01-24T13:33:40.327" v="3760" actId="14100"/>
          <ac:cxnSpMkLst>
            <pc:docMk/>
            <pc:sldMk cId="3120806257" sldId="277"/>
            <ac:cxnSpMk id="9244" creationId="{DAD77227-0EE9-AC47-A84F-1CF57F599E48}"/>
          </ac:cxnSpMkLst>
        </pc:cxnChg>
      </pc:sldChg>
      <pc:sldChg chg="addSp delSp modSp add ord addAnim delAnim">
        <pc:chgData name="Huy Nguyen" userId="a81aaadaf1b62a2a" providerId="LiveId" clId="{866E2117-83CD-A243-9A99-9AA71E169AF4}" dt="2021-01-26T13:07:32.001" v="4259" actId="1076"/>
        <pc:sldMkLst>
          <pc:docMk/>
          <pc:sldMk cId="483329963" sldId="278"/>
        </pc:sldMkLst>
        <pc:spChg chg="add mod">
          <ac:chgData name="Huy Nguyen" userId="a81aaadaf1b62a2a" providerId="LiveId" clId="{866E2117-83CD-A243-9A99-9AA71E169AF4}" dt="2021-01-26T12:56:43.212" v="4194" actId="255"/>
          <ac:spMkLst>
            <pc:docMk/>
            <pc:sldMk cId="483329963" sldId="278"/>
            <ac:spMk id="2" creationId="{298B640E-5BAD-5D4A-8D6B-A357742D392B}"/>
          </ac:spMkLst>
        </pc:spChg>
        <pc:spChg chg="add mod">
          <ac:chgData name="Huy Nguyen" userId="a81aaadaf1b62a2a" providerId="LiveId" clId="{866E2117-83CD-A243-9A99-9AA71E169AF4}" dt="2021-01-26T12:55:46.777" v="4169" actId="2084"/>
          <ac:spMkLst>
            <pc:docMk/>
            <pc:sldMk cId="483329963" sldId="278"/>
            <ac:spMk id="3" creationId="{CA863516-F360-5B4B-82EF-9E96F5DD01E0}"/>
          </ac:spMkLst>
        </pc:spChg>
        <pc:spChg chg="add mod">
          <ac:chgData name="Huy Nguyen" userId="a81aaadaf1b62a2a" providerId="LiveId" clId="{866E2117-83CD-A243-9A99-9AA71E169AF4}" dt="2021-01-26T12:56:32.105" v="4193" actId="255"/>
          <ac:spMkLst>
            <pc:docMk/>
            <pc:sldMk cId="483329963" sldId="278"/>
            <ac:spMk id="4" creationId="{8E29DC30-EFB6-1A41-8B0D-07CDD4C8D435}"/>
          </ac:spMkLst>
        </pc:spChg>
        <pc:spChg chg="add mod">
          <ac:chgData name="Huy Nguyen" userId="a81aaadaf1b62a2a" providerId="LiveId" clId="{866E2117-83CD-A243-9A99-9AA71E169AF4}" dt="2021-01-26T13:04:58.499" v="4249" actId="1076"/>
          <ac:spMkLst>
            <pc:docMk/>
            <pc:sldMk cId="483329963" sldId="278"/>
            <ac:spMk id="7" creationId="{65A38906-AF16-7146-841E-45C5C35CC95C}"/>
          </ac:spMkLst>
        </pc:spChg>
        <pc:spChg chg="add del mod">
          <ac:chgData name="Huy Nguyen" userId="a81aaadaf1b62a2a" providerId="LiveId" clId="{866E2117-83CD-A243-9A99-9AA71E169AF4}" dt="2021-01-26T13:01:30.098" v="4201" actId="21"/>
          <ac:spMkLst>
            <pc:docMk/>
            <pc:sldMk cId="483329963" sldId="278"/>
            <ac:spMk id="10" creationId="{B450F9C8-6130-6B47-8E82-7D29FB56AA98}"/>
          </ac:spMkLst>
        </pc:spChg>
        <pc:spChg chg="add mod">
          <ac:chgData name="Huy Nguyen" userId="a81aaadaf1b62a2a" providerId="LiveId" clId="{866E2117-83CD-A243-9A99-9AA71E169AF4}" dt="2021-01-26T13:02:26.696" v="4206" actId="14100"/>
          <ac:spMkLst>
            <pc:docMk/>
            <pc:sldMk cId="483329963" sldId="278"/>
            <ac:spMk id="12" creationId="{7EFB8F83-6B58-A648-9E75-C179A39E9868}"/>
          </ac:spMkLst>
        </pc:spChg>
        <pc:spChg chg="add mod">
          <ac:chgData name="Huy Nguyen" userId="a81aaadaf1b62a2a" providerId="LiveId" clId="{866E2117-83CD-A243-9A99-9AA71E169AF4}" dt="2021-01-26T13:07:07.734" v="4258" actId="1076"/>
          <ac:spMkLst>
            <pc:docMk/>
            <pc:sldMk cId="483329963" sldId="278"/>
            <ac:spMk id="15" creationId="{9BA94D60-B0EB-F449-9596-9512DC0CEAD4}"/>
          </ac:spMkLst>
        </pc:spChg>
        <pc:spChg chg="del mod">
          <ac:chgData name="Huy Nguyen" userId="a81aaadaf1b62a2a" providerId="LiveId" clId="{866E2117-83CD-A243-9A99-9AA71E169AF4}" dt="2021-01-26T12:53:42.653" v="4128" actId="21"/>
          <ac:spMkLst>
            <pc:docMk/>
            <pc:sldMk cId="483329963" sldId="278"/>
            <ac:spMk id="4100" creationId="{DFCC6F63-DAA1-40EA-A474-42CF203ACE2C}"/>
          </ac:spMkLst>
        </pc:spChg>
        <pc:spChg chg="del mod">
          <ac:chgData name="Huy Nguyen" userId="a81aaadaf1b62a2a" providerId="LiveId" clId="{866E2117-83CD-A243-9A99-9AA71E169AF4}" dt="2021-01-26T12:53:40.674" v="4127" actId="21"/>
          <ac:spMkLst>
            <pc:docMk/>
            <pc:sldMk cId="483329963" sldId="278"/>
            <ac:spMk id="4101" creationId="{2C06F637-3D95-475B-BEAF-BCF2DE2A7CEE}"/>
          </ac:spMkLst>
        </pc:spChg>
        <pc:picChg chg="mod">
          <ac:chgData name="Huy Nguyen" userId="a81aaadaf1b62a2a" providerId="LiveId" clId="{866E2117-83CD-A243-9A99-9AA71E169AF4}" dt="2021-01-26T12:55:33.496" v="4165" actId="1076"/>
          <ac:picMkLst>
            <pc:docMk/>
            <pc:sldMk cId="483329963" sldId="278"/>
            <ac:picMk id="4103" creationId="{F764A7A8-46CD-4D82-A052-D8B32974FCCF}"/>
          </ac:picMkLst>
        </pc:picChg>
        <pc:picChg chg="mod">
          <ac:chgData name="Huy Nguyen" userId="a81aaadaf1b62a2a" providerId="LiveId" clId="{866E2117-83CD-A243-9A99-9AA71E169AF4}" dt="2021-01-26T12:55:38.919" v="4168" actId="1076"/>
          <ac:picMkLst>
            <pc:docMk/>
            <pc:sldMk cId="483329963" sldId="278"/>
            <ac:picMk id="4104" creationId="{181492F9-67D1-4F21-8C1D-7F28619D18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4C7E9-DCBB-4AFE-B0C6-FEAEDD507A2B}"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B7AA4-761E-425A-AF64-FFCA3B440CDC}" type="slidenum">
              <a:rPr lang="en-US" smtClean="0"/>
              <a:t>‹#›</a:t>
            </a:fld>
            <a:endParaRPr lang="en-US"/>
          </a:p>
        </p:txBody>
      </p:sp>
    </p:spTree>
    <p:extLst>
      <p:ext uri="{BB962C8B-B14F-4D97-AF65-F5344CB8AC3E}">
        <p14:creationId xmlns:p14="http://schemas.microsoft.com/office/powerpoint/2010/main" val="372909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4B7AA4-761E-425A-AF64-FFCA3B440CDC}" type="slidenum">
              <a:rPr lang="en-US" smtClean="0"/>
              <a:t>1</a:t>
            </a:fld>
            <a:endParaRPr lang="en-US"/>
          </a:p>
        </p:txBody>
      </p:sp>
    </p:spTree>
    <p:extLst>
      <p:ext uri="{BB962C8B-B14F-4D97-AF65-F5344CB8AC3E}">
        <p14:creationId xmlns:p14="http://schemas.microsoft.com/office/powerpoint/2010/main" val="385196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1C00933-575A-DC43-BCC2-C02FD3B36D2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A191D8B9-E84D-D545-99CA-F9C61BB4C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E0EE6733-AB3C-5F49-A02E-32B217692990}"/>
              </a:ext>
            </a:extLst>
          </p:cNvPr>
          <p:cNvSpPr>
            <a:spLocks noGrp="1"/>
          </p:cNvSpPr>
          <p:nvPr>
            <p:ph type="dt" sz="half" idx="10"/>
          </p:nvPr>
        </p:nvSpPr>
        <p:spPr/>
        <p:txBody>
          <a:bodyPr/>
          <a:lstStyle/>
          <a:p>
            <a:fld id="{BFEC765F-6F95-034F-8A38-7FB8DBC547AC}" type="datetimeFigureOut">
              <a:rPr lang="vi-VN" smtClean="0"/>
              <a:t>31/05/2024</a:t>
            </a:fld>
            <a:endParaRPr lang="vi-VN"/>
          </a:p>
        </p:txBody>
      </p:sp>
      <p:sp>
        <p:nvSpPr>
          <p:cNvPr id="5" name="Chỗ dành sẵn cho Chân trang 4">
            <a:extLst>
              <a:ext uri="{FF2B5EF4-FFF2-40B4-BE49-F238E27FC236}">
                <a16:creationId xmlns:a16="http://schemas.microsoft.com/office/drawing/2014/main" id="{C01BE37F-E69E-FE46-97B0-D688C3D656B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6C638E89-54A7-3845-BCCE-C92975B6D57C}"/>
              </a:ext>
            </a:extLst>
          </p:cNvPr>
          <p:cNvSpPr>
            <a:spLocks noGrp="1"/>
          </p:cNvSpPr>
          <p:nvPr>
            <p:ph type="sldNum" sz="quarter" idx="12"/>
          </p:nvPr>
        </p:nvSpPr>
        <p:spPr/>
        <p:txBody>
          <a:bodyPr/>
          <a:lstStyle/>
          <a:p>
            <a:fld id="{1541AD71-BE03-8E45-9968-1FC316BFEEC2}" type="slidenum">
              <a:rPr lang="vi-VN" smtClean="0"/>
              <a:t>‹#›</a:t>
            </a:fld>
            <a:endParaRPr lang="vi-VN"/>
          </a:p>
        </p:txBody>
      </p:sp>
    </p:spTree>
    <p:extLst>
      <p:ext uri="{BB962C8B-B14F-4D97-AF65-F5344CB8AC3E}">
        <p14:creationId xmlns:p14="http://schemas.microsoft.com/office/powerpoint/2010/main" val="174234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692EE2-2890-0C4E-BCDA-3B70BA6CC84F}"/>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728F2A6-6DD9-A544-A112-EBD347D23B4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BD9D896-70A9-5E4F-8F40-FD272080A000}"/>
              </a:ext>
            </a:extLst>
          </p:cNvPr>
          <p:cNvSpPr>
            <a:spLocks noGrp="1"/>
          </p:cNvSpPr>
          <p:nvPr>
            <p:ph type="dt" sz="half" idx="10"/>
          </p:nvPr>
        </p:nvSpPr>
        <p:spPr/>
        <p:txBody>
          <a:bodyPr/>
          <a:lstStyle/>
          <a:p>
            <a:fld id="{BFEC765F-6F95-034F-8A38-7FB8DBC547AC}" type="datetimeFigureOut">
              <a:rPr lang="vi-VN" smtClean="0"/>
              <a:t>31/05/2024</a:t>
            </a:fld>
            <a:endParaRPr lang="vi-VN"/>
          </a:p>
        </p:txBody>
      </p:sp>
      <p:sp>
        <p:nvSpPr>
          <p:cNvPr id="5" name="Chỗ dành sẵn cho Chân trang 4">
            <a:extLst>
              <a:ext uri="{FF2B5EF4-FFF2-40B4-BE49-F238E27FC236}">
                <a16:creationId xmlns:a16="http://schemas.microsoft.com/office/drawing/2014/main" id="{241F7031-939C-0445-A3BF-0C9EB92D54D8}"/>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8C50F12F-A6E1-6341-AFCD-45C06776F2FB}"/>
              </a:ext>
            </a:extLst>
          </p:cNvPr>
          <p:cNvSpPr>
            <a:spLocks noGrp="1"/>
          </p:cNvSpPr>
          <p:nvPr>
            <p:ph type="sldNum" sz="quarter" idx="12"/>
          </p:nvPr>
        </p:nvSpPr>
        <p:spPr/>
        <p:txBody>
          <a:bodyPr/>
          <a:lstStyle/>
          <a:p>
            <a:fld id="{1541AD71-BE03-8E45-9968-1FC316BFEEC2}" type="slidenum">
              <a:rPr lang="vi-VN" smtClean="0"/>
              <a:t>‹#›</a:t>
            </a:fld>
            <a:endParaRPr lang="vi-VN"/>
          </a:p>
        </p:txBody>
      </p:sp>
    </p:spTree>
    <p:extLst>
      <p:ext uri="{BB962C8B-B14F-4D97-AF65-F5344CB8AC3E}">
        <p14:creationId xmlns:p14="http://schemas.microsoft.com/office/powerpoint/2010/main" val="88208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E8C0FC0-BB97-034F-9141-A7B8366D14B0}"/>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8F28B5FC-5BA3-C140-B74F-53D767C12EB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826E313-D6F0-5C46-94B3-D5936906F277}"/>
              </a:ext>
            </a:extLst>
          </p:cNvPr>
          <p:cNvSpPr>
            <a:spLocks noGrp="1"/>
          </p:cNvSpPr>
          <p:nvPr>
            <p:ph type="dt" sz="half" idx="10"/>
          </p:nvPr>
        </p:nvSpPr>
        <p:spPr/>
        <p:txBody>
          <a:bodyPr/>
          <a:lstStyle/>
          <a:p>
            <a:fld id="{BFEC765F-6F95-034F-8A38-7FB8DBC547AC}" type="datetimeFigureOut">
              <a:rPr lang="vi-VN" smtClean="0"/>
              <a:t>31/05/2024</a:t>
            </a:fld>
            <a:endParaRPr lang="vi-VN"/>
          </a:p>
        </p:txBody>
      </p:sp>
      <p:sp>
        <p:nvSpPr>
          <p:cNvPr id="5" name="Chỗ dành sẵn cho Chân trang 4">
            <a:extLst>
              <a:ext uri="{FF2B5EF4-FFF2-40B4-BE49-F238E27FC236}">
                <a16:creationId xmlns:a16="http://schemas.microsoft.com/office/drawing/2014/main" id="{DAB00EA1-93CD-8645-BB1E-23C7D45FAC6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86509A2E-7F16-CE40-A570-2F31E4F4731D}"/>
              </a:ext>
            </a:extLst>
          </p:cNvPr>
          <p:cNvSpPr>
            <a:spLocks noGrp="1"/>
          </p:cNvSpPr>
          <p:nvPr>
            <p:ph type="sldNum" sz="quarter" idx="12"/>
          </p:nvPr>
        </p:nvSpPr>
        <p:spPr/>
        <p:txBody>
          <a:bodyPr/>
          <a:lstStyle/>
          <a:p>
            <a:fld id="{1541AD71-BE03-8E45-9968-1FC316BFEEC2}" type="slidenum">
              <a:rPr lang="vi-VN" smtClean="0"/>
              <a:t>‹#›</a:t>
            </a:fld>
            <a:endParaRPr lang="vi-VN"/>
          </a:p>
        </p:txBody>
      </p:sp>
    </p:spTree>
    <p:extLst>
      <p:ext uri="{BB962C8B-B14F-4D97-AF65-F5344CB8AC3E}">
        <p14:creationId xmlns:p14="http://schemas.microsoft.com/office/powerpoint/2010/main" val="221666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115323E-4403-8044-83A2-C9C3981A2B2F}"/>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14147501-5EB1-1543-A519-4351F76E326B}"/>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BA08788-B730-884C-A821-3FADC33E38BF}"/>
              </a:ext>
            </a:extLst>
          </p:cNvPr>
          <p:cNvSpPr>
            <a:spLocks noGrp="1"/>
          </p:cNvSpPr>
          <p:nvPr>
            <p:ph type="dt" sz="half" idx="10"/>
          </p:nvPr>
        </p:nvSpPr>
        <p:spPr/>
        <p:txBody>
          <a:bodyPr/>
          <a:lstStyle/>
          <a:p>
            <a:fld id="{BFEC765F-6F95-034F-8A38-7FB8DBC547AC}" type="datetimeFigureOut">
              <a:rPr lang="vi-VN" smtClean="0"/>
              <a:t>31/05/2024</a:t>
            </a:fld>
            <a:endParaRPr lang="vi-VN"/>
          </a:p>
        </p:txBody>
      </p:sp>
      <p:sp>
        <p:nvSpPr>
          <p:cNvPr id="5" name="Chỗ dành sẵn cho Chân trang 4">
            <a:extLst>
              <a:ext uri="{FF2B5EF4-FFF2-40B4-BE49-F238E27FC236}">
                <a16:creationId xmlns:a16="http://schemas.microsoft.com/office/drawing/2014/main" id="{C6AA66AC-B5B4-724E-8F5E-D91AFC7D50A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032FF455-6686-1243-B6E9-2F306BEC423F}"/>
              </a:ext>
            </a:extLst>
          </p:cNvPr>
          <p:cNvSpPr>
            <a:spLocks noGrp="1"/>
          </p:cNvSpPr>
          <p:nvPr>
            <p:ph type="sldNum" sz="quarter" idx="12"/>
          </p:nvPr>
        </p:nvSpPr>
        <p:spPr/>
        <p:txBody>
          <a:bodyPr/>
          <a:lstStyle/>
          <a:p>
            <a:fld id="{1541AD71-BE03-8E45-9968-1FC316BFEEC2}" type="slidenum">
              <a:rPr lang="vi-VN" smtClean="0"/>
              <a:t>‹#›</a:t>
            </a:fld>
            <a:endParaRPr lang="vi-VN"/>
          </a:p>
        </p:txBody>
      </p:sp>
    </p:spTree>
    <p:extLst>
      <p:ext uri="{BB962C8B-B14F-4D97-AF65-F5344CB8AC3E}">
        <p14:creationId xmlns:p14="http://schemas.microsoft.com/office/powerpoint/2010/main" val="404827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32C5DAA-4266-D84A-B186-8470214A7888}"/>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9A4CEFFF-63FA-6F4F-AFB0-DB37EFE78B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16457EF-840E-9D4C-9A02-BC47AA8DE441}"/>
              </a:ext>
            </a:extLst>
          </p:cNvPr>
          <p:cNvSpPr>
            <a:spLocks noGrp="1"/>
          </p:cNvSpPr>
          <p:nvPr>
            <p:ph type="dt" sz="half" idx="10"/>
          </p:nvPr>
        </p:nvSpPr>
        <p:spPr/>
        <p:txBody>
          <a:bodyPr/>
          <a:lstStyle/>
          <a:p>
            <a:fld id="{BFEC765F-6F95-034F-8A38-7FB8DBC547AC}" type="datetimeFigureOut">
              <a:rPr lang="vi-VN" smtClean="0"/>
              <a:t>31/05/2024</a:t>
            </a:fld>
            <a:endParaRPr lang="vi-VN"/>
          </a:p>
        </p:txBody>
      </p:sp>
      <p:sp>
        <p:nvSpPr>
          <p:cNvPr id="5" name="Chỗ dành sẵn cho Chân trang 4">
            <a:extLst>
              <a:ext uri="{FF2B5EF4-FFF2-40B4-BE49-F238E27FC236}">
                <a16:creationId xmlns:a16="http://schemas.microsoft.com/office/drawing/2014/main" id="{8D9CF7FA-458B-8843-B720-24E3E4ED0E76}"/>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CD0DE31-F74D-2940-A7CF-6A3AB8B55D9D}"/>
              </a:ext>
            </a:extLst>
          </p:cNvPr>
          <p:cNvSpPr>
            <a:spLocks noGrp="1"/>
          </p:cNvSpPr>
          <p:nvPr>
            <p:ph type="sldNum" sz="quarter" idx="12"/>
          </p:nvPr>
        </p:nvSpPr>
        <p:spPr/>
        <p:txBody>
          <a:bodyPr/>
          <a:lstStyle/>
          <a:p>
            <a:fld id="{1541AD71-BE03-8E45-9968-1FC316BFEEC2}" type="slidenum">
              <a:rPr lang="vi-VN" smtClean="0"/>
              <a:t>‹#›</a:t>
            </a:fld>
            <a:endParaRPr lang="vi-VN"/>
          </a:p>
        </p:txBody>
      </p:sp>
    </p:spTree>
    <p:extLst>
      <p:ext uri="{BB962C8B-B14F-4D97-AF65-F5344CB8AC3E}">
        <p14:creationId xmlns:p14="http://schemas.microsoft.com/office/powerpoint/2010/main" val="379222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65D532-F855-AF48-8FFA-FD391226218B}"/>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37A1682-1AA3-ED4C-8033-AB94C631168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6612874C-3F50-C140-9DC6-4A0EC8225B98}"/>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BC1D8011-60C0-4849-801B-4D89A4B9BA84}"/>
              </a:ext>
            </a:extLst>
          </p:cNvPr>
          <p:cNvSpPr>
            <a:spLocks noGrp="1"/>
          </p:cNvSpPr>
          <p:nvPr>
            <p:ph type="dt" sz="half" idx="10"/>
          </p:nvPr>
        </p:nvSpPr>
        <p:spPr/>
        <p:txBody>
          <a:bodyPr/>
          <a:lstStyle/>
          <a:p>
            <a:fld id="{BFEC765F-6F95-034F-8A38-7FB8DBC547AC}" type="datetimeFigureOut">
              <a:rPr lang="vi-VN" smtClean="0"/>
              <a:t>31/05/2024</a:t>
            </a:fld>
            <a:endParaRPr lang="vi-VN"/>
          </a:p>
        </p:txBody>
      </p:sp>
      <p:sp>
        <p:nvSpPr>
          <p:cNvPr id="6" name="Chỗ dành sẵn cho Chân trang 5">
            <a:extLst>
              <a:ext uri="{FF2B5EF4-FFF2-40B4-BE49-F238E27FC236}">
                <a16:creationId xmlns:a16="http://schemas.microsoft.com/office/drawing/2014/main" id="{BC7388DC-8052-CA43-B9F9-4F527ACA71C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7406348B-23B5-9B47-850E-51AE2E4441AE}"/>
              </a:ext>
            </a:extLst>
          </p:cNvPr>
          <p:cNvSpPr>
            <a:spLocks noGrp="1"/>
          </p:cNvSpPr>
          <p:nvPr>
            <p:ph type="sldNum" sz="quarter" idx="12"/>
          </p:nvPr>
        </p:nvSpPr>
        <p:spPr/>
        <p:txBody>
          <a:bodyPr/>
          <a:lstStyle/>
          <a:p>
            <a:fld id="{1541AD71-BE03-8E45-9968-1FC316BFEEC2}" type="slidenum">
              <a:rPr lang="vi-VN" smtClean="0"/>
              <a:t>‹#›</a:t>
            </a:fld>
            <a:endParaRPr lang="vi-VN"/>
          </a:p>
        </p:txBody>
      </p:sp>
    </p:spTree>
    <p:extLst>
      <p:ext uri="{BB962C8B-B14F-4D97-AF65-F5344CB8AC3E}">
        <p14:creationId xmlns:p14="http://schemas.microsoft.com/office/powerpoint/2010/main" val="14849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2BED1F-B805-4347-B7CA-3B9C85945DE1}"/>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DFC6FA9B-DECF-0640-A961-9AD2635E8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7F7E1DCC-1D17-5143-99C9-3C0CB9DA6652}"/>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1DEB9725-3DC1-7642-B96E-9D4803CEB6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AE83161-1DAC-C046-A999-213CB62669C8}"/>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506843D-AAEC-F14C-A9D3-330324E2BDC3}"/>
              </a:ext>
            </a:extLst>
          </p:cNvPr>
          <p:cNvSpPr>
            <a:spLocks noGrp="1"/>
          </p:cNvSpPr>
          <p:nvPr>
            <p:ph type="dt" sz="half" idx="10"/>
          </p:nvPr>
        </p:nvSpPr>
        <p:spPr/>
        <p:txBody>
          <a:bodyPr/>
          <a:lstStyle/>
          <a:p>
            <a:fld id="{BFEC765F-6F95-034F-8A38-7FB8DBC547AC}" type="datetimeFigureOut">
              <a:rPr lang="vi-VN" smtClean="0"/>
              <a:t>31/05/2024</a:t>
            </a:fld>
            <a:endParaRPr lang="vi-VN"/>
          </a:p>
        </p:txBody>
      </p:sp>
      <p:sp>
        <p:nvSpPr>
          <p:cNvPr id="8" name="Chỗ dành sẵn cho Chân trang 7">
            <a:extLst>
              <a:ext uri="{FF2B5EF4-FFF2-40B4-BE49-F238E27FC236}">
                <a16:creationId xmlns:a16="http://schemas.microsoft.com/office/drawing/2014/main" id="{967CFF1A-5B28-304F-B23E-1DAF3510DAF0}"/>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7E2B14E8-288E-DD40-93FD-51D2C7F7FA23}"/>
              </a:ext>
            </a:extLst>
          </p:cNvPr>
          <p:cNvSpPr>
            <a:spLocks noGrp="1"/>
          </p:cNvSpPr>
          <p:nvPr>
            <p:ph type="sldNum" sz="quarter" idx="12"/>
          </p:nvPr>
        </p:nvSpPr>
        <p:spPr/>
        <p:txBody>
          <a:bodyPr/>
          <a:lstStyle/>
          <a:p>
            <a:fld id="{1541AD71-BE03-8E45-9968-1FC316BFEEC2}" type="slidenum">
              <a:rPr lang="vi-VN" smtClean="0"/>
              <a:t>‹#›</a:t>
            </a:fld>
            <a:endParaRPr lang="vi-VN"/>
          </a:p>
        </p:txBody>
      </p:sp>
    </p:spTree>
    <p:extLst>
      <p:ext uri="{BB962C8B-B14F-4D97-AF65-F5344CB8AC3E}">
        <p14:creationId xmlns:p14="http://schemas.microsoft.com/office/powerpoint/2010/main" val="240960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19C67D-6948-8349-A01E-12AC849D95AF}"/>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598E47F0-D000-B24D-99E5-0DA4C577CFB7}"/>
              </a:ext>
            </a:extLst>
          </p:cNvPr>
          <p:cNvSpPr>
            <a:spLocks noGrp="1"/>
          </p:cNvSpPr>
          <p:nvPr>
            <p:ph type="dt" sz="half" idx="10"/>
          </p:nvPr>
        </p:nvSpPr>
        <p:spPr/>
        <p:txBody>
          <a:bodyPr/>
          <a:lstStyle/>
          <a:p>
            <a:fld id="{BFEC765F-6F95-034F-8A38-7FB8DBC547AC}" type="datetimeFigureOut">
              <a:rPr lang="vi-VN" smtClean="0"/>
              <a:t>31/05/2024</a:t>
            </a:fld>
            <a:endParaRPr lang="vi-VN"/>
          </a:p>
        </p:txBody>
      </p:sp>
      <p:sp>
        <p:nvSpPr>
          <p:cNvPr id="4" name="Chỗ dành sẵn cho Chân trang 3">
            <a:extLst>
              <a:ext uri="{FF2B5EF4-FFF2-40B4-BE49-F238E27FC236}">
                <a16:creationId xmlns:a16="http://schemas.microsoft.com/office/drawing/2014/main" id="{B120BC99-0260-8E4C-A6E6-2668D1308669}"/>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DD7D76FB-6E75-044B-9DB9-F449D3A57651}"/>
              </a:ext>
            </a:extLst>
          </p:cNvPr>
          <p:cNvSpPr>
            <a:spLocks noGrp="1"/>
          </p:cNvSpPr>
          <p:nvPr>
            <p:ph type="sldNum" sz="quarter" idx="12"/>
          </p:nvPr>
        </p:nvSpPr>
        <p:spPr/>
        <p:txBody>
          <a:bodyPr/>
          <a:lstStyle/>
          <a:p>
            <a:fld id="{1541AD71-BE03-8E45-9968-1FC316BFEEC2}" type="slidenum">
              <a:rPr lang="vi-VN" smtClean="0"/>
              <a:t>‹#›</a:t>
            </a:fld>
            <a:endParaRPr lang="vi-VN"/>
          </a:p>
        </p:txBody>
      </p:sp>
    </p:spTree>
    <p:extLst>
      <p:ext uri="{BB962C8B-B14F-4D97-AF65-F5344CB8AC3E}">
        <p14:creationId xmlns:p14="http://schemas.microsoft.com/office/powerpoint/2010/main" val="151618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15B8BF7-67C7-4749-842E-09FB09A18FD7}"/>
              </a:ext>
            </a:extLst>
          </p:cNvPr>
          <p:cNvSpPr>
            <a:spLocks noGrp="1"/>
          </p:cNvSpPr>
          <p:nvPr>
            <p:ph type="dt" sz="half" idx="10"/>
          </p:nvPr>
        </p:nvSpPr>
        <p:spPr/>
        <p:txBody>
          <a:bodyPr/>
          <a:lstStyle/>
          <a:p>
            <a:fld id="{BFEC765F-6F95-034F-8A38-7FB8DBC547AC}" type="datetimeFigureOut">
              <a:rPr lang="vi-VN" smtClean="0"/>
              <a:t>31/05/2024</a:t>
            </a:fld>
            <a:endParaRPr lang="vi-VN"/>
          </a:p>
        </p:txBody>
      </p:sp>
      <p:sp>
        <p:nvSpPr>
          <p:cNvPr id="3" name="Chỗ dành sẵn cho Chân trang 2">
            <a:extLst>
              <a:ext uri="{FF2B5EF4-FFF2-40B4-BE49-F238E27FC236}">
                <a16:creationId xmlns:a16="http://schemas.microsoft.com/office/drawing/2014/main" id="{37C9B6DD-8F19-FC41-97F2-1D14404241F7}"/>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B9746597-613E-944B-A91F-2AD8179C0F2F}"/>
              </a:ext>
            </a:extLst>
          </p:cNvPr>
          <p:cNvSpPr>
            <a:spLocks noGrp="1"/>
          </p:cNvSpPr>
          <p:nvPr>
            <p:ph type="sldNum" sz="quarter" idx="12"/>
          </p:nvPr>
        </p:nvSpPr>
        <p:spPr/>
        <p:txBody>
          <a:bodyPr/>
          <a:lstStyle/>
          <a:p>
            <a:fld id="{1541AD71-BE03-8E45-9968-1FC316BFEEC2}" type="slidenum">
              <a:rPr lang="vi-VN" smtClean="0"/>
              <a:t>‹#›</a:t>
            </a:fld>
            <a:endParaRPr lang="vi-VN"/>
          </a:p>
        </p:txBody>
      </p:sp>
    </p:spTree>
    <p:extLst>
      <p:ext uri="{BB962C8B-B14F-4D97-AF65-F5344CB8AC3E}">
        <p14:creationId xmlns:p14="http://schemas.microsoft.com/office/powerpoint/2010/main" val="114905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E01850B-3D4A-7442-A6F7-984B4036604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1EEF14D-4965-3E41-A6CF-4EE430ED8B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9AABA1F-7253-4743-A1FF-1652D4D03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2B6A59D-57D3-4B41-BE1F-58E7ED3615C6}"/>
              </a:ext>
            </a:extLst>
          </p:cNvPr>
          <p:cNvSpPr>
            <a:spLocks noGrp="1"/>
          </p:cNvSpPr>
          <p:nvPr>
            <p:ph type="dt" sz="half" idx="10"/>
          </p:nvPr>
        </p:nvSpPr>
        <p:spPr/>
        <p:txBody>
          <a:bodyPr/>
          <a:lstStyle/>
          <a:p>
            <a:fld id="{BFEC765F-6F95-034F-8A38-7FB8DBC547AC}" type="datetimeFigureOut">
              <a:rPr lang="vi-VN" smtClean="0"/>
              <a:t>31/05/2024</a:t>
            </a:fld>
            <a:endParaRPr lang="vi-VN"/>
          </a:p>
        </p:txBody>
      </p:sp>
      <p:sp>
        <p:nvSpPr>
          <p:cNvPr id="6" name="Chỗ dành sẵn cho Chân trang 5">
            <a:extLst>
              <a:ext uri="{FF2B5EF4-FFF2-40B4-BE49-F238E27FC236}">
                <a16:creationId xmlns:a16="http://schemas.microsoft.com/office/drawing/2014/main" id="{7BDF875D-1B13-F443-A268-0A7A238E4A0B}"/>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EC8C5754-8147-0845-A017-E802798A7C34}"/>
              </a:ext>
            </a:extLst>
          </p:cNvPr>
          <p:cNvSpPr>
            <a:spLocks noGrp="1"/>
          </p:cNvSpPr>
          <p:nvPr>
            <p:ph type="sldNum" sz="quarter" idx="12"/>
          </p:nvPr>
        </p:nvSpPr>
        <p:spPr/>
        <p:txBody>
          <a:bodyPr/>
          <a:lstStyle/>
          <a:p>
            <a:fld id="{1541AD71-BE03-8E45-9968-1FC316BFEEC2}" type="slidenum">
              <a:rPr lang="vi-VN" smtClean="0"/>
              <a:t>‹#›</a:t>
            </a:fld>
            <a:endParaRPr lang="vi-VN"/>
          </a:p>
        </p:txBody>
      </p:sp>
    </p:spTree>
    <p:extLst>
      <p:ext uri="{BB962C8B-B14F-4D97-AF65-F5344CB8AC3E}">
        <p14:creationId xmlns:p14="http://schemas.microsoft.com/office/powerpoint/2010/main" val="3368512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3936E8F-809F-D745-89D5-0437C8E821BA}"/>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0D62C79-90B0-9B41-9F34-11173EB6D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78AE79C-64C1-9A4B-8386-4F8D6D0AE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531C1D0-1FC7-F24D-B00B-28859A093491}"/>
              </a:ext>
            </a:extLst>
          </p:cNvPr>
          <p:cNvSpPr>
            <a:spLocks noGrp="1"/>
          </p:cNvSpPr>
          <p:nvPr>
            <p:ph type="dt" sz="half" idx="10"/>
          </p:nvPr>
        </p:nvSpPr>
        <p:spPr/>
        <p:txBody>
          <a:bodyPr/>
          <a:lstStyle/>
          <a:p>
            <a:fld id="{BFEC765F-6F95-034F-8A38-7FB8DBC547AC}" type="datetimeFigureOut">
              <a:rPr lang="vi-VN" smtClean="0"/>
              <a:t>31/05/2024</a:t>
            </a:fld>
            <a:endParaRPr lang="vi-VN"/>
          </a:p>
        </p:txBody>
      </p:sp>
      <p:sp>
        <p:nvSpPr>
          <p:cNvPr id="6" name="Chỗ dành sẵn cho Chân trang 5">
            <a:extLst>
              <a:ext uri="{FF2B5EF4-FFF2-40B4-BE49-F238E27FC236}">
                <a16:creationId xmlns:a16="http://schemas.microsoft.com/office/drawing/2014/main" id="{068861DC-7C4B-A544-A9EC-E50D3715E9DA}"/>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57256C03-4215-A74F-85AE-5A45757770EC}"/>
              </a:ext>
            </a:extLst>
          </p:cNvPr>
          <p:cNvSpPr>
            <a:spLocks noGrp="1"/>
          </p:cNvSpPr>
          <p:nvPr>
            <p:ph type="sldNum" sz="quarter" idx="12"/>
          </p:nvPr>
        </p:nvSpPr>
        <p:spPr/>
        <p:txBody>
          <a:bodyPr/>
          <a:lstStyle/>
          <a:p>
            <a:fld id="{1541AD71-BE03-8E45-9968-1FC316BFEEC2}" type="slidenum">
              <a:rPr lang="vi-VN" smtClean="0"/>
              <a:t>‹#›</a:t>
            </a:fld>
            <a:endParaRPr lang="vi-VN"/>
          </a:p>
        </p:txBody>
      </p:sp>
    </p:spTree>
    <p:extLst>
      <p:ext uri="{BB962C8B-B14F-4D97-AF65-F5344CB8AC3E}">
        <p14:creationId xmlns:p14="http://schemas.microsoft.com/office/powerpoint/2010/main" val="322707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3B7946D-3528-834F-B8F5-E584C013B6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EEEEA581-4C0D-C34F-A404-FBE027BB9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9849616-2AEA-4741-8D97-022432419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C765F-6F95-034F-8A38-7FB8DBC547AC}" type="datetimeFigureOut">
              <a:rPr lang="vi-VN" smtClean="0"/>
              <a:t>31/05/2024</a:t>
            </a:fld>
            <a:endParaRPr lang="vi-VN"/>
          </a:p>
        </p:txBody>
      </p:sp>
      <p:sp>
        <p:nvSpPr>
          <p:cNvPr id="5" name="Chỗ dành sẵn cho Chân trang 4">
            <a:extLst>
              <a:ext uri="{FF2B5EF4-FFF2-40B4-BE49-F238E27FC236}">
                <a16:creationId xmlns:a16="http://schemas.microsoft.com/office/drawing/2014/main" id="{606EE967-5F52-D243-8039-7C255C729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4ABFFE89-F7E2-D74C-8E78-1907A07884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1AD71-BE03-8E45-9968-1FC316BFEEC2}" type="slidenum">
              <a:rPr lang="vi-VN" smtClean="0"/>
              <a:t>‹#›</a:t>
            </a:fld>
            <a:endParaRPr lang="vi-VN"/>
          </a:p>
        </p:txBody>
      </p:sp>
    </p:spTree>
    <p:extLst>
      <p:ext uri="{BB962C8B-B14F-4D97-AF65-F5344CB8AC3E}">
        <p14:creationId xmlns:p14="http://schemas.microsoft.com/office/powerpoint/2010/main" val="791450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23.wmf"/><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26.jpeg"/><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6FBF4FCB-E904-1C48-9F8C-B53C0FA997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789"/>
            <a:ext cx="12192000" cy="6972789"/>
          </a:xfrm>
          <a:prstGeom prst="rect">
            <a:avLst/>
          </a:prstGeom>
        </p:spPr>
      </p:pic>
      <p:sp>
        <p:nvSpPr>
          <p:cNvPr id="6" name="Hộp Văn bản 5">
            <a:extLst>
              <a:ext uri="{FF2B5EF4-FFF2-40B4-BE49-F238E27FC236}">
                <a16:creationId xmlns:a16="http://schemas.microsoft.com/office/drawing/2014/main" id="{F9F54766-500D-7541-8426-FDBC1A0BBFC7}"/>
              </a:ext>
            </a:extLst>
          </p:cNvPr>
          <p:cNvSpPr txBox="1"/>
          <p:nvPr/>
        </p:nvSpPr>
        <p:spPr>
          <a:xfrm>
            <a:off x="4116754" y="2413337"/>
            <a:ext cx="4687766" cy="1015663"/>
          </a:xfrm>
          <a:prstGeom prst="rect">
            <a:avLst/>
          </a:prstGeom>
          <a:noFill/>
        </p:spPr>
        <p:txBody>
          <a:bodyPr wrap="square" rtlCol="0">
            <a:spAutoFit/>
          </a:bodyPr>
          <a:lstStyle/>
          <a:p>
            <a:pPr algn="l"/>
            <a:r>
              <a:rPr lang="vi-VN"/>
              <a:t> </a:t>
            </a:r>
            <a:r>
              <a:rPr lang="vi-VN" sz="6000" b="1">
                <a:solidFill>
                  <a:schemeClr val="accent2">
                    <a:lumMod val="75000"/>
                  </a:schemeClr>
                </a:solidFill>
                <a:latin typeface="Matura MT Script Capitals" panose="02000000000000000000" pitchFamily="2" charset="0"/>
                <a:ea typeface="Matura MT Script Capitals" panose="02000000000000000000" pitchFamily="2" charset="0"/>
              </a:rPr>
              <a:t>LÀNG</a:t>
            </a:r>
          </a:p>
        </p:txBody>
      </p:sp>
      <p:sp>
        <p:nvSpPr>
          <p:cNvPr id="7" name="Hộp Văn bản 6">
            <a:extLst>
              <a:ext uri="{FF2B5EF4-FFF2-40B4-BE49-F238E27FC236}">
                <a16:creationId xmlns:a16="http://schemas.microsoft.com/office/drawing/2014/main" id="{E9C55A47-5EC3-1540-8998-35C9652B881E}"/>
              </a:ext>
            </a:extLst>
          </p:cNvPr>
          <p:cNvSpPr txBox="1"/>
          <p:nvPr/>
        </p:nvSpPr>
        <p:spPr>
          <a:xfrm>
            <a:off x="7096367" y="3695455"/>
            <a:ext cx="4126035" cy="923330"/>
          </a:xfrm>
          <a:prstGeom prst="rect">
            <a:avLst/>
          </a:prstGeom>
          <a:noFill/>
        </p:spPr>
        <p:txBody>
          <a:bodyPr wrap="square" rtlCol="0">
            <a:spAutoFit/>
          </a:bodyPr>
          <a:lstStyle/>
          <a:p>
            <a:pPr algn="l"/>
            <a:r>
              <a:rPr lang="vi-VN" sz="5400" b="1">
                <a:solidFill>
                  <a:schemeClr val="accent2">
                    <a:lumMod val="75000"/>
                  </a:schemeClr>
                </a:solidFill>
                <a:latin typeface="Pristina" panose="02000000000000000000" pitchFamily="2" charset="0"/>
                <a:ea typeface="Pristina" panose="02000000000000000000" pitchFamily="2" charset="0"/>
              </a:rPr>
              <a:t>KIM LÂN</a:t>
            </a:r>
          </a:p>
        </p:txBody>
      </p:sp>
    </p:spTree>
    <p:custDataLst>
      <p:tags r:id="rId1"/>
    </p:custDataLst>
    <p:extLst>
      <p:ext uri="{BB962C8B-B14F-4D97-AF65-F5344CB8AC3E}">
        <p14:creationId xmlns:p14="http://schemas.microsoft.com/office/powerpoint/2010/main" val="30929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846DF63-3301-D14C-8286-67DDFDCA356F}"/>
              </a:ext>
            </a:extLst>
          </p:cNvPr>
          <p:cNvSpPr>
            <a:spLocks noGrp="1"/>
          </p:cNvSpPr>
          <p:nvPr>
            <p:ph type="title"/>
          </p:nvPr>
        </p:nvSpPr>
        <p:spPr>
          <a:xfrm>
            <a:off x="838200" y="1160095"/>
            <a:ext cx="10515600" cy="1306635"/>
          </a:xfrm>
        </p:spPr>
        <p:txBody>
          <a:bodyPr/>
          <a:lstStyle/>
          <a:p>
            <a:r>
              <a:rPr lang="vi-VN" b="1">
                <a:solidFill>
                  <a:srgbClr val="FF0000"/>
                </a:solidFill>
              </a:rPr>
              <a:t>Tình huống truyện:</a:t>
            </a:r>
          </a:p>
        </p:txBody>
      </p:sp>
      <p:sp>
        <p:nvSpPr>
          <p:cNvPr id="5" name="Hộp Văn bản 4">
            <a:extLst>
              <a:ext uri="{FF2B5EF4-FFF2-40B4-BE49-F238E27FC236}">
                <a16:creationId xmlns:a16="http://schemas.microsoft.com/office/drawing/2014/main" id="{135FE829-AF6F-C94B-8FED-3ED2CECBCCA6}"/>
              </a:ext>
            </a:extLst>
          </p:cNvPr>
          <p:cNvSpPr txBox="1"/>
          <p:nvPr/>
        </p:nvSpPr>
        <p:spPr>
          <a:xfrm>
            <a:off x="838200" y="2710962"/>
            <a:ext cx="10972067" cy="2062103"/>
          </a:xfrm>
          <a:prstGeom prst="rect">
            <a:avLst/>
          </a:prstGeom>
          <a:noFill/>
        </p:spPr>
        <p:txBody>
          <a:bodyPr wrap="square">
            <a:spAutoFit/>
          </a:bodyPr>
          <a:lstStyle/>
          <a:p>
            <a:r>
              <a:rPr lang="vi-VN" sz="3200" b="1" i="0">
                <a:solidFill>
                  <a:srgbClr val="000000"/>
                </a:solidFill>
                <a:effectLst/>
                <a:latin typeface="Open Sans"/>
              </a:rPr>
              <a:t>1,Ông Hai, một người dân làng Dầu rất yêu và tự hào về làng, vì chiến tranh mà phải đi tản cư, ông nghe được tin làng Chợ Dầu theo giặc từ chính những người tản cư đi qua.</a:t>
            </a:r>
            <a:endParaRPr lang="vi-VN" sz="3200" b="1"/>
          </a:p>
        </p:txBody>
      </p:sp>
    </p:spTree>
    <p:custDataLst>
      <p:tags r:id="rId1"/>
    </p:custDataLst>
    <p:extLst>
      <p:ext uri="{BB962C8B-B14F-4D97-AF65-F5344CB8AC3E}">
        <p14:creationId xmlns:p14="http://schemas.microsoft.com/office/powerpoint/2010/main" val="14647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1499E8AF-7DA2-0B4C-BE41-98319EA36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976856"/>
          </a:xfrm>
          <a:prstGeom prst="rect">
            <a:avLst/>
          </a:prstGeom>
        </p:spPr>
      </p:pic>
      <p:sp>
        <p:nvSpPr>
          <p:cNvPr id="5" name="Hộp Văn bản 4">
            <a:extLst>
              <a:ext uri="{FF2B5EF4-FFF2-40B4-BE49-F238E27FC236}">
                <a16:creationId xmlns:a16="http://schemas.microsoft.com/office/drawing/2014/main" id="{4C95AFA5-314A-FA4E-AB87-32C3EE31E0FC}"/>
              </a:ext>
            </a:extLst>
          </p:cNvPr>
          <p:cNvSpPr txBox="1"/>
          <p:nvPr/>
        </p:nvSpPr>
        <p:spPr>
          <a:xfrm>
            <a:off x="648676" y="202956"/>
            <a:ext cx="3320074" cy="646331"/>
          </a:xfrm>
          <a:prstGeom prst="rect">
            <a:avLst/>
          </a:prstGeom>
          <a:noFill/>
        </p:spPr>
        <p:txBody>
          <a:bodyPr wrap="square" rtlCol="0">
            <a:spAutoFit/>
          </a:bodyPr>
          <a:lstStyle/>
          <a:p>
            <a:pPr algn="l"/>
            <a:r>
              <a:rPr lang="vi-VN" sz="3600" b="1"/>
              <a:t>II,Phân tích</a:t>
            </a:r>
          </a:p>
        </p:txBody>
      </p:sp>
      <p:sp>
        <p:nvSpPr>
          <p:cNvPr id="6" name="Hộp Văn bản 5">
            <a:extLst>
              <a:ext uri="{FF2B5EF4-FFF2-40B4-BE49-F238E27FC236}">
                <a16:creationId xmlns:a16="http://schemas.microsoft.com/office/drawing/2014/main" id="{2585EDAF-0C4C-3740-B397-A85436227B30}"/>
              </a:ext>
            </a:extLst>
          </p:cNvPr>
          <p:cNvSpPr txBox="1"/>
          <p:nvPr/>
        </p:nvSpPr>
        <p:spPr>
          <a:xfrm>
            <a:off x="3645390" y="756444"/>
            <a:ext cx="4577862" cy="523220"/>
          </a:xfrm>
          <a:prstGeom prst="rect">
            <a:avLst/>
          </a:prstGeom>
          <a:solidFill>
            <a:srgbClr val="0070C0"/>
          </a:solidFill>
        </p:spPr>
        <p:txBody>
          <a:bodyPr wrap="square" rtlCol="0">
            <a:spAutoFit/>
          </a:bodyPr>
          <a:lstStyle/>
          <a:p>
            <a:pPr algn="l"/>
            <a:r>
              <a:rPr lang="vi-VN"/>
              <a:t>       </a:t>
            </a:r>
            <a:r>
              <a:rPr lang="vi-VN" sz="2800" b="1">
                <a:solidFill>
                  <a:srgbClr val="FF0000"/>
                </a:solidFill>
              </a:rPr>
              <a:t>TÌNH HUỐNG TRUYỆN</a:t>
            </a:r>
          </a:p>
        </p:txBody>
      </p:sp>
      <p:cxnSp>
        <p:nvCxnSpPr>
          <p:cNvPr id="7" name="Đường kết nối Mũi tên Thẳng 6">
            <a:extLst>
              <a:ext uri="{FF2B5EF4-FFF2-40B4-BE49-F238E27FC236}">
                <a16:creationId xmlns:a16="http://schemas.microsoft.com/office/drawing/2014/main" id="{50119AEB-CE03-684F-A8F5-D92CB8D8B987}"/>
              </a:ext>
            </a:extLst>
          </p:cNvPr>
          <p:cNvCxnSpPr>
            <a:cxnSpLocks/>
          </p:cNvCxnSpPr>
          <p:nvPr/>
        </p:nvCxnSpPr>
        <p:spPr>
          <a:xfrm flipH="1">
            <a:off x="3481753" y="1372505"/>
            <a:ext cx="1769209" cy="124264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9" name="Đường kết nối Mũi tên Thẳng 18">
            <a:extLst>
              <a:ext uri="{FF2B5EF4-FFF2-40B4-BE49-F238E27FC236}">
                <a16:creationId xmlns:a16="http://schemas.microsoft.com/office/drawing/2014/main" id="{A28CFDA7-A716-124C-B203-A0AA147198CF}"/>
              </a:ext>
            </a:extLst>
          </p:cNvPr>
          <p:cNvCxnSpPr>
            <a:cxnSpLocks/>
            <a:stCxn id="6" idx="2"/>
          </p:cNvCxnSpPr>
          <p:nvPr/>
        </p:nvCxnSpPr>
        <p:spPr>
          <a:xfrm>
            <a:off x="5934321" y="1279664"/>
            <a:ext cx="1934797" cy="124264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30" name="Hộp Văn bản 29">
            <a:extLst>
              <a:ext uri="{FF2B5EF4-FFF2-40B4-BE49-F238E27FC236}">
                <a16:creationId xmlns:a16="http://schemas.microsoft.com/office/drawing/2014/main" id="{483FB08C-4CE3-9843-B622-6D3CC8A12448}"/>
              </a:ext>
            </a:extLst>
          </p:cNvPr>
          <p:cNvSpPr txBox="1"/>
          <p:nvPr/>
        </p:nvSpPr>
        <p:spPr>
          <a:xfrm>
            <a:off x="2115524" y="2583859"/>
            <a:ext cx="3428513" cy="461665"/>
          </a:xfrm>
          <a:prstGeom prst="rect">
            <a:avLst/>
          </a:prstGeom>
          <a:solidFill>
            <a:srgbClr val="0070C0"/>
          </a:solidFill>
        </p:spPr>
        <p:txBody>
          <a:bodyPr wrap="square" rtlCol="0">
            <a:spAutoFit/>
          </a:bodyPr>
          <a:lstStyle/>
          <a:p>
            <a:pPr algn="l"/>
            <a:r>
              <a:rPr lang="vi-VN"/>
              <a:t>   </a:t>
            </a:r>
            <a:r>
              <a:rPr lang="vi-VN" sz="2400" b="1">
                <a:solidFill>
                  <a:srgbClr val="FF0000"/>
                </a:solidFill>
              </a:rPr>
              <a:t>NỘI TÂM NHÂN VẬT</a:t>
            </a:r>
          </a:p>
        </p:txBody>
      </p:sp>
      <p:sp>
        <p:nvSpPr>
          <p:cNvPr id="31" name="Hộp Văn bản 30">
            <a:extLst>
              <a:ext uri="{FF2B5EF4-FFF2-40B4-BE49-F238E27FC236}">
                <a16:creationId xmlns:a16="http://schemas.microsoft.com/office/drawing/2014/main" id="{D1C894C4-4DEB-2C4A-B5F4-7A76D7AAE051}"/>
              </a:ext>
            </a:extLst>
          </p:cNvPr>
          <p:cNvSpPr txBox="1"/>
          <p:nvPr/>
        </p:nvSpPr>
        <p:spPr>
          <a:xfrm>
            <a:off x="6128239" y="2615145"/>
            <a:ext cx="4752242" cy="461665"/>
          </a:xfrm>
          <a:prstGeom prst="rect">
            <a:avLst/>
          </a:prstGeom>
          <a:solidFill>
            <a:schemeClr val="accent1"/>
          </a:solidFill>
        </p:spPr>
        <p:txBody>
          <a:bodyPr wrap="square" rtlCol="0">
            <a:spAutoFit/>
          </a:bodyPr>
          <a:lstStyle/>
          <a:p>
            <a:pPr algn="l"/>
            <a:r>
              <a:rPr lang="vi-VN"/>
              <a:t>        </a:t>
            </a:r>
            <a:r>
              <a:rPr lang="vi-VN" sz="2400" b="1">
                <a:solidFill>
                  <a:srgbClr val="FF0000"/>
                </a:solidFill>
              </a:rPr>
              <a:t>TÍNH CÁCH NHÂN VẬT</a:t>
            </a:r>
          </a:p>
        </p:txBody>
      </p:sp>
      <p:cxnSp>
        <p:nvCxnSpPr>
          <p:cNvPr id="33" name="Đường kết nối Mũi tên Thẳng 32">
            <a:extLst>
              <a:ext uri="{FF2B5EF4-FFF2-40B4-BE49-F238E27FC236}">
                <a16:creationId xmlns:a16="http://schemas.microsoft.com/office/drawing/2014/main" id="{68929AF6-3E2C-9C4C-BCFF-8640E73E6FD9}"/>
              </a:ext>
            </a:extLst>
          </p:cNvPr>
          <p:cNvCxnSpPr>
            <a:cxnSpLocks/>
          </p:cNvCxnSpPr>
          <p:nvPr/>
        </p:nvCxnSpPr>
        <p:spPr>
          <a:xfrm flipH="1" flipV="1">
            <a:off x="3481753" y="3045526"/>
            <a:ext cx="1551844" cy="1765858"/>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39" name="Đường kết nối Mũi tên Thẳng 38">
            <a:extLst>
              <a:ext uri="{FF2B5EF4-FFF2-40B4-BE49-F238E27FC236}">
                <a16:creationId xmlns:a16="http://schemas.microsoft.com/office/drawing/2014/main" id="{14D0C109-825F-1546-8DD7-F7856669866E}"/>
              </a:ext>
            </a:extLst>
          </p:cNvPr>
          <p:cNvCxnSpPr>
            <a:cxnSpLocks/>
          </p:cNvCxnSpPr>
          <p:nvPr/>
        </p:nvCxnSpPr>
        <p:spPr>
          <a:xfrm flipV="1">
            <a:off x="6081346" y="3155428"/>
            <a:ext cx="1648558" cy="176586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59" name="Hộp Văn bản 58">
            <a:extLst>
              <a:ext uri="{FF2B5EF4-FFF2-40B4-BE49-F238E27FC236}">
                <a16:creationId xmlns:a16="http://schemas.microsoft.com/office/drawing/2014/main" id="{E51A3851-FA97-B44E-9B1C-40B3FED59572}"/>
              </a:ext>
            </a:extLst>
          </p:cNvPr>
          <p:cNvSpPr txBox="1"/>
          <p:nvPr/>
        </p:nvSpPr>
        <p:spPr>
          <a:xfrm>
            <a:off x="3665658" y="4811384"/>
            <a:ext cx="4174149" cy="461665"/>
          </a:xfrm>
          <a:prstGeom prst="rect">
            <a:avLst/>
          </a:prstGeom>
          <a:solidFill>
            <a:schemeClr val="accent1"/>
          </a:solidFill>
        </p:spPr>
        <p:txBody>
          <a:bodyPr wrap="square" rtlCol="0">
            <a:spAutoFit/>
          </a:bodyPr>
          <a:lstStyle/>
          <a:p>
            <a:pPr algn="l"/>
            <a:r>
              <a:rPr lang="vi-VN"/>
              <a:t>    </a:t>
            </a:r>
            <a:r>
              <a:rPr lang="vi-VN" sz="2400" b="1">
                <a:solidFill>
                  <a:srgbClr val="FF0000"/>
                </a:solidFill>
              </a:rPr>
              <a:t>CHỦ ĐỀ TÁC PHẨM</a:t>
            </a:r>
          </a:p>
        </p:txBody>
      </p:sp>
    </p:spTree>
    <p:custDataLst>
      <p:tags r:id="rId1"/>
    </p:custDataLst>
    <p:extLst>
      <p:ext uri="{BB962C8B-B14F-4D97-AF65-F5344CB8AC3E}">
        <p14:creationId xmlns:p14="http://schemas.microsoft.com/office/powerpoint/2010/main" val="361389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inVertic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arn(inVertical)">
                                      <p:cBhvr>
                                        <p:cTn id="5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0" grpId="0" animBg="1"/>
      <p:bldP spid="31"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367D645C-CBED-B04D-80EA-6E2BF0175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ộp Văn bản 4">
            <a:extLst>
              <a:ext uri="{FF2B5EF4-FFF2-40B4-BE49-F238E27FC236}">
                <a16:creationId xmlns:a16="http://schemas.microsoft.com/office/drawing/2014/main" id="{DB17EF72-B684-EE4F-A163-D7F7C91D4150}"/>
              </a:ext>
            </a:extLst>
          </p:cNvPr>
          <p:cNvSpPr txBox="1"/>
          <p:nvPr/>
        </p:nvSpPr>
        <p:spPr>
          <a:xfrm>
            <a:off x="1819519" y="1111250"/>
            <a:ext cx="8999904" cy="4708981"/>
          </a:xfrm>
          <a:prstGeom prst="rect">
            <a:avLst/>
          </a:prstGeom>
          <a:solidFill>
            <a:srgbClr val="92D050"/>
          </a:solidFill>
        </p:spPr>
        <p:txBody>
          <a:bodyPr wrap="square" rtlCol="0">
            <a:spAutoFit/>
          </a:bodyPr>
          <a:lstStyle/>
          <a:p>
            <a:pPr algn="l"/>
            <a:r>
              <a:rPr lang="vi-VN" sz="2800">
                <a:solidFill>
                  <a:srgbClr val="FF0000"/>
                </a:solidFill>
              </a:rPr>
              <a:t>Tình Huống Truyện</a:t>
            </a:r>
          </a:p>
          <a:p>
            <a:pPr algn="l"/>
            <a:endParaRPr lang="vi-VN" sz="2800">
              <a:solidFill>
                <a:srgbClr val="FF0000"/>
              </a:solidFill>
            </a:endParaRPr>
          </a:p>
          <a:p>
            <a:pPr algn="l"/>
            <a:endParaRPr lang="vi-VN" sz="2800">
              <a:solidFill>
                <a:srgbClr val="FF0000"/>
              </a:solidFill>
            </a:endParaRPr>
          </a:p>
          <a:p>
            <a:pPr algn="l"/>
            <a:r>
              <a:rPr lang="vi-VN" sz="2400" b="1"/>
              <a:t>2 ,Khi ông hai nghe tin làng theo giặc-&gt; Tình huống đối lập</a:t>
            </a:r>
          </a:p>
          <a:p>
            <a:pPr algn="l"/>
            <a:endParaRPr lang="vi-VN" sz="2400" b="1"/>
          </a:p>
          <a:p>
            <a:pPr algn="l"/>
            <a:r>
              <a:rPr lang="vi-VN" sz="2400" b="1"/>
              <a:t> với tình yêu làng mãnh liệt của ông.Khác với suy nghĩ về</a:t>
            </a:r>
          </a:p>
          <a:p>
            <a:pPr algn="l"/>
            <a:r>
              <a:rPr lang="vi-VN" sz="2400" b="1"/>
              <a:t> </a:t>
            </a:r>
          </a:p>
          <a:p>
            <a:pPr algn="l"/>
            <a:r>
              <a:rPr lang="vi-VN" sz="2400" b="1"/>
              <a:t>làng quê “Tinh thần cách mạng lắm” của ông</a:t>
            </a:r>
          </a:p>
          <a:p>
            <a:pPr algn="l"/>
            <a:endParaRPr lang="vi-VN" sz="2400" b="1"/>
          </a:p>
          <a:p>
            <a:pPr algn="l"/>
            <a:endParaRPr lang="vi-VN" sz="2400" b="1"/>
          </a:p>
          <a:p>
            <a:pPr algn="l"/>
            <a:r>
              <a:rPr lang="vi-VN" sz="2400" b="1">
                <a:solidFill>
                  <a:srgbClr val="FF0000"/>
                </a:solidFill>
              </a:rPr>
              <a:t>=&gt;Tạo ra 1 tâm lí ,diễn biến gay gắt trong nhân vật,tạo nên tính cách bản chất nhân vật.</a:t>
            </a:r>
          </a:p>
        </p:txBody>
      </p:sp>
    </p:spTree>
    <p:custDataLst>
      <p:tags r:id="rId1"/>
    </p:custDataLst>
    <p:extLst>
      <p:ext uri="{BB962C8B-B14F-4D97-AF65-F5344CB8AC3E}">
        <p14:creationId xmlns:p14="http://schemas.microsoft.com/office/powerpoint/2010/main" val="116207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A3537FD1-B57E-834A-A4A6-FAC1FFAE7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94" y="0"/>
            <a:ext cx="12289693" cy="6858000"/>
          </a:xfrm>
          <a:prstGeom prst="rect">
            <a:avLst/>
          </a:prstGeom>
        </p:spPr>
      </p:pic>
      <p:sp>
        <p:nvSpPr>
          <p:cNvPr id="5" name="Hộp Văn bản 4">
            <a:extLst>
              <a:ext uri="{FF2B5EF4-FFF2-40B4-BE49-F238E27FC236}">
                <a16:creationId xmlns:a16="http://schemas.microsoft.com/office/drawing/2014/main" id="{8BB23B2D-194F-7144-911C-69B648FAF209}"/>
              </a:ext>
            </a:extLst>
          </p:cNvPr>
          <p:cNvSpPr txBox="1"/>
          <p:nvPr/>
        </p:nvSpPr>
        <p:spPr>
          <a:xfrm>
            <a:off x="1404328" y="989135"/>
            <a:ext cx="9109808" cy="4921250"/>
          </a:xfrm>
          <a:prstGeom prst="rect">
            <a:avLst/>
          </a:prstGeom>
          <a:solidFill>
            <a:schemeClr val="accent2">
              <a:lumMod val="20000"/>
              <a:lumOff val="80000"/>
            </a:schemeClr>
          </a:solidFill>
          <a:ln>
            <a:solidFill>
              <a:schemeClr val="accent2">
                <a:lumMod val="40000"/>
                <a:lumOff val="60000"/>
              </a:schemeClr>
            </a:solidFill>
          </a:ln>
        </p:spPr>
        <p:txBody>
          <a:bodyPr wrap="square" rtlCol="0">
            <a:spAutoFit/>
          </a:bodyPr>
          <a:lstStyle/>
          <a:p>
            <a:pPr algn="l"/>
            <a:endParaRPr lang="vi-VN"/>
          </a:p>
        </p:txBody>
      </p:sp>
      <p:sp>
        <p:nvSpPr>
          <p:cNvPr id="6" name="Hộp Văn bản 5">
            <a:extLst>
              <a:ext uri="{FF2B5EF4-FFF2-40B4-BE49-F238E27FC236}">
                <a16:creationId xmlns:a16="http://schemas.microsoft.com/office/drawing/2014/main" id="{3154FDCB-486A-D04A-BA4E-07F2FF8C4D11}"/>
              </a:ext>
            </a:extLst>
          </p:cNvPr>
          <p:cNvSpPr txBox="1"/>
          <p:nvPr/>
        </p:nvSpPr>
        <p:spPr>
          <a:xfrm>
            <a:off x="1677864" y="1076080"/>
            <a:ext cx="3927232" cy="461665"/>
          </a:xfrm>
          <a:prstGeom prst="rect">
            <a:avLst/>
          </a:prstGeom>
          <a:noFill/>
        </p:spPr>
        <p:txBody>
          <a:bodyPr wrap="square" rtlCol="0">
            <a:spAutoFit/>
          </a:bodyPr>
          <a:lstStyle/>
          <a:p>
            <a:pPr algn="l"/>
            <a:r>
              <a:rPr lang="vi-VN" sz="2400" b="1"/>
              <a:t>2,Diễn biến tâm lí ông Hai</a:t>
            </a:r>
          </a:p>
        </p:txBody>
      </p:sp>
      <p:sp>
        <p:nvSpPr>
          <p:cNvPr id="7" name="Hộp Văn bản 6">
            <a:extLst>
              <a:ext uri="{FF2B5EF4-FFF2-40B4-BE49-F238E27FC236}">
                <a16:creationId xmlns:a16="http://schemas.microsoft.com/office/drawing/2014/main" id="{AEFA3377-8196-5343-934F-52BD500BAB29}"/>
              </a:ext>
            </a:extLst>
          </p:cNvPr>
          <p:cNvSpPr txBox="1"/>
          <p:nvPr/>
        </p:nvSpPr>
        <p:spPr>
          <a:xfrm>
            <a:off x="1677864" y="1532357"/>
            <a:ext cx="5612424" cy="461665"/>
          </a:xfrm>
          <a:prstGeom prst="rect">
            <a:avLst/>
          </a:prstGeom>
          <a:noFill/>
        </p:spPr>
        <p:txBody>
          <a:bodyPr wrap="square" rtlCol="0">
            <a:spAutoFit/>
          </a:bodyPr>
          <a:lstStyle/>
          <a:p>
            <a:pPr algn="l"/>
            <a:r>
              <a:rPr lang="vi-VN" sz="2400" b="1"/>
              <a:t>a, Trước khi nghe tin làng chợ Dầu</a:t>
            </a:r>
          </a:p>
        </p:txBody>
      </p:sp>
      <p:sp>
        <p:nvSpPr>
          <p:cNvPr id="9" name="Hộp Văn bản 8">
            <a:extLst>
              <a:ext uri="{FF2B5EF4-FFF2-40B4-BE49-F238E27FC236}">
                <a16:creationId xmlns:a16="http://schemas.microsoft.com/office/drawing/2014/main" id="{6578D4A6-2384-1E4E-8D20-4867303DB692}"/>
              </a:ext>
            </a:extLst>
          </p:cNvPr>
          <p:cNvSpPr txBox="1"/>
          <p:nvPr/>
        </p:nvSpPr>
        <p:spPr>
          <a:xfrm rot="10800000" flipV="1">
            <a:off x="1677864" y="2009023"/>
            <a:ext cx="7786078" cy="2308324"/>
          </a:xfrm>
          <a:prstGeom prst="rect">
            <a:avLst/>
          </a:prstGeom>
          <a:noFill/>
        </p:spPr>
        <p:txBody>
          <a:bodyPr wrap="square">
            <a:spAutoFit/>
          </a:bodyPr>
          <a:lstStyle/>
          <a:p>
            <a:pPr algn="l"/>
            <a:r>
              <a:rPr lang="en-US" sz="2400" b="1" i="0" dirty="0" smtClean="0">
                <a:effectLst/>
                <a:latin typeface="Roboto" panose="02000000000000000000" pitchFamily="2" charset="0"/>
              </a:rPr>
              <a:t>+</a:t>
            </a:r>
            <a:r>
              <a:rPr lang="vi-VN" sz="2400" b="1" i="0" dirty="0" smtClean="0">
                <a:effectLst/>
                <a:latin typeface="Roboto" panose="02000000000000000000" pitchFamily="2" charset="0"/>
              </a:rPr>
              <a:t>Ông </a:t>
            </a:r>
            <a:r>
              <a:rPr lang="vi-VN" sz="2400" b="1" i="0" dirty="0">
                <a:effectLst/>
                <a:latin typeface="Roboto" panose="02000000000000000000" pitchFamily="2" charset="0"/>
              </a:rPr>
              <a:t>khoe về làng: giàu và đẹp, lát đá xanh, có nhà ngói san sát sầm uất như tỉnh, phong trào cách mạng diễn ra sôi nổi, chòi phát thanh cao bằng ngọn tre...</a:t>
            </a:r>
          </a:p>
          <a:p>
            <a:pPr algn="l"/>
            <a:r>
              <a:rPr lang="vi-VN" sz="2400" b="1" i="0" dirty="0">
                <a:effectLst/>
                <a:latin typeface="Roboto" panose="02000000000000000000" pitchFamily="2" charset="0"/>
              </a:rPr>
              <a:t>+ Ông tự hào về làng mình từ cơ sở vật chất cho tới cái sinh phần của tổng đốc làng ông, vinh dự vì làng có bề dày lịch sử</a:t>
            </a:r>
            <a:r>
              <a:rPr lang="vi-VN" b="0" i="0" dirty="0">
                <a:effectLst/>
                <a:latin typeface="Roboto" panose="02000000000000000000" pitchFamily="2" charset="0"/>
              </a:rPr>
              <a:t>.</a:t>
            </a:r>
          </a:p>
        </p:txBody>
      </p:sp>
    </p:spTree>
    <p:custDataLst>
      <p:tags r:id="rId1"/>
    </p:custDataLst>
    <p:extLst>
      <p:ext uri="{BB962C8B-B14F-4D97-AF65-F5344CB8AC3E}">
        <p14:creationId xmlns:p14="http://schemas.microsoft.com/office/powerpoint/2010/main" val="395808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F7485F5C-9674-7D41-AD3F-32BCB05A0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ộp Văn bản 4">
            <a:extLst>
              <a:ext uri="{FF2B5EF4-FFF2-40B4-BE49-F238E27FC236}">
                <a16:creationId xmlns:a16="http://schemas.microsoft.com/office/drawing/2014/main" id="{04F8C1A3-11E9-384D-A497-3D53E389E064}"/>
              </a:ext>
            </a:extLst>
          </p:cNvPr>
          <p:cNvSpPr txBox="1"/>
          <p:nvPr/>
        </p:nvSpPr>
        <p:spPr>
          <a:xfrm>
            <a:off x="1770672" y="732474"/>
            <a:ext cx="9506928" cy="5896926"/>
          </a:xfrm>
          <a:prstGeom prst="rect">
            <a:avLst/>
          </a:prstGeom>
          <a:solidFill>
            <a:srgbClr val="00B050"/>
          </a:solidFill>
        </p:spPr>
        <p:txBody>
          <a:bodyPr wrap="square" rtlCol="0">
            <a:spAutoFit/>
          </a:bodyPr>
          <a:lstStyle/>
          <a:p>
            <a:pPr algn="l"/>
            <a:endParaRPr lang="vi-VN"/>
          </a:p>
        </p:txBody>
      </p:sp>
      <p:sp>
        <p:nvSpPr>
          <p:cNvPr id="6" name="Hộp Văn bản 5">
            <a:extLst>
              <a:ext uri="{FF2B5EF4-FFF2-40B4-BE49-F238E27FC236}">
                <a16:creationId xmlns:a16="http://schemas.microsoft.com/office/drawing/2014/main" id="{88735A77-95CD-014E-9E2D-F931E452C240}"/>
              </a:ext>
            </a:extLst>
          </p:cNvPr>
          <p:cNvSpPr txBox="1"/>
          <p:nvPr/>
        </p:nvSpPr>
        <p:spPr>
          <a:xfrm>
            <a:off x="1770674" y="732474"/>
            <a:ext cx="3723055" cy="400110"/>
          </a:xfrm>
          <a:prstGeom prst="rect">
            <a:avLst/>
          </a:prstGeom>
          <a:noFill/>
        </p:spPr>
        <p:txBody>
          <a:bodyPr wrap="square" rtlCol="0">
            <a:spAutoFit/>
          </a:bodyPr>
          <a:lstStyle/>
          <a:p>
            <a:pPr algn="l"/>
            <a:r>
              <a:rPr lang="vi-VN" sz="2000" b="1" dirty="0"/>
              <a:t>b, Khi nghe tin làng theo Tây</a:t>
            </a:r>
          </a:p>
        </p:txBody>
      </p:sp>
      <p:sp>
        <p:nvSpPr>
          <p:cNvPr id="8" name="Hộp Văn bản 7">
            <a:extLst>
              <a:ext uri="{FF2B5EF4-FFF2-40B4-BE49-F238E27FC236}">
                <a16:creationId xmlns:a16="http://schemas.microsoft.com/office/drawing/2014/main" id="{BBCBF980-4D34-1A4C-B7F4-F0039719E0EA}"/>
              </a:ext>
            </a:extLst>
          </p:cNvPr>
          <p:cNvSpPr txBox="1"/>
          <p:nvPr/>
        </p:nvSpPr>
        <p:spPr>
          <a:xfrm>
            <a:off x="1770673" y="966787"/>
            <a:ext cx="9268557" cy="5324535"/>
          </a:xfrm>
          <a:prstGeom prst="rect">
            <a:avLst/>
          </a:prstGeom>
          <a:noFill/>
        </p:spPr>
        <p:txBody>
          <a:bodyPr wrap="square">
            <a:spAutoFit/>
          </a:bodyPr>
          <a:lstStyle/>
          <a:p>
            <a:pPr algn="just"/>
            <a:r>
              <a:rPr lang="vi-VN" sz="2000" b="1" i="0" dirty="0">
                <a:solidFill>
                  <a:srgbClr val="141412"/>
                </a:solidFill>
                <a:effectLst/>
                <a:latin typeface="Source Sans Pro" panose="02000000000000000000" pitchFamily="2" charset="0"/>
              </a:rPr>
              <a:t>Khi nghe tin xấu ông Hai sững sờ, xấu hổ, uất ức: </a:t>
            </a:r>
            <a:r>
              <a:rPr lang="vi-VN" sz="2000" b="1" i="1" dirty="0">
                <a:solidFill>
                  <a:srgbClr val="141412"/>
                </a:solidFill>
                <a:effectLst/>
                <a:latin typeface="Source Sans Pro" panose="02000000000000000000" pitchFamily="2" charset="0"/>
              </a:rPr>
              <a:t>“cổ ông lão nghẹn ắng hẳn lại,da mặt tê rân rân. Ông lão lặng đi tưởng như không thở được”.</a:t>
            </a:r>
            <a:r>
              <a:rPr lang="vi-VN" sz="2000" b="1" i="0" dirty="0">
                <a:solidFill>
                  <a:srgbClr val="141412"/>
                </a:solidFill>
                <a:effectLst/>
                <a:latin typeface="Source Sans Pro" panose="02000000000000000000" pitchFamily="2" charset="0"/>
              </a:rPr>
              <a:t> Từ đỉnh cao của niềm vui, niềm tin ông Hai rơi xuống vực thẳm của sự đau đớn, tủi hổ vì cái tin ấy quá bất ngờ.</a:t>
            </a:r>
          </a:p>
          <a:p>
            <a:pPr algn="just"/>
            <a:r>
              <a:rPr lang="vi-VN" sz="2000" b="1" i="0" dirty="0">
                <a:solidFill>
                  <a:srgbClr val="141412"/>
                </a:solidFill>
                <a:effectLst/>
                <a:latin typeface="Source Sans Pro" panose="02000000000000000000" pitchFamily="2" charset="0"/>
              </a:rPr>
              <a:t>– Khi trấn tĩnh lại được phần nào, ông còn cố chưa tin cái tin ấy. Nhưng rồi những người tản cư đã kể rảnh rọt quá, lại khẳng định họ “vừa ở dưới ấy lên” làm ông không thể không tin.</a:t>
            </a:r>
          </a:p>
          <a:p>
            <a:pPr algn="just"/>
            <a:r>
              <a:rPr lang="vi-VN" sz="2000" b="1" i="0" dirty="0">
                <a:solidFill>
                  <a:srgbClr val="141412"/>
                </a:solidFill>
                <a:effectLst/>
                <a:latin typeface="Source Sans Pro" panose="02000000000000000000" pitchFamily="2" charset="0"/>
              </a:rPr>
              <a:t>– Niềm tự hào về làng thế là sụp đổ, tan tành trước cái tin sét đánh ấy. Cái mà ông yêu quí nhất nay cũng đã quay lưng lại với ông. Không chỉ xấu hổ trước bà con mà ông cũng tự thấy ông mất đi hạnh phúc của riêng ông, cuộc đời ông cũng như chết mất một lần nữa.</a:t>
            </a:r>
          </a:p>
          <a:p>
            <a:pPr algn="just"/>
            <a:r>
              <a:rPr lang="vi-VN" sz="2000" b="1" i="0" dirty="0">
                <a:solidFill>
                  <a:srgbClr val="141412"/>
                </a:solidFill>
                <a:effectLst/>
                <a:latin typeface="Source Sans Pro" panose="02000000000000000000" pitchFamily="2" charset="0"/>
              </a:rPr>
              <a:t>– Từ lúc ấy trong tâm trí ông Hai chỉ còn có cái tin dữ ấy xâm chiếm, nó thành một nỗi ám ảnh day dứt. Nghe tiếng chửi bọn Việt gian, ông“cúi gằm mặt mà đi”. Về đến nhà ông nằm vật ra giường rồi tủi thân nhìn lũ con “nước mắt ông lão cứ giàn ra”. Bao nhiêu điều tự hào về quê hương như sụp đổ trong tâm hồn người nông dân rất mực yêu quê hương ấy. Ông cảm thấy như chính ông mang nỗi nhục của một tên bán nước theo giặc, cả các con ông cũng sẽ mang nỗi nhục ấy.</a:t>
            </a:r>
          </a:p>
        </p:txBody>
      </p:sp>
    </p:spTree>
    <p:custDataLst>
      <p:tags r:id="rId1"/>
    </p:custDataLst>
    <p:extLst>
      <p:ext uri="{BB962C8B-B14F-4D97-AF65-F5344CB8AC3E}">
        <p14:creationId xmlns:p14="http://schemas.microsoft.com/office/powerpoint/2010/main" val="85849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251404FF-1CFD-AC49-87D4-8320659BB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Hộp Văn bản 5">
            <a:extLst>
              <a:ext uri="{FF2B5EF4-FFF2-40B4-BE49-F238E27FC236}">
                <a16:creationId xmlns:a16="http://schemas.microsoft.com/office/drawing/2014/main" id="{C6A19CEC-C499-7A44-BAAE-731E5A4729CE}"/>
              </a:ext>
            </a:extLst>
          </p:cNvPr>
          <p:cNvSpPr txBox="1"/>
          <p:nvPr/>
        </p:nvSpPr>
        <p:spPr>
          <a:xfrm>
            <a:off x="1596048" y="1182231"/>
            <a:ext cx="8999903" cy="2246769"/>
          </a:xfrm>
          <a:prstGeom prst="rect">
            <a:avLst/>
          </a:prstGeom>
          <a:solidFill>
            <a:schemeClr val="accent2">
              <a:lumMod val="60000"/>
              <a:lumOff val="40000"/>
            </a:schemeClr>
          </a:solidFill>
        </p:spPr>
        <p:txBody>
          <a:bodyPr wrap="square">
            <a:spAutoFit/>
          </a:bodyPr>
          <a:lstStyle/>
          <a:p>
            <a:r>
              <a:rPr lang="vi-VN" sz="2800" b="1" i="0">
                <a:effectLst/>
                <a:latin typeface="arial" panose="020B0604020202020204" pitchFamily="34" charset="0"/>
              </a:rPr>
              <a:t>Hàng loạt câu hỏi, câu cảm thán diễn tả tận cùng những cung bậc cảm xúc của ông Hai.</a:t>
            </a:r>
            <a:r>
              <a:rPr lang="vi-VN" sz="2800" b="1"/>
              <a:t/>
            </a:r>
            <a:br>
              <a:rPr lang="vi-VN" sz="2800" b="1"/>
            </a:br>
            <a:r>
              <a:rPr lang="vi-VN" sz="2800" b="1" i="0">
                <a:effectLst/>
                <a:latin typeface="arial" panose="020B0604020202020204" pitchFamily="34" charset="0"/>
              </a:rPr>
              <a:t>+ Nỗi nhục nhã ê chề.</a:t>
            </a:r>
            <a:r>
              <a:rPr lang="vi-VN" sz="2800" b="1"/>
              <a:t/>
            </a:r>
            <a:br>
              <a:rPr lang="vi-VN" sz="2800" b="1"/>
            </a:br>
            <a:r>
              <a:rPr lang="vi-VN" sz="2800" b="1" i="0">
                <a:effectLst/>
                <a:latin typeface="arial" panose="020B0604020202020204" pitchFamily="34" charset="0"/>
              </a:rPr>
              <a:t>+ Nỗi đau đớn tái tê.</a:t>
            </a:r>
            <a:r>
              <a:rPr lang="vi-VN" sz="2800" b="1"/>
              <a:t/>
            </a:r>
            <a:br>
              <a:rPr lang="vi-VN" sz="2800" b="1"/>
            </a:br>
            <a:r>
              <a:rPr lang="vi-VN" sz="2800" b="1" i="0">
                <a:effectLst/>
                <a:latin typeface="arial" panose="020B0604020202020204" pitchFamily="34" charset="0"/>
              </a:rPr>
              <a:t>+ Sự ngờ vực chưa tin.</a:t>
            </a:r>
            <a:endParaRPr lang="vi-VN" sz="2800" b="1"/>
          </a:p>
        </p:txBody>
      </p:sp>
      <p:sp>
        <p:nvSpPr>
          <p:cNvPr id="8" name="Hộp Văn bản 7">
            <a:extLst>
              <a:ext uri="{FF2B5EF4-FFF2-40B4-BE49-F238E27FC236}">
                <a16:creationId xmlns:a16="http://schemas.microsoft.com/office/drawing/2014/main" id="{8222EAE3-8660-6448-9A30-6BA46197AA35}"/>
              </a:ext>
            </a:extLst>
          </p:cNvPr>
          <p:cNvSpPr txBox="1"/>
          <p:nvPr/>
        </p:nvSpPr>
        <p:spPr>
          <a:xfrm>
            <a:off x="1596048" y="3429000"/>
            <a:ext cx="8999903" cy="954107"/>
          </a:xfrm>
          <a:prstGeom prst="rect">
            <a:avLst/>
          </a:prstGeom>
          <a:solidFill>
            <a:schemeClr val="accent2">
              <a:lumMod val="60000"/>
              <a:lumOff val="40000"/>
            </a:schemeClr>
          </a:solidFill>
        </p:spPr>
        <p:txBody>
          <a:bodyPr wrap="square">
            <a:spAutoFit/>
          </a:bodyPr>
          <a:lstStyle/>
          <a:p>
            <a:r>
              <a:rPr lang="en-US" sz="2800" b="1" i="0">
                <a:effectLst/>
                <a:latin typeface="arial" panose="020B0604020202020204" pitchFamily="34" charset="0"/>
              </a:rPr>
              <a:t>=&gt;</a:t>
            </a:r>
            <a:r>
              <a:rPr lang="vi-VN" sz="2800" b="1" i="0">
                <a:effectLst/>
                <a:latin typeface="arial" panose="020B0604020202020204" pitchFamily="34" charset="0"/>
              </a:rPr>
              <a:t>Nỗi ám ảnh nặng nề-&gt; sự sợ hãi thường xuyên trong ông Hai cùng nỗi đau xót tủi hổ của ông.</a:t>
            </a:r>
            <a:endParaRPr lang="vi-VN" sz="2800" b="1"/>
          </a:p>
        </p:txBody>
      </p:sp>
    </p:spTree>
    <p:custDataLst>
      <p:tags r:id="rId1"/>
    </p:custDataLst>
    <p:extLst>
      <p:ext uri="{BB962C8B-B14F-4D97-AF65-F5344CB8AC3E}">
        <p14:creationId xmlns:p14="http://schemas.microsoft.com/office/powerpoint/2010/main" val="200670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5">
            <a:extLst>
              <a:ext uri="{FF2B5EF4-FFF2-40B4-BE49-F238E27FC236}">
                <a16:creationId xmlns:a16="http://schemas.microsoft.com/office/drawing/2014/main" id="{A5DDCF0E-7CE4-6445-A115-FD8248028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Hộp Văn bản 8">
            <a:extLst>
              <a:ext uri="{FF2B5EF4-FFF2-40B4-BE49-F238E27FC236}">
                <a16:creationId xmlns:a16="http://schemas.microsoft.com/office/drawing/2014/main" id="{A33DFAF4-D1F9-9745-978B-6656197717E3}"/>
              </a:ext>
            </a:extLst>
          </p:cNvPr>
          <p:cNvSpPr txBox="1"/>
          <p:nvPr/>
        </p:nvSpPr>
        <p:spPr>
          <a:xfrm>
            <a:off x="1995366" y="1868834"/>
            <a:ext cx="8999903" cy="3416320"/>
          </a:xfrm>
          <a:prstGeom prst="rect">
            <a:avLst/>
          </a:prstGeom>
          <a:solidFill>
            <a:srgbClr val="92D050"/>
          </a:solidFill>
        </p:spPr>
        <p:txBody>
          <a:bodyPr wrap="square">
            <a:spAutoFit/>
          </a:bodyPr>
          <a:lstStyle/>
          <a:p>
            <a:r>
              <a:rPr lang="vi-VN" b="0" i="0">
                <a:solidFill>
                  <a:srgbClr val="333333"/>
                </a:solidFill>
                <a:effectLst/>
                <a:latin typeface="arial" panose="020B0604020202020204" pitchFamily="34" charset="0"/>
              </a:rPr>
              <a:t> </a:t>
            </a:r>
            <a:r>
              <a:rPr lang="vi-VN" sz="3600" b="1" i="0">
                <a:solidFill>
                  <a:srgbClr val="333333"/>
                </a:solidFill>
                <a:effectLst/>
                <a:latin typeface="arial" panose="020B0604020202020204" pitchFamily="34" charset="0"/>
              </a:rPr>
              <a:t>Nhà văn đã miêu tả rất cụ thể ,tinh tế ,sâu sắc những biến động dữ dội trong nội tâm nhân vật (Những điều ấy không thể quan sát được ... -&gt; chứng tỏ Kim lân rất am hiểu thế giới nội tâm, đời sống tinh thần của người nông dân .)</a:t>
            </a:r>
            <a:endParaRPr lang="vi-VN" sz="3600" b="1"/>
          </a:p>
        </p:txBody>
      </p:sp>
    </p:spTree>
    <p:custDataLst>
      <p:tags r:id="rId1"/>
    </p:custDataLst>
    <p:extLst>
      <p:ext uri="{BB962C8B-B14F-4D97-AF65-F5344CB8AC3E}">
        <p14:creationId xmlns:p14="http://schemas.microsoft.com/office/powerpoint/2010/main" val="261190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F7C80CE4-0813-8045-9685-FDE01A122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Hộp Văn bản 5">
            <a:extLst>
              <a:ext uri="{FF2B5EF4-FFF2-40B4-BE49-F238E27FC236}">
                <a16:creationId xmlns:a16="http://schemas.microsoft.com/office/drawing/2014/main" id="{41031552-F987-884A-9940-C712F8C8AA3A}"/>
              </a:ext>
            </a:extLst>
          </p:cNvPr>
          <p:cNvSpPr txBox="1"/>
          <p:nvPr/>
        </p:nvSpPr>
        <p:spPr>
          <a:xfrm>
            <a:off x="1459277" y="1685191"/>
            <a:ext cx="8175625" cy="3970318"/>
          </a:xfrm>
          <a:prstGeom prst="rect">
            <a:avLst/>
          </a:prstGeom>
          <a:solidFill>
            <a:schemeClr val="accent1">
              <a:lumMod val="60000"/>
              <a:lumOff val="40000"/>
            </a:schemeClr>
          </a:solidFill>
        </p:spPr>
        <p:txBody>
          <a:bodyPr wrap="square">
            <a:spAutoFit/>
          </a:bodyPr>
          <a:lstStyle/>
          <a:p>
            <a:r>
              <a:rPr lang="vi-VN" sz="2800" b="1" i="0">
                <a:solidFill>
                  <a:srgbClr val="333333"/>
                </a:solidFill>
                <a:effectLst/>
                <a:latin typeface="arial" panose="020B0604020202020204" pitchFamily="34" charset="0"/>
              </a:rPr>
              <a:t>Cuộc đấu tranh nội tâm ở ông Hai đã đưa ông đến một lựa chọn dứt khoát:</a:t>
            </a:r>
            <a:r>
              <a:rPr lang="vi-VN" sz="2800" b="1"/>
              <a:t/>
            </a:r>
            <a:br>
              <a:rPr lang="vi-VN" sz="2800" b="1"/>
            </a:br>
            <a:r>
              <a:rPr lang="vi-VN" sz="2800" b="1" i="0">
                <a:solidFill>
                  <a:srgbClr val="333333"/>
                </a:solidFill>
                <a:effectLst/>
                <a:latin typeface="arial" panose="020B0604020202020204" pitchFamily="34" charset="0"/>
              </a:rPr>
              <a:t>+ Về làng hay ở lại ?</a:t>
            </a:r>
            <a:r>
              <a:rPr lang="vi-VN" sz="2800" b="1"/>
              <a:t/>
            </a:r>
            <a:br>
              <a:rPr lang="vi-VN" sz="2800" b="1"/>
            </a:br>
            <a:r>
              <a:rPr lang="vi-VN" sz="2800" b="1" i="0">
                <a:solidFill>
                  <a:srgbClr val="333333"/>
                </a:solidFill>
                <a:effectLst/>
                <a:latin typeface="arial" panose="020B0604020202020204" pitchFamily="34" charset="0"/>
              </a:rPr>
              <a:t>+ Về làng hay bỏ kháng chiến ,bỏ Cụ Hồ</a:t>
            </a:r>
            <a:r>
              <a:rPr lang="vi-VN" sz="2800" b="1"/>
              <a:t/>
            </a:r>
            <a:br>
              <a:rPr lang="vi-VN" sz="2800" b="1"/>
            </a:br>
            <a:r>
              <a:rPr lang="vi-VN" sz="2800" b="1" i="0">
                <a:solidFill>
                  <a:srgbClr val="333333"/>
                </a:solidFill>
                <a:effectLst/>
                <a:latin typeface="arial" panose="020B0604020202020204" pitchFamily="34" charset="0"/>
              </a:rPr>
              <a:t>+"Làng thì yêu thật, nhưng làng theo Tây thì phải thù".</a:t>
            </a:r>
            <a:r>
              <a:rPr lang="vi-VN" sz="2800" b="1"/>
              <a:t/>
            </a:r>
            <a:br>
              <a:rPr lang="vi-VN" sz="2800" b="1"/>
            </a:br>
            <a:r>
              <a:rPr lang="vi-VN" sz="2800" b="1"/>
              <a:t/>
            </a:r>
            <a:br>
              <a:rPr lang="vi-VN" sz="2800" b="1"/>
            </a:br>
            <a:r>
              <a:rPr lang="vi-VN" sz="2800" b="1" i="0">
                <a:solidFill>
                  <a:srgbClr val="333333"/>
                </a:solidFill>
                <a:effectLst/>
                <a:latin typeface="arial" panose="020B0604020202020204" pitchFamily="34" charset="0"/>
              </a:rPr>
              <a:t>=&gt;Tình yêu nước rộng lớn hơn, bao trùm lên tình cảm làng quê.</a:t>
            </a:r>
            <a:endParaRPr lang="vi-VN" sz="2800" b="1"/>
          </a:p>
        </p:txBody>
      </p:sp>
    </p:spTree>
    <p:custDataLst>
      <p:tags r:id="rId1"/>
    </p:custDataLst>
    <p:extLst>
      <p:ext uri="{BB962C8B-B14F-4D97-AF65-F5344CB8AC3E}">
        <p14:creationId xmlns:p14="http://schemas.microsoft.com/office/powerpoint/2010/main" val="198265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Lưu đồ: Nhiều tài liệu 3">
            <a:extLst>
              <a:ext uri="{FF2B5EF4-FFF2-40B4-BE49-F238E27FC236}">
                <a16:creationId xmlns:a16="http://schemas.microsoft.com/office/drawing/2014/main" id="{13E484DE-AB84-F645-A5CD-2EE04B45F849}"/>
              </a:ext>
            </a:extLst>
          </p:cNvPr>
          <p:cNvSpPr/>
          <p:nvPr/>
        </p:nvSpPr>
        <p:spPr>
          <a:xfrm>
            <a:off x="1552563" y="818173"/>
            <a:ext cx="8521956" cy="5592885"/>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6">
            <a:extLst>
              <a:ext uri="{FF2B5EF4-FFF2-40B4-BE49-F238E27FC236}">
                <a16:creationId xmlns:a16="http://schemas.microsoft.com/office/drawing/2014/main" id="{36924C40-A036-5C46-853D-DE7C2DEBCED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42023" y="446942"/>
            <a:ext cx="18288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5AFF341C-4713-F94F-97C6-D1F8B34BD7B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363319" y="4544646"/>
            <a:ext cx="1371600" cy="2057400"/>
          </a:xfrm>
          <a:prstGeom prst="rect">
            <a:avLst/>
          </a:prstGeom>
          <a:noFill/>
          <a:extLst>
            <a:ext uri="{909E8E84-426E-40DD-AFC4-6F175D3DCCD1}">
              <a14:hiddenFill xmlns:a14="http://schemas.microsoft.com/office/drawing/2010/main">
                <a:solidFill>
                  <a:srgbClr val="FFFFFF"/>
                </a:solidFill>
              </a14:hiddenFill>
            </a:ext>
          </a:extLst>
        </p:spPr>
      </p:pic>
      <p:sp>
        <p:nvSpPr>
          <p:cNvPr id="9" name="Hộp Văn bản 8">
            <a:extLst>
              <a:ext uri="{FF2B5EF4-FFF2-40B4-BE49-F238E27FC236}">
                <a16:creationId xmlns:a16="http://schemas.microsoft.com/office/drawing/2014/main" id="{D3001143-41FB-A540-B7F0-49EA7B25F440}"/>
              </a:ext>
            </a:extLst>
          </p:cNvPr>
          <p:cNvSpPr txBox="1"/>
          <p:nvPr/>
        </p:nvSpPr>
        <p:spPr>
          <a:xfrm>
            <a:off x="1935529" y="2342173"/>
            <a:ext cx="6093556" cy="2677656"/>
          </a:xfrm>
          <a:prstGeom prst="rect">
            <a:avLst/>
          </a:prstGeom>
          <a:noFill/>
        </p:spPr>
        <p:txBody>
          <a:bodyPr wrap="square">
            <a:spAutoFit/>
          </a:bodyPr>
          <a:lstStyle/>
          <a:p>
            <a:r>
              <a:rPr lang="vi-VN" sz="2400" b="1" i="0">
                <a:solidFill>
                  <a:srgbClr val="333333"/>
                </a:solidFill>
                <a:effectLst/>
                <a:latin typeface="arial" panose="020B0604020202020204" pitchFamily="34" charset="0"/>
              </a:rPr>
              <a:t>Tâm sự với con để giãi bày lòng mình:</a:t>
            </a:r>
            <a:r>
              <a:rPr lang="vi-VN" sz="2400" b="1"/>
              <a:t/>
            </a:r>
            <a:br>
              <a:rPr lang="vi-VN" sz="2400" b="1"/>
            </a:br>
            <a:r>
              <a:rPr lang="vi-VN" sz="2400" b="1" i="0">
                <a:solidFill>
                  <a:srgbClr val="333333"/>
                </a:solidFill>
                <a:effectLst/>
                <a:latin typeface="arial" panose="020B0604020202020204" pitchFamily="34" charset="0"/>
              </a:rPr>
              <a:t>+ Tình yêu sâu nặng với làng Chợ Dầu</a:t>
            </a:r>
            <a:r>
              <a:rPr lang="vi-VN" sz="2400" b="1"/>
              <a:t/>
            </a:r>
            <a:br>
              <a:rPr lang="vi-VN" sz="2400" b="1"/>
            </a:br>
            <a:r>
              <a:rPr lang="vi-VN" sz="2400" b="1" i="0">
                <a:solidFill>
                  <a:srgbClr val="333333"/>
                </a:solidFill>
                <a:effectLst/>
                <a:latin typeface="arial" panose="020B0604020202020204" pitchFamily="34" charset="0"/>
              </a:rPr>
              <a:t>+ Tấm lòng thuỷ chung với kháng chiến, với cách mạng mà biểu tượng là Cụ Hồ</a:t>
            </a:r>
            <a:r>
              <a:rPr lang="vi-VN" sz="2400" b="1"/>
              <a:t/>
            </a:r>
            <a:br>
              <a:rPr lang="vi-VN" sz="2400" b="1"/>
            </a:br>
            <a:r>
              <a:rPr lang="vi-VN" sz="2400" b="1"/>
              <a:t/>
            </a:r>
            <a:br>
              <a:rPr lang="vi-VN" sz="2400" b="1"/>
            </a:br>
            <a:r>
              <a:rPr lang="vi-VN" sz="2400" b="1" i="0">
                <a:solidFill>
                  <a:srgbClr val="333333"/>
                </a:solidFill>
                <a:effectLst/>
                <a:latin typeface="arial" panose="020B0604020202020204" pitchFamily="34" charset="0"/>
              </a:rPr>
              <a:t>=&gt; Tình yêu sâu nặng, bền vững và thiêng liêng đối với làng và Tổ quốc.</a:t>
            </a:r>
            <a:endParaRPr lang="vi-VN" sz="2400" b="1"/>
          </a:p>
        </p:txBody>
      </p:sp>
    </p:spTree>
    <p:custDataLst>
      <p:tags r:id="rId1"/>
    </p:custDataLst>
    <p:extLst>
      <p:ext uri="{BB962C8B-B14F-4D97-AF65-F5344CB8AC3E}">
        <p14:creationId xmlns:p14="http://schemas.microsoft.com/office/powerpoint/2010/main" val="267422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hung 1">
            <a:extLst>
              <a:ext uri="{FF2B5EF4-FFF2-40B4-BE49-F238E27FC236}">
                <a16:creationId xmlns:a16="http://schemas.microsoft.com/office/drawing/2014/main" id="{8E0BFF7D-E51C-E641-8E01-065A23A61C74}"/>
              </a:ext>
            </a:extLst>
          </p:cNvPr>
          <p:cNvSpPr/>
          <p:nvPr/>
        </p:nvSpPr>
        <p:spPr>
          <a:xfrm>
            <a:off x="-24424" y="0"/>
            <a:ext cx="12216423" cy="7016750"/>
          </a:xfrm>
          <a:prstGeom prst="frame">
            <a:avLst>
              <a:gd name="adj1" fmla="val 91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 name="Lưu đồ: Điểm Kết Thúc 2">
            <a:extLst>
              <a:ext uri="{FF2B5EF4-FFF2-40B4-BE49-F238E27FC236}">
                <a16:creationId xmlns:a16="http://schemas.microsoft.com/office/drawing/2014/main" id="{F8E0EFC4-A239-684E-8041-0FF0E64C74EC}"/>
              </a:ext>
            </a:extLst>
          </p:cNvPr>
          <p:cNvSpPr/>
          <p:nvPr/>
        </p:nvSpPr>
        <p:spPr>
          <a:xfrm>
            <a:off x="1051656" y="956036"/>
            <a:ext cx="4345844" cy="924541"/>
          </a:xfrm>
          <a:prstGeom prst="flowChartTerminato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solidFill>
                  <a:schemeClr val="tx1">
                    <a:lumMod val="90000"/>
                    <a:lumOff val="10000"/>
                  </a:schemeClr>
                </a:solidFill>
              </a:rPr>
              <a:t>C) Khi được nghe tin xấu được cải chính</a:t>
            </a:r>
            <a:endParaRPr lang="vi-VN" sz="2000" b="1">
              <a:solidFill>
                <a:schemeClr val="tx1">
                  <a:lumMod val="90000"/>
                  <a:lumOff val="10000"/>
                </a:schemeClr>
              </a:solidFill>
            </a:endParaRPr>
          </a:p>
        </p:txBody>
      </p:sp>
      <p:sp>
        <p:nvSpPr>
          <p:cNvPr id="5" name="Hộp Văn bản 4">
            <a:extLst>
              <a:ext uri="{FF2B5EF4-FFF2-40B4-BE49-F238E27FC236}">
                <a16:creationId xmlns:a16="http://schemas.microsoft.com/office/drawing/2014/main" id="{589F293A-AB46-2C4B-9C5F-253026FBA443}"/>
              </a:ext>
            </a:extLst>
          </p:cNvPr>
          <p:cNvSpPr txBox="1"/>
          <p:nvPr/>
        </p:nvSpPr>
        <p:spPr>
          <a:xfrm>
            <a:off x="818173" y="2215713"/>
            <a:ext cx="10172212" cy="3323987"/>
          </a:xfrm>
          <a:prstGeom prst="rect">
            <a:avLst/>
          </a:prstGeom>
          <a:noFill/>
        </p:spPr>
        <p:txBody>
          <a:bodyPr wrap="square">
            <a:spAutoFit/>
          </a:bodyPr>
          <a:lstStyle/>
          <a:p>
            <a:r>
              <a:rPr lang="vi-VN"/>
              <a:t/>
            </a:r>
            <a:br>
              <a:rPr lang="vi-VN"/>
            </a:br>
            <a:r>
              <a:rPr lang="vi-VN" sz="2400" b="1" i="0">
                <a:solidFill>
                  <a:srgbClr val="333333"/>
                </a:solidFill>
                <a:effectLst/>
                <a:latin typeface="arial" panose="020B0604020202020204" pitchFamily="34" charset="0"/>
              </a:rPr>
              <a:t>- Vui sướng, háo hức</a:t>
            </a:r>
            <a:r>
              <a:rPr lang="vi-VN" sz="2400" b="1"/>
              <a:t/>
            </a:r>
            <a:br>
              <a:rPr lang="vi-VN" sz="2400" b="1"/>
            </a:br>
            <a:r>
              <a:rPr lang="vi-VN" sz="2400" b="1" i="0">
                <a:solidFill>
                  <a:srgbClr val="333333"/>
                </a:solidFill>
                <a:effectLst/>
                <a:latin typeface="arial" panose="020B0604020202020204" pitchFamily="34" charset="0"/>
              </a:rPr>
              <a:t>- Khoe " Tây đốt nhà tôi rồi</a:t>
            </a:r>
            <a:r>
              <a:rPr lang="vi-VN" sz="2400" b="1"/>
              <a:t/>
            </a:r>
            <a:br>
              <a:rPr lang="vi-VN" sz="2400" b="1"/>
            </a:br>
            <a:r>
              <a:rPr lang="vi-VN" sz="2400" b="1" i="0">
                <a:solidFill>
                  <a:srgbClr val="333333"/>
                </a:solidFill>
                <a:effectLst/>
                <a:latin typeface="arial" panose="020B0604020202020204" pitchFamily="34" charset="0"/>
              </a:rPr>
              <a:t>=&gt; Minh chứng cho làng ông trong sạch. Rất hạnh phúc khi làng mình là làng yêu nước.</a:t>
            </a:r>
            <a:r>
              <a:rPr lang="vi-VN" sz="2400" b="1"/>
              <a:t/>
            </a:r>
            <a:br>
              <a:rPr lang="vi-VN" sz="2400" b="1"/>
            </a:br>
            <a:r>
              <a:rPr lang="vi-VN" sz="2400" b="1"/>
              <a:t/>
            </a:r>
            <a:br>
              <a:rPr lang="vi-VN" sz="2400" b="1"/>
            </a:br>
            <a:r>
              <a:rPr lang="vi-VN" sz="2400" b="1" i="0">
                <a:solidFill>
                  <a:srgbClr val="333333"/>
                </a:solidFill>
                <a:effectLst/>
                <a:latin typeface="arial" panose="020B0604020202020204" pitchFamily="34" charset="0"/>
              </a:rPr>
              <a:t>=&gt; Tình yêu làng quê gắn bó,thống nhất với lòng yêu nước và tinh thần kháng chiến</a:t>
            </a:r>
            <a:r>
              <a:rPr lang="vi-VN" sz="2400" b="1"/>
              <a:t/>
            </a:r>
            <a:br>
              <a:rPr lang="vi-VN" sz="2400" b="1"/>
            </a:br>
            <a:endParaRPr lang="vi-VN" sz="2400" b="1"/>
          </a:p>
        </p:txBody>
      </p:sp>
      <p:pic>
        <p:nvPicPr>
          <p:cNvPr id="4" name="Picture 7">
            <a:extLst>
              <a:ext uri="{FF2B5EF4-FFF2-40B4-BE49-F238E27FC236}">
                <a16:creationId xmlns:a16="http://schemas.microsoft.com/office/drawing/2014/main" id="{619BE7F1-366D-B549-AAEF-428424E3314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572381" y="3877706"/>
            <a:ext cx="2514600" cy="2714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3116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8721854-342B-E145-8188-B2ED64C352EC}"/>
              </a:ext>
            </a:extLst>
          </p:cNvPr>
          <p:cNvSpPr>
            <a:spLocks noGrp="1"/>
          </p:cNvSpPr>
          <p:nvPr>
            <p:ph type="title"/>
          </p:nvPr>
        </p:nvSpPr>
        <p:spPr/>
        <p:txBody>
          <a:bodyPr/>
          <a:lstStyle/>
          <a:p>
            <a:r>
              <a:rPr lang="vi-VN"/>
              <a:t>                   </a:t>
            </a:r>
            <a:r>
              <a:rPr lang="vi-VN" sz="4800" b="1">
                <a:solidFill>
                  <a:srgbClr val="FF0000"/>
                </a:solidFill>
              </a:rPr>
              <a:t>LÀNG –KIM LÂN</a:t>
            </a:r>
          </a:p>
        </p:txBody>
      </p:sp>
      <p:sp>
        <p:nvSpPr>
          <p:cNvPr id="3" name="Hộp Văn bản 2">
            <a:extLst>
              <a:ext uri="{FF2B5EF4-FFF2-40B4-BE49-F238E27FC236}">
                <a16:creationId xmlns:a16="http://schemas.microsoft.com/office/drawing/2014/main" id="{8D570F65-1BC1-FD4F-9507-AB02D590B7F9}"/>
              </a:ext>
            </a:extLst>
          </p:cNvPr>
          <p:cNvSpPr txBox="1"/>
          <p:nvPr/>
        </p:nvSpPr>
        <p:spPr>
          <a:xfrm>
            <a:off x="489927" y="1690688"/>
            <a:ext cx="4529016" cy="400110"/>
          </a:xfrm>
          <a:prstGeom prst="rect">
            <a:avLst/>
          </a:prstGeom>
          <a:noFill/>
        </p:spPr>
        <p:txBody>
          <a:bodyPr wrap="square" rtlCol="0">
            <a:spAutoFit/>
          </a:bodyPr>
          <a:lstStyle/>
          <a:p>
            <a:pPr algn="l"/>
            <a:r>
              <a:rPr lang="vi-VN" sz="2000" b="1">
                <a:solidFill>
                  <a:srgbClr val="FF0000"/>
                </a:solidFill>
              </a:rPr>
              <a:t>I,Tìm hiểu chung</a:t>
            </a:r>
          </a:p>
        </p:txBody>
      </p:sp>
      <p:sp>
        <p:nvSpPr>
          <p:cNvPr id="4" name="Hộp Văn bản 3">
            <a:extLst>
              <a:ext uri="{FF2B5EF4-FFF2-40B4-BE49-F238E27FC236}">
                <a16:creationId xmlns:a16="http://schemas.microsoft.com/office/drawing/2014/main" id="{8C4F8B9E-6B9E-1443-BD9D-B3DFA0AD061B}"/>
              </a:ext>
            </a:extLst>
          </p:cNvPr>
          <p:cNvSpPr txBox="1"/>
          <p:nvPr/>
        </p:nvSpPr>
        <p:spPr>
          <a:xfrm>
            <a:off x="489927" y="2060020"/>
            <a:ext cx="2685074" cy="400110"/>
          </a:xfrm>
          <a:prstGeom prst="rect">
            <a:avLst/>
          </a:prstGeom>
          <a:noFill/>
        </p:spPr>
        <p:txBody>
          <a:bodyPr wrap="square" rtlCol="0">
            <a:spAutoFit/>
          </a:bodyPr>
          <a:lstStyle/>
          <a:p>
            <a:pPr algn="l"/>
            <a:r>
              <a:rPr lang="vi-VN" sz="2000" b="1"/>
              <a:t>1, Tác giả:</a:t>
            </a:r>
          </a:p>
        </p:txBody>
      </p:sp>
      <p:sp>
        <p:nvSpPr>
          <p:cNvPr id="5" name="Hộp Văn bản 4">
            <a:extLst>
              <a:ext uri="{FF2B5EF4-FFF2-40B4-BE49-F238E27FC236}">
                <a16:creationId xmlns:a16="http://schemas.microsoft.com/office/drawing/2014/main" id="{3A9B1BBA-7AB8-D543-BCA1-261FC21CCB3E}"/>
              </a:ext>
            </a:extLst>
          </p:cNvPr>
          <p:cNvSpPr txBox="1"/>
          <p:nvPr/>
        </p:nvSpPr>
        <p:spPr>
          <a:xfrm>
            <a:off x="489927" y="2439176"/>
            <a:ext cx="3515458" cy="400110"/>
          </a:xfrm>
          <a:prstGeom prst="rect">
            <a:avLst/>
          </a:prstGeom>
          <a:noFill/>
        </p:spPr>
        <p:txBody>
          <a:bodyPr wrap="square" rtlCol="0">
            <a:spAutoFit/>
          </a:bodyPr>
          <a:lstStyle/>
          <a:p>
            <a:pPr algn="l"/>
            <a:r>
              <a:rPr lang="en-US" sz="2000" b="1" dirty="0" smtClean="0"/>
              <a:t>-</a:t>
            </a:r>
            <a:r>
              <a:rPr lang="vi-VN" sz="2000" b="1" dirty="0" smtClean="0"/>
              <a:t>Tên </a:t>
            </a:r>
            <a:r>
              <a:rPr lang="vi-VN" sz="2000" b="1" dirty="0"/>
              <a:t>thật: Nguyễn Văn Tài</a:t>
            </a:r>
          </a:p>
        </p:txBody>
      </p:sp>
      <p:sp>
        <p:nvSpPr>
          <p:cNvPr id="6" name="Hộp Văn bản 5">
            <a:extLst>
              <a:ext uri="{FF2B5EF4-FFF2-40B4-BE49-F238E27FC236}">
                <a16:creationId xmlns:a16="http://schemas.microsoft.com/office/drawing/2014/main" id="{EA4FAFC8-99CA-674C-852C-F166563614EF}"/>
              </a:ext>
            </a:extLst>
          </p:cNvPr>
          <p:cNvSpPr txBox="1"/>
          <p:nvPr/>
        </p:nvSpPr>
        <p:spPr>
          <a:xfrm>
            <a:off x="489927" y="2831585"/>
            <a:ext cx="3061432" cy="400110"/>
          </a:xfrm>
          <a:prstGeom prst="rect">
            <a:avLst/>
          </a:prstGeom>
          <a:noFill/>
        </p:spPr>
        <p:txBody>
          <a:bodyPr wrap="square" rtlCol="0">
            <a:spAutoFit/>
          </a:bodyPr>
          <a:lstStyle/>
          <a:p>
            <a:pPr algn="l"/>
            <a:r>
              <a:rPr lang="en-US" sz="2000" b="1" dirty="0" smtClean="0"/>
              <a:t>- </a:t>
            </a:r>
            <a:r>
              <a:rPr lang="vi-VN" sz="2000" b="1" dirty="0" smtClean="0"/>
              <a:t>Sinh </a:t>
            </a:r>
            <a:r>
              <a:rPr lang="vi-VN" sz="2000" b="1" dirty="0"/>
              <a:t>năm: (1920-2007)</a:t>
            </a:r>
          </a:p>
        </p:txBody>
      </p:sp>
      <p:sp>
        <p:nvSpPr>
          <p:cNvPr id="7" name="Hộp Văn bản 6">
            <a:extLst>
              <a:ext uri="{FF2B5EF4-FFF2-40B4-BE49-F238E27FC236}">
                <a16:creationId xmlns:a16="http://schemas.microsoft.com/office/drawing/2014/main" id="{E7A25F4C-3172-DF43-A375-3DEB6789E8F6}"/>
              </a:ext>
            </a:extLst>
          </p:cNvPr>
          <p:cNvSpPr txBox="1"/>
          <p:nvPr/>
        </p:nvSpPr>
        <p:spPr>
          <a:xfrm>
            <a:off x="489927" y="3244334"/>
            <a:ext cx="2807189" cy="400110"/>
          </a:xfrm>
          <a:prstGeom prst="rect">
            <a:avLst/>
          </a:prstGeom>
          <a:noFill/>
        </p:spPr>
        <p:txBody>
          <a:bodyPr wrap="square" rtlCol="0">
            <a:spAutoFit/>
          </a:bodyPr>
          <a:lstStyle/>
          <a:p>
            <a:pPr algn="l"/>
            <a:r>
              <a:rPr lang="en-US" sz="2000" b="1" dirty="0" smtClean="0"/>
              <a:t>- </a:t>
            </a:r>
            <a:r>
              <a:rPr lang="vi-VN" sz="2000" b="1" dirty="0" smtClean="0"/>
              <a:t>Quê</a:t>
            </a:r>
            <a:r>
              <a:rPr lang="vi-VN" sz="2000" b="1" dirty="0"/>
              <a:t>: Bắc </a:t>
            </a:r>
            <a:r>
              <a:rPr lang="vi-VN" sz="2000" b="1" dirty="0" smtClean="0"/>
              <a:t>Ninh</a:t>
            </a:r>
            <a:endParaRPr lang="vi-VN" sz="2000" b="1" dirty="0"/>
          </a:p>
        </p:txBody>
      </p:sp>
      <p:sp>
        <p:nvSpPr>
          <p:cNvPr id="8" name="Hộp Văn bản 7">
            <a:extLst>
              <a:ext uri="{FF2B5EF4-FFF2-40B4-BE49-F238E27FC236}">
                <a16:creationId xmlns:a16="http://schemas.microsoft.com/office/drawing/2014/main" id="{64D0354C-7749-AF42-9CAC-CEC75DA98E38}"/>
              </a:ext>
            </a:extLst>
          </p:cNvPr>
          <p:cNvSpPr txBox="1"/>
          <p:nvPr/>
        </p:nvSpPr>
        <p:spPr>
          <a:xfrm>
            <a:off x="489925" y="3787042"/>
            <a:ext cx="5206758" cy="707886"/>
          </a:xfrm>
          <a:prstGeom prst="rect">
            <a:avLst/>
          </a:prstGeom>
          <a:noFill/>
        </p:spPr>
        <p:txBody>
          <a:bodyPr wrap="square" rtlCol="0">
            <a:spAutoFit/>
          </a:bodyPr>
          <a:lstStyle/>
          <a:p>
            <a:pPr algn="l"/>
            <a:r>
              <a:rPr lang="en-US" sz="2000" b="1" dirty="0" smtClean="0"/>
              <a:t>- </a:t>
            </a:r>
            <a:r>
              <a:rPr lang="vi-VN" sz="2000" b="1" dirty="0" smtClean="0"/>
              <a:t>Ông </a:t>
            </a:r>
            <a:r>
              <a:rPr lang="vi-VN" sz="2000" b="1" dirty="0"/>
              <a:t>là nhà văn có sở trường là truyện ngắn</a:t>
            </a:r>
          </a:p>
        </p:txBody>
      </p:sp>
      <p:sp>
        <p:nvSpPr>
          <p:cNvPr id="9" name="Hộp Văn bản 8">
            <a:extLst>
              <a:ext uri="{FF2B5EF4-FFF2-40B4-BE49-F238E27FC236}">
                <a16:creationId xmlns:a16="http://schemas.microsoft.com/office/drawing/2014/main" id="{6DFDF2D9-1ACC-0146-AC9A-19C0F584AB0A}"/>
              </a:ext>
            </a:extLst>
          </p:cNvPr>
          <p:cNvSpPr txBox="1"/>
          <p:nvPr/>
        </p:nvSpPr>
        <p:spPr>
          <a:xfrm>
            <a:off x="489924" y="4664075"/>
            <a:ext cx="5756277" cy="707886"/>
          </a:xfrm>
          <a:prstGeom prst="rect">
            <a:avLst/>
          </a:prstGeom>
          <a:noFill/>
        </p:spPr>
        <p:txBody>
          <a:bodyPr wrap="square" rtlCol="0">
            <a:spAutoFit/>
          </a:bodyPr>
          <a:lstStyle/>
          <a:p>
            <a:pPr algn="l"/>
            <a:r>
              <a:rPr lang="en-US" sz="2000" b="1" dirty="0" smtClean="0"/>
              <a:t>- </a:t>
            </a:r>
            <a:r>
              <a:rPr lang="vi-VN" sz="2000" b="1" dirty="0" smtClean="0"/>
              <a:t>Am </a:t>
            </a:r>
            <a:r>
              <a:rPr lang="vi-VN" sz="2000" b="1" dirty="0"/>
              <a:t>hiểu và gắn bó với nông thôn và nông dân.</a:t>
            </a:r>
          </a:p>
        </p:txBody>
      </p:sp>
      <p:pic>
        <p:nvPicPr>
          <p:cNvPr id="10" name="Hình ảnh 10">
            <a:extLst>
              <a:ext uri="{FF2B5EF4-FFF2-40B4-BE49-F238E27FC236}">
                <a16:creationId xmlns:a16="http://schemas.microsoft.com/office/drawing/2014/main" id="{EF76A8C1-D069-F64E-920B-B7CE24AA8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0240" y="1620828"/>
            <a:ext cx="4133607" cy="4332427"/>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294396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9222" name="Picture 6">
            <a:extLst>
              <a:ext uri="{FF2B5EF4-FFF2-40B4-BE49-F238E27FC236}">
                <a16:creationId xmlns:a16="http://schemas.microsoft.com/office/drawing/2014/main" id="{CD2BB9D6-A9DF-48EE-9B9F-440FC1CB3F5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984445"/>
            <a:ext cx="1577731" cy="1873555"/>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a:extLst>
              <a:ext uri="{FF2B5EF4-FFF2-40B4-BE49-F238E27FC236}">
                <a16:creationId xmlns:a16="http://schemas.microsoft.com/office/drawing/2014/main" id="{3AB23434-D4F5-4320-A948-B676C43C201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532696" y="234950"/>
            <a:ext cx="10033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Dấu Trừ 1">
            <a:extLst>
              <a:ext uri="{FF2B5EF4-FFF2-40B4-BE49-F238E27FC236}">
                <a16:creationId xmlns:a16="http://schemas.microsoft.com/office/drawing/2014/main" id="{2DF8CB17-2788-A146-ACED-B3D3822226BE}"/>
              </a:ext>
            </a:extLst>
          </p:cNvPr>
          <p:cNvSpPr/>
          <p:nvPr/>
        </p:nvSpPr>
        <p:spPr>
          <a:xfrm>
            <a:off x="4751753" y="-674077"/>
            <a:ext cx="3307862" cy="181805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TÌNH HUỐNG TRUYỆN</a:t>
            </a:r>
            <a:endParaRPr lang="vi-VN"/>
          </a:p>
        </p:txBody>
      </p:sp>
      <p:cxnSp>
        <p:nvCxnSpPr>
          <p:cNvPr id="3" name="Đường kết nối Mũi tên Thẳng 2">
            <a:extLst>
              <a:ext uri="{FF2B5EF4-FFF2-40B4-BE49-F238E27FC236}">
                <a16:creationId xmlns:a16="http://schemas.microsoft.com/office/drawing/2014/main" id="{F8ECEA63-D98E-F340-869D-4FF1016C2EE3}"/>
              </a:ext>
            </a:extLst>
          </p:cNvPr>
          <p:cNvCxnSpPr>
            <a:cxnSpLocks/>
          </p:cNvCxnSpPr>
          <p:nvPr/>
        </p:nvCxnSpPr>
        <p:spPr>
          <a:xfrm>
            <a:off x="6595696" y="477715"/>
            <a:ext cx="1329592" cy="11708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Đường kết nối Mũi tên Thẳng 4">
            <a:extLst>
              <a:ext uri="{FF2B5EF4-FFF2-40B4-BE49-F238E27FC236}">
                <a16:creationId xmlns:a16="http://schemas.microsoft.com/office/drawing/2014/main" id="{D762859B-9B56-3A4A-8013-30D4B7EC6636}"/>
              </a:ext>
            </a:extLst>
          </p:cNvPr>
          <p:cNvCxnSpPr>
            <a:cxnSpLocks/>
          </p:cNvCxnSpPr>
          <p:nvPr/>
        </p:nvCxnSpPr>
        <p:spPr>
          <a:xfrm flipV="1">
            <a:off x="4945673" y="477716"/>
            <a:ext cx="1150327" cy="10365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Dấu Trừ 18">
            <a:extLst>
              <a:ext uri="{FF2B5EF4-FFF2-40B4-BE49-F238E27FC236}">
                <a16:creationId xmlns:a16="http://schemas.microsoft.com/office/drawing/2014/main" id="{6D4E4DA9-530C-1342-90F2-4B8F9F5DD141}"/>
              </a:ext>
            </a:extLst>
          </p:cNvPr>
          <p:cNvSpPr/>
          <p:nvPr/>
        </p:nvSpPr>
        <p:spPr>
          <a:xfrm>
            <a:off x="3419964" y="837224"/>
            <a:ext cx="3175732" cy="1828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Xung đột nội tâm</a:t>
            </a:r>
            <a:endParaRPr lang="vi-VN"/>
          </a:p>
        </p:txBody>
      </p:sp>
      <p:cxnSp>
        <p:nvCxnSpPr>
          <p:cNvPr id="20" name="Đường kết nối Mũi tên Thẳng 19">
            <a:extLst>
              <a:ext uri="{FF2B5EF4-FFF2-40B4-BE49-F238E27FC236}">
                <a16:creationId xmlns:a16="http://schemas.microsoft.com/office/drawing/2014/main" id="{D6AFF5DB-B07A-CC46-9EC0-29E38EA8A210}"/>
              </a:ext>
            </a:extLst>
          </p:cNvPr>
          <p:cNvCxnSpPr>
            <a:cxnSpLocks/>
            <a:stCxn id="19" idx="1"/>
          </p:cNvCxnSpPr>
          <p:nvPr/>
        </p:nvCxnSpPr>
        <p:spPr>
          <a:xfrm>
            <a:off x="5007830" y="1966691"/>
            <a:ext cx="916843" cy="10365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17" name="Đường kết nối Mũi tên Thẳng 9216">
            <a:extLst>
              <a:ext uri="{FF2B5EF4-FFF2-40B4-BE49-F238E27FC236}">
                <a16:creationId xmlns:a16="http://schemas.microsoft.com/office/drawing/2014/main" id="{1D500F3B-F4B4-3742-823C-034DC53145AC}"/>
              </a:ext>
            </a:extLst>
          </p:cNvPr>
          <p:cNvCxnSpPr>
            <a:cxnSpLocks/>
          </p:cNvCxnSpPr>
          <p:nvPr/>
        </p:nvCxnSpPr>
        <p:spPr>
          <a:xfrm flipH="1">
            <a:off x="3858846" y="2014904"/>
            <a:ext cx="916843" cy="9158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242" name="Dấu Trừ 9241">
            <a:extLst>
              <a:ext uri="{FF2B5EF4-FFF2-40B4-BE49-F238E27FC236}">
                <a16:creationId xmlns:a16="http://schemas.microsoft.com/office/drawing/2014/main" id="{99763560-0103-144A-A945-E44DFD7AF624}"/>
              </a:ext>
            </a:extLst>
          </p:cNvPr>
          <p:cNvSpPr/>
          <p:nvPr/>
        </p:nvSpPr>
        <p:spPr>
          <a:xfrm>
            <a:off x="1373126" y="2240914"/>
            <a:ext cx="3307862" cy="186753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Yêu làng ,tự hào về làng</a:t>
            </a:r>
            <a:endParaRPr lang="vi-VN"/>
          </a:p>
        </p:txBody>
      </p:sp>
      <p:sp>
        <p:nvSpPr>
          <p:cNvPr id="9243" name="Dấu Trừ 9242">
            <a:extLst>
              <a:ext uri="{FF2B5EF4-FFF2-40B4-BE49-F238E27FC236}">
                <a16:creationId xmlns:a16="http://schemas.microsoft.com/office/drawing/2014/main" id="{B5BB02E5-DC8E-C44C-B5B5-92FF44EA9FEE}"/>
              </a:ext>
            </a:extLst>
          </p:cNvPr>
          <p:cNvSpPr/>
          <p:nvPr/>
        </p:nvSpPr>
        <p:spPr>
          <a:xfrm>
            <a:off x="4290100" y="2284531"/>
            <a:ext cx="3183548" cy="188937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Thù làng ,căm thù ,xấu hổ,bẽ bàng</a:t>
            </a:r>
            <a:endParaRPr lang="vi-VN"/>
          </a:p>
        </p:txBody>
      </p:sp>
      <p:cxnSp>
        <p:nvCxnSpPr>
          <p:cNvPr id="9244" name="Đường kết nối Mũi tên Thẳng 9243">
            <a:extLst>
              <a:ext uri="{FF2B5EF4-FFF2-40B4-BE49-F238E27FC236}">
                <a16:creationId xmlns:a16="http://schemas.microsoft.com/office/drawing/2014/main" id="{DAD77227-0EE9-AC47-A84F-1CF57F599E48}"/>
              </a:ext>
            </a:extLst>
          </p:cNvPr>
          <p:cNvCxnSpPr>
            <a:cxnSpLocks/>
          </p:cNvCxnSpPr>
          <p:nvPr/>
        </p:nvCxnSpPr>
        <p:spPr>
          <a:xfrm flipH="1">
            <a:off x="5202115" y="3429000"/>
            <a:ext cx="1132804" cy="10627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Đường kết nối Mũi tên Thẳng 38">
            <a:extLst>
              <a:ext uri="{FF2B5EF4-FFF2-40B4-BE49-F238E27FC236}">
                <a16:creationId xmlns:a16="http://schemas.microsoft.com/office/drawing/2014/main" id="{73CF7A32-2646-924A-9023-7351654934F5}"/>
              </a:ext>
            </a:extLst>
          </p:cNvPr>
          <p:cNvCxnSpPr>
            <a:cxnSpLocks/>
            <a:endCxn id="9242" idx="1"/>
          </p:cNvCxnSpPr>
          <p:nvPr/>
        </p:nvCxnSpPr>
        <p:spPr>
          <a:xfrm flipH="1" flipV="1">
            <a:off x="3027057" y="3394304"/>
            <a:ext cx="931253" cy="10974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Dấu Trừ 47">
            <a:extLst>
              <a:ext uri="{FF2B5EF4-FFF2-40B4-BE49-F238E27FC236}">
                <a16:creationId xmlns:a16="http://schemas.microsoft.com/office/drawing/2014/main" id="{CF0E3DB0-BA15-5D49-907D-E3CD82EDCA10}"/>
              </a:ext>
            </a:extLst>
          </p:cNvPr>
          <p:cNvSpPr/>
          <p:nvPr/>
        </p:nvSpPr>
        <p:spPr>
          <a:xfrm>
            <a:off x="3148871" y="3819414"/>
            <a:ext cx="2697468" cy="188937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Đau</a:t>
            </a:r>
            <a:r>
              <a:rPr lang="en-US" dirty="0"/>
              <a:t> </a:t>
            </a:r>
            <a:r>
              <a:rPr lang="en-US" dirty="0" err="1"/>
              <a:t>x</a:t>
            </a:r>
            <a:r>
              <a:rPr lang="en-US" dirty="0" err="1" smtClean="0"/>
              <a:t>ót,tủi</a:t>
            </a:r>
            <a:r>
              <a:rPr lang="en-US" dirty="0" smtClean="0"/>
              <a:t> </a:t>
            </a:r>
            <a:r>
              <a:rPr lang="en-US" dirty="0" err="1"/>
              <a:t>hổ</a:t>
            </a:r>
            <a:endParaRPr lang="vi-VN" dirty="0"/>
          </a:p>
        </p:txBody>
      </p:sp>
      <p:cxnSp>
        <p:nvCxnSpPr>
          <p:cNvPr id="49" name="Đường kết nối Mũi tên Thẳng 48">
            <a:extLst>
              <a:ext uri="{FF2B5EF4-FFF2-40B4-BE49-F238E27FC236}">
                <a16:creationId xmlns:a16="http://schemas.microsoft.com/office/drawing/2014/main" id="{DB3C3F91-8CAF-E340-B33D-3210255FAF13}"/>
              </a:ext>
            </a:extLst>
          </p:cNvPr>
          <p:cNvCxnSpPr>
            <a:cxnSpLocks/>
          </p:cNvCxnSpPr>
          <p:nvPr/>
        </p:nvCxnSpPr>
        <p:spPr>
          <a:xfrm>
            <a:off x="4775689" y="4997094"/>
            <a:ext cx="890465" cy="9241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Đường kết nối Mũi tên Thẳng 53">
            <a:extLst>
              <a:ext uri="{FF2B5EF4-FFF2-40B4-BE49-F238E27FC236}">
                <a16:creationId xmlns:a16="http://schemas.microsoft.com/office/drawing/2014/main" id="{383B145B-EEB0-A548-87BA-F577B8A6D70B}"/>
              </a:ext>
            </a:extLst>
          </p:cNvPr>
          <p:cNvCxnSpPr>
            <a:cxnSpLocks/>
            <a:stCxn id="48" idx="1"/>
          </p:cNvCxnSpPr>
          <p:nvPr/>
        </p:nvCxnSpPr>
        <p:spPr>
          <a:xfrm flipH="1">
            <a:off x="3227006" y="4986289"/>
            <a:ext cx="1270599" cy="9349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Dấu Trừ 63">
            <a:extLst>
              <a:ext uri="{FF2B5EF4-FFF2-40B4-BE49-F238E27FC236}">
                <a16:creationId xmlns:a16="http://schemas.microsoft.com/office/drawing/2014/main" id="{2D8A4F15-453B-6145-AFF7-AB98439A45D6}"/>
              </a:ext>
            </a:extLst>
          </p:cNvPr>
          <p:cNvSpPr/>
          <p:nvPr/>
        </p:nvSpPr>
        <p:spPr>
          <a:xfrm>
            <a:off x="2312606" y="5288932"/>
            <a:ext cx="1828800" cy="1828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Yêu làng</a:t>
            </a:r>
            <a:endParaRPr lang="vi-VN"/>
          </a:p>
        </p:txBody>
      </p:sp>
      <p:sp>
        <p:nvSpPr>
          <p:cNvPr id="65" name="Dấu Trừ 64">
            <a:extLst>
              <a:ext uri="{FF2B5EF4-FFF2-40B4-BE49-F238E27FC236}">
                <a16:creationId xmlns:a16="http://schemas.microsoft.com/office/drawing/2014/main" id="{199A6902-0FEE-AB45-9D20-F167A345A993}"/>
              </a:ext>
            </a:extLst>
          </p:cNvPr>
          <p:cNvSpPr/>
          <p:nvPr/>
        </p:nvSpPr>
        <p:spPr>
          <a:xfrm>
            <a:off x="4798146" y="5265199"/>
            <a:ext cx="1828800" cy="1828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Yêu nước</a:t>
            </a:r>
            <a:endParaRPr lang="vi-VN"/>
          </a:p>
        </p:txBody>
      </p:sp>
      <p:sp>
        <p:nvSpPr>
          <p:cNvPr id="66" name="Dấu Trừ 65">
            <a:extLst>
              <a:ext uri="{FF2B5EF4-FFF2-40B4-BE49-F238E27FC236}">
                <a16:creationId xmlns:a16="http://schemas.microsoft.com/office/drawing/2014/main" id="{637415EE-377E-5646-8BD0-72C705D964F9}"/>
              </a:ext>
            </a:extLst>
          </p:cNvPr>
          <p:cNvSpPr/>
          <p:nvPr/>
        </p:nvSpPr>
        <p:spPr>
          <a:xfrm>
            <a:off x="7374303" y="964259"/>
            <a:ext cx="2394927" cy="188936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Tình thế bế tắc</a:t>
            </a:r>
            <a:endParaRPr lang="vi-VN"/>
          </a:p>
        </p:txBody>
      </p:sp>
      <p:cxnSp>
        <p:nvCxnSpPr>
          <p:cNvPr id="67" name="Đường kết nối Mũi tên Thẳng 66">
            <a:extLst>
              <a:ext uri="{FF2B5EF4-FFF2-40B4-BE49-F238E27FC236}">
                <a16:creationId xmlns:a16="http://schemas.microsoft.com/office/drawing/2014/main" id="{9EA0A823-1734-B841-A5A7-D82AF18507D7}"/>
              </a:ext>
            </a:extLst>
          </p:cNvPr>
          <p:cNvCxnSpPr>
            <a:cxnSpLocks/>
            <a:endCxn id="66" idx="1"/>
          </p:cNvCxnSpPr>
          <p:nvPr/>
        </p:nvCxnSpPr>
        <p:spPr>
          <a:xfrm flipV="1">
            <a:off x="7692663" y="2131133"/>
            <a:ext cx="879104" cy="6511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Đường kết nối Mũi tên Thẳng 77">
            <a:extLst>
              <a:ext uri="{FF2B5EF4-FFF2-40B4-BE49-F238E27FC236}">
                <a16:creationId xmlns:a16="http://schemas.microsoft.com/office/drawing/2014/main" id="{DCA83818-1F21-CD40-813B-E39B6DC226A7}"/>
              </a:ext>
            </a:extLst>
          </p:cNvPr>
          <p:cNvCxnSpPr>
            <a:cxnSpLocks/>
          </p:cNvCxnSpPr>
          <p:nvPr/>
        </p:nvCxnSpPr>
        <p:spPr>
          <a:xfrm flipH="1" flipV="1">
            <a:off x="8923278" y="2131134"/>
            <a:ext cx="968068" cy="7224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Dấu Trừ 90">
            <a:extLst>
              <a:ext uri="{FF2B5EF4-FFF2-40B4-BE49-F238E27FC236}">
                <a16:creationId xmlns:a16="http://schemas.microsoft.com/office/drawing/2014/main" id="{4B51C645-FCAF-5F4C-9856-5553F608885D}"/>
              </a:ext>
            </a:extLst>
          </p:cNvPr>
          <p:cNvSpPr/>
          <p:nvPr/>
        </p:nvSpPr>
        <p:spPr>
          <a:xfrm>
            <a:off x="7034578" y="2158811"/>
            <a:ext cx="1828800" cy="1828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Về làng</a:t>
            </a:r>
            <a:endParaRPr lang="vi-VN"/>
          </a:p>
        </p:txBody>
      </p:sp>
      <p:sp>
        <p:nvSpPr>
          <p:cNvPr id="92" name="Dấu Trừ 91">
            <a:extLst>
              <a:ext uri="{FF2B5EF4-FFF2-40B4-BE49-F238E27FC236}">
                <a16:creationId xmlns:a16="http://schemas.microsoft.com/office/drawing/2014/main" id="{47F0941A-C468-614F-A2F7-FBA914EFD413}"/>
              </a:ext>
            </a:extLst>
          </p:cNvPr>
          <p:cNvSpPr/>
          <p:nvPr/>
        </p:nvSpPr>
        <p:spPr>
          <a:xfrm>
            <a:off x="9141954" y="2284531"/>
            <a:ext cx="2452016" cy="164384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Không về làng</a:t>
            </a:r>
            <a:endParaRPr lang="vi-VN"/>
          </a:p>
        </p:txBody>
      </p:sp>
      <p:cxnSp>
        <p:nvCxnSpPr>
          <p:cNvPr id="93" name="Đường kết nối Mũi tên Thẳng 92">
            <a:extLst>
              <a:ext uri="{FF2B5EF4-FFF2-40B4-BE49-F238E27FC236}">
                <a16:creationId xmlns:a16="http://schemas.microsoft.com/office/drawing/2014/main" id="{FED659B8-5089-2347-B7BC-024D96B2C3D4}"/>
              </a:ext>
            </a:extLst>
          </p:cNvPr>
          <p:cNvCxnSpPr>
            <a:cxnSpLocks/>
            <a:stCxn id="91" idx="1"/>
          </p:cNvCxnSpPr>
          <p:nvPr/>
        </p:nvCxnSpPr>
        <p:spPr>
          <a:xfrm>
            <a:off x="7948978" y="3288278"/>
            <a:ext cx="622788" cy="9857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Đường kết nối Mũi tên Thẳng 104">
            <a:extLst>
              <a:ext uri="{FF2B5EF4-FFF2-40B4-BE49-F238E27FC236}">
                <a16:creationId xmlns:a16="http://schemas.microsoft.com/office/drawing/2014/main" id="{7EC54F5A-D359-A746-913D-6359D87A72AC}"/>
              </a:ext>
            </a:extLst>
          </p:cNvPr>
          <p:cNvCxnSpPr>
            <a:cxnSpLocks/>
          </p:cNvCxnSpPr>
          <p:nvPr/>
        </p:nvCxnSpPr>
        <p:spPr>
          <a:xfrm flipV="1">
            <a:off x="9769230" y="3394305"/>
            <a:ext cx="891443" cy="8797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3" name="Dấu Trừ 112">
            <a:extLst>
              <a:ext uri="{FF2B5EF4-FFF2-40B4-BE49-F238E27FC236}">
                <a16:creationId xmlns:a16="http://schemas.microsoft.com/office/drawing/2014/main" id="{C16B5141-3EE6-FA4D-B15B-69B6A0C7BAAE}"/>
              </a:ext>
            </a:extLst>
          </p:cNvPr>
          <p:cNvSpPr/>
          <p:nvPr/>
        </p:nvSpPr>
        <p:spPr>
          <a:xfrm>
            <a:off x="7805438" y="3624955"/>
            <a:ext cx="2786549" cy="1828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Tâm sự với con</a:t>
            </a:r>
            <a:endParaRPr lang="vi-VN"/>
          </a:p>
        </p:txBody>
      </p:sp>
      <p:cxnSp>
        <p:nvCxnSpPr>
          <p:cNvPr id="114" name="Đường kết nối Mũi tên Thẳng 113">
            <a:extLst>
              <a:ext uri="{FF2B5EF4-FFF2-40B4-BE49-F238E27FC236}">
                <a16:creationId xmlns:a16="http://schemas.microsoft.com/office/drawing/2014/main" id="{F98D3268-927A-0848-94E4-00C0D3FB3702}"/>
              </a:ext>
            </a:extLst>
          </p:cNvPr>
          <p:cNvCxnSpPr>
            <a:cxnSpLocks/>
          </p:cNvCxnSpPr>
          <p:nvPr/>
        </p:nvCxnSpPr>
        <p:spPr>
          <a:xfrm flipV="1">
            <a:off x="8059615" y="4819568"/>
            <a:ext cx="863663" cy="7634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Đường kết nối Mũi tên Thẳng 117">
            <a:extLst>
              <a:ext uri="{FF2B5EF4-FFF2-40B4-BE49-F238E27FC236}">
                <a16:creationId xmlns:a16="http://schemas.microsoft.com/office/drawing/2014/main" id="{65DD35B7-372C-774E-B7F1-8126390D3079}"/>
              </a:ext>
            </a:extLst>
          </p:cNvPr>
          <p:cNvCxnSpPr>
            <a:cxnSpLocks/>
            <a:endCxn id="113" idx="1"/>
          </p:cNvCxnSpPr>
          <p:nvPr/>
        </p:nvCxnSpPr>
        <p:spPr>
          <a:xfrm flipH="1" flipV="1">
            <a:off x="9198713" y="4754422"/>
            <a:ext cx="680681" cy="82861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2" name="Dấu Trừ 121">
            <a:extLst>
              <a:ext uri="{FF2B5EF4-FFF2-40B4-BE49-F238E27FC236}">
                <a16:creationId xmlns:a16="http://schemas.microsoft.com/office/drawing/2014/main" id="{055966DE-5854-F249-A741-B7BD884B7A2F}"/>
              </a:ext>
            </a:extLst>
          </p:cNvPr>
          <p:cNvSpPr/>
          <p:nvPr/>
        </p:nvSpPr>
        <p:spPr>
          <a:xfrm>
            <a:off x="7204018" y="4944201"/>
            <a:ext cx="1828800" cy="1828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Yêu làng</a:t>
            </a:r>
            <a:endParaRPr lang="vi-VN"/>
          </a:p>
        </p:txBody>
      </p:sp>
      <p:sp>
        <p:nvSpPr>
          <p:cNvPr id="123" name="Dấu Trừ 122">
            <a:extLst>
              <a:ext uri="{FF2B5EF4-FFF2-40B4-BE49-F238E27FC236}">
                <a16:creationId xmlns:a16="http://schemas.microsoft.com/office/drawing/2014/main" id="{32F91AA6-BF70-0343-85B7-50B1142E79CF}"/>
              </a:ext>
            </a:extLst>
          </p:cNvPr>
          <p:cNvSpPr/>
          <p:nvPr/>
        </p:nvSpPr>
        <p:spPr>
          <a:xfrm>
            <a:off x="9089911" y="4944201"/>
            <a:ext cx="1828800" cy="1828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Yêu nước</a:t>
            </a:r>
            <a:endParaRPr lang="vi-VN"/>
          </a:p>
        </p:txBody>
      </p:sp>
    </p:spTree>
    <p:custDataLst>
      <p:tags r:id="rId1"/>
    </p:custDataLst>
    <p:extLst>
      <p:ext uri="{BB962C8B-B14F-4D97-AF65-F5344CB8AC3E}">
        <p14:creationId xmlns:p14="http://schemas.microsoft.com/office/powerpoint/2010/main" val="312080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barn(inVertical)">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217"/>
                                        </p:tgtEl>
                                        <p:attrNameLst>
                                          <p:attrName>style.visibility</p:attrName>
                                        </p:attrNameLst>
                                      </p:cBhvr>
                                      <p:to>
                                        <p:strVal val="visible"/>
                                      </p:to>
                                    </p:set>
                                    <p:anim calcmode="lin" valueType="num">
                                      <p:cBhvr additive="base">
                                        <p:cTn id="35" dur="500" fill="hold"/>
                                        <p:tgtEl>
                                          <p:spTgt spid="9217"/>
                                        </p:tgtEl>
                                        <p:attrNameLst>
                                          <p:attrName>ppt_x</p:attrName>
                                        </p:attrNameLst>
                                      </p:cBhvr>
                                      <p:tavLst>
                                        <p:tav tm="0">
                                          <p:val>
                                            <p:strVal val="#ppt_x"/>
                                          </p:val>
                                        </p:tav>
                                        <p:tav tm="100000">
                                          <p:val>
                                            <p:strVal val="#ppt_x"/>
                                          </p:val>
                                        </p:tav>
                                      </p:tavLst>
                                    </p:anim>
                                    <p:anim calcmode="lin" valueType="num">
                                      <p:cBhvr additive="base">
                                        <p:cTn id="36" dur="500" fill="hold"/>
                                        <p:tgtEl>
                                          <p:spTgt spid="92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9242"/>
                                        </p:tgtEl>
                                        <p:attrNameLst>
                                          <p:attrName>style.visibility</p:attrName>
                                        </p:attrNameLst>
                                      </p:cBhvr>
                                      <p:to>
                                        <p:strVal val="visible"/>
                                      </p:to>
                                    </p:set>
                                    <p:animEffect transition="in" filter="circle(in)">
                                      <p:cBhvr>
                                        <p:cTn id="47" dur="2000"/>
                                        <p:tgtEl>
                                          <p:spTgt spid="924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9243"/>
                                        </p:tgtEl>
                                        <p:attrNameLst>
                                          <p:attrName>style.visibility</p:attrName>
                                        </p:attrNameLst>
                                      </p:cBhvr>
                                      <p:to>
                                        <p:strVal val="visible"/>
                                      </p:to>
                                    </p:set>
                                    <p:animEffect transition="in" filter="circle(in)">
                                      <p:cBhvr>
                                        <p:cTn id="52" dur="2000"/>
                                        <p:tgtEl>
                                          <p:spTgt spid="924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500" fill="hold"/>
                                        <p:tgtEl>
                                          <p:spTgt spid="67"/>
                                        </p:tgtEl>
                                        <p:attrNameLst>
                                          <p:attrName>ppt_x</p:attrName>
                                        </p:attrNameLst>
                                      </p:cBhvr>
                                      <p:tavLst>
                                        <p:tav tm="0">
                                          <p:val>
                                            <p:strVal val="#ppt_x"/>
                                          </p:val>
                                        </p:tav>
                                        <p:tav tm="100000">
                                          <p:val>
                                            <p:strVal val="#ppt_x"/>
                                          </p:val>
                                        </p:tav>
                                      </p:tavLst>
                                    </p:anim>
                                    <p:anim calcmode="lin" valueType="num">
                                      <p:cBhvr additive="base">
                                        <p:cTn id="5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8"/>
                                        </p:tgtEl>
                                        <p:attrNameLst>
                                          <p:attrName>style.visibility</p:attrName>
                                        </p:attrNameLst>
                                      </p:cBhvr>
                                      <p:to>
                                        <p:strVal val="visible"/>
                                      </p:to>
                                    </p:set>
                                    <p:anim calcmode="lin" valueType="num">
                                      <p:cBhvr additive="base">
                                        <p:cTn id="63" dur="500" fill="hold"/>
                                        <p:tgtEl>
                                          <p:spTgt spid="78"/>
                                        </p:tgtEl>
                                        <p:attrNameLst>
                                          <p:attrName>ppt_x</p:attrName>
                                        </p:attrNameLst>
                                      </p:cBhvr>
                                      <p:tavLst>
                                        <p:tav tm="0">
                                          <p:val>
                                            <p:strVal val="#ppt_x"/>
                                          </p:val>
                                        </p:tav>
                                        <p:tav tm="100000">
                                          <p:val>
                                            <p:strVal val="#ppt_x"/>
                                          </p:val>
                                        </p:tav>
                                      </p:tavLst>
                                    </p:anim>
                                    <p:anim calcmode="lin" valueType="num">
                                      <p:cBhvr additive="base">
                                        <p:cTn id="6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circle(in)">
                                      <p:cBhvr>
                                        <p:cTn id="69" dur="2000"/>
                                        <p:tgtEl>
                                          <p:spTgt spid="91"/>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circle(in)">
                                      <p:cBhvr>
                                        <p:cTn id="74" dur="2000"/>
                                        <p:tgtEl>
                                          <p:spTgt spid="92"/>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9244"/>
                                        </p:tgtEl>
                                        <p:attrNameLst>
                                          <p:attrName>style.visibility</p:attrName>
                                        </p:attrNameLst>
                                      </p:cBhvr>
                                      <p:to>
                                        <p:strVal val="visible"/>
                                      </p:to>
                                    </p:set>
                                    <p:anim calcmode="lin" valueType="num">
                                      <p:cBhvr additive="base">
                                        <p:cTn id="85" dur="500" fill="hold"/>
                                        <p:tgtEl>
                                          <p:spTgt spid="9244"/>
                                        </p:tgtEl>
                                        <p:attrNameLst>
                                          <p:attrName>ppt_x</p:attrName>
                                        </p:attrNameLst>
                                      </p:cBhvr>
                                      <p:tavLst>
                                        <p:tav tm="0">
                                          <p:val>
                                            <p:strVal val="#ppt_x"/>
                                          </p:val>
                                        </p:tav>
                                        <p:tav tm="100000">
                                          <p:val>
                                            <p:strVal val="#ppt_x"/>
                                          </p:val>
                                        </p:tav>
                                      </p:tavLst>
                                    </p:anim>
                                    <p:anim calcmode="lin" valueType="num">
                                      <p:cBhvr additive="base">
                                        <p:cTn id="86" dur="500" fill="hold"/>
                                        <p:tgtEl>
                                          <p:spTgt spid="924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circle(in)">
                                      <p:cBhvr>
                                        <p:cTn id="91" dur="2000"/>
                                        <p:tgtEl>
                                          <p:spTgt spid="48"/>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93"/>
                                        </p:tgtEl>
                                        <p:attrNameLst>
                                          <p:attrName>style.visibility</p:attrName>
                                        </p:attrNameLst>
                                      </p:cBhvr>
                                      <p:to>
                                        <p:strVal val="visible"/>
                                      </p:to>
                                    </p:set>
                                    <p:anim calcmode="lin" valueType="num">
                                      <p:cBhvr additive="base">
                                        <p:cTn id="96" dur="500" fill="hold"/>
                                        <p:tgtEl>
                                          <p:spTgt spid="93"/>
                                        </p:tgtEl>
                                        <p:attrNameLst>
                                          <p:attrName>ppt_x</p:attrName>
                                        </p:attrNameLst>
                                      </p:cBhvr>
                                      <p:tavLst>
                                        <p:tav tm="0">
                                          <p:val>
                                            <p:strVal val="#ppt_x"/>
                                          </p:val>
                                        </p:tav>
                                        <p:tav tm="100000">
                                          <p:val>
                                            <p:strVal val="#ppt_x"/>
                                          </p:val>
                                        </p:tav>
                                      </p:tavLst>
                                    </p:anim>
                                    <p:anim calcmode="lin" valueType="num">
                                      <p:cBhvr additive="base">
                                        <p:cTn id="97"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05"/>
                                        </p:tgtEl>
                                        <p:attrNameLst>
                                          <p:attrName>style.visibility</p:attrName>
                                        </p:attrNameLst>
                                      </p:cBhvr>
                                      <p:to>
                                        <p:strVal val="visible"/>
                                      </p:to>
                                    </p:set>
                                    <p:anim calcmode="lin" valueType="num">
                                      <p:cBhvr additive="base">
                                        <p:cTn id="102" dur="500" fill="hold"/>
                                        <p:tgtEl>
                                          <p:spTgt spid="105"/>
                                        </p:tgtEl>
                                        <p:attrNameLst>
                                          <p:attrName>ppt_x</p:attrName>
                                        </p:attrNameLst>
                                      </p:cBhvr>
                                      <p:tavLst>
                                        <p:tav tm="0">
                                          <p:val>
                                            <p:strVal val="#ppt_x"/>
                                          </p:val>
                                        </p:tav>
                                        <p:tav tm="100000">
                                          <p:val>
                                            <p:strVal val="#ppt_x"/>
                                          </p:val>
                                        </p:tav>
                                      </p:tavLst>
                                    </p:anim>
                                    <p:anim calcmode="lin" valueType="num">
                                      <p:cBhvr additive="base">
                                        <p:cTn id="103"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1" presetClass="entr" presetSubtype="1" fill="hold" grpId="0" nodeType="clickEffect">
                                  <p:stCondLst>
                                    <p:cond delay="0"/>
                                  </p:stCondLst>
                                  <p:childTnLst>
                                    <p:set>
                                      <p:cBhvr>
                                        <p:cTn id="107" dur="1" fill="hold">
                                          <p:stCondLst>
                                            <p:cond delay="0"/>
                                          </p:stCondLst>
                                        </p:cTn>
                                        <p:tgtEl>
                                          <p:spTgt spid="113"/>
                                        </p:tgtEl>
                                        <p:attrNameLst>
                                          <p:attrName>style.visibility</p:attrName>
                                        </p:attrNameLst>
                                      </p:cBhvr>
                                      <p:to>
                                        <p:strVal val="visible"/>
                                      </p:to>
                                    </p:set>
                                    <p:animEffect transition="in" filter="wheel(1)">
                                      <p:cBhvr>
                                        <p:cTn id="108" dur="2000"/>
                                        <p:tgtEl>
                                          <p:spTgt spid="113"/>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54"/>
                                        </p:tgtEl>
                                        <p:attrNameLst>
                                          <p:attrName>style.visibility</p:attrName>
                                        </p:attrNameLst>
                                      </p:cBhvr>
                                      <p:to>
                                        <p:strVal val="visible"/>
                                      </p:to>
                                    </p:set>
                                    <p:anim calcmode="lin" valueType="num">
                                      <p:cBhvr additive="base">
                                        <p:cTn id="113" dur="500" fill="hold"/>
                                        <p:tgtEl>
                                          <p:spTgt spid="54"/>
                                        </p:tgtEl>
                                        <p:attrNameLst>
                                          <p:attrName>ppt_x</p:attrName>
                                        </p:attrNameLst>
                                      </p:cBhvr>
                                      <p:tavLst>
                                        <p:tav tm="0">
                                          <p:val>
                                            <p:strVal val="#ppt_x"/>
                                          </p:val>
                                        </p:tav>
                                        <p:tav tm="100000">
                                          <p:val>
                                            <p:strVal val="#ppt_x"/>
                                          </p:val>
                                        </p:tav>
                                      </p:tavLst>
                                    </p:anim>
                                    <p:anim calcmode="lin" valueType="num">
                                      <p:cBhvr additive="base">
                                        <p:cTn id="1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barn(inVertical)">
                                      <p:cBhvr>
                                        <p:cTn id="119" dur="500"/>
                                        <p:tgtEl>
                                          <p:spTgt spid="64"/>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49"/>
                                        </p:tgtEl>
                                        <p:attrNameLst>
                                          <p:attrName>style.visibility</p:attrName>
                                        </p:attrNameLst>
                                      </p:cBhvr>
                                      <p:to>
                                        <p:strVal val="visible"/>
                                      </p:to>
                                    </p:set>
                                    <p:anim calcmode="lin" valueType="num">
                                      <p:cBhvr additive="base">
                                        <p:cTn id="124" dur="500" fill="hold"/>
                                        <p:tgtEl>
                                          <p:spTgt spid="49"/>
                                        </p:tgtEl>
                                        <p:attrNameLst>
                                          <p:attrName>ppt_x</p:attrName>
                                        </p:attrNameLst>
                                      </p:cBhvr>
                                      <p:tavLst>
                                        <p:tav tm="0">
                                          <p:val>
                                            <p:strVal val="#ppt_x"/>
                                          </p:val>
                                        </p:tav>
                                        <p:tav tm="100000">
                                          <p:val>
                                            <p:strVal val="#ppt_x"/>
                                          </p:val>
                                        </p:tav>
                                      </p:tavLst>
                                    </p:anim>
                                    <p:anim calcmode="lin" valueType="num">
                                      <p:cBhvr additive="base">
                                        <p:cTn id="12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barn(inVertical)">
                                      <p:cBhvr>
                                        <p:cTn id="130" dur="500"/>
                                        <p:tgtEl>
                                          <p:spTgt spid="65"/>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114"/>
                                        </p:tgtEl>
                                        <p:attrNameLst>
                                          <p:attrName>style.visibility</p:attrName>
                                        </p:attrNameLst>
                                      </p:cBhvr>
                                      <p:to>
                                        <p:strVal val="visible"/>
                                      </p:to>
                                    </p:set>
                                    <p:anim calcmode="lin" valueType="num">
                                      <p:cBhvr additive="base">
                                        <p:cTn id="135" dur="500" fill="hold"/>
                                        <p:tgtEl>
                                          <p:spTgt spid="114"/>
                                        </p:tgtEl>
                                        <p:attrNameLst>
                                          <p:attrName>ppt_x</p:attrName>
                                        </p:attrNameLst>
                                      </p:cBhvr>
                                      <p:tavLst>
                                        <p:tav tm="0">
                                          <p:val>
                                            <p:strVal val="#ppt_x"/>
                                          </p:val>
                                        </p:tav>
                                        <p:tav tm="100000">
                                          <p:val>
                                            <p:strVal val="#ppt_x"/>
                                          </p:val>
                                        </p:tav>
                                      </p:tavLst>
                                    </p:anim>
                                    <p:anim calcmode="lin" valueType="num">
                                      <p:cBhvr additive="base">
                                        <p:cTn id="136"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4" presetClass="entr" presetSubtype="10" fill="hold" grpId="0" nodeType="clickEffect">
                                  <p:stCondLst>
                                    <p:cond delay="0"/>
                                  </p:stCondLst>
                                  <p:childTnLst>
                                    <p:set>
                                      <p:cBhvr>
                                        <p:cTn id="140" dur="1" fill="hold">
                                          <p:stCondLst>
                                            <p:cond delay="0"/>
                                          </p:stCondLst>
                                        </p:cTn>
                                        <p:tgtEl>
                                          <p:spTgt spid="122"/>
                                        </p:tgtEl>
                                        <p:attrNameLst>
                                          <p:attrName>style.visibility</p:attrName>
                                        </p:attrNameLst>
                                      </p:cBhvr>
                                      <p:to>
                                        <p:strVal val="visible"/>
                                      </p:to>
                                    </p:set>
                                    <p:animEffect transition="in" filter="randombar(horizontal)">
                                      <p:cBhvr>
                                        <p:cTn id="141" dur="500"/>
                                        <p:tgtEl>
                                          <p:spTgt spid="122"/>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nodeType="clickEffect">
                                  <p:stCondLst>
                                    <p:cond delay="0"/>
                                  </p:stCondLst>
                                  <p:childTnLst>
                                    <p:set>
                                      <p:cBhvr>
                                        <p:cTn id="145" dur="1" fill="hold">
                                          <p:stCondLst>
                                            <p:cond delay="0"/>
                                          </p:stCondLst>
                                        </p:cTn>
                                        <p:tgtEl>
                                          <p:spTgt spid="118"/>
                                        </p:tgtEl>
                                        <p:attrNameLst>
                                          <p:attrName>style.visibility</p:attrName>
                                        </p:attrNameLst>
                                      </p:cBhvr>
                                      <p:to>
                                        <p:strVal val="visible"/>
                                      </p:to>
                                    </p:set>
                                    <p:anim calcmode="lin" valueType="num">
                                      <p:cBhvr additive="base">
                                        <p:cTn id="146" dur="500" fill="hold"/>
                                        <p:tgtEl>
                                          <p:spTgt spid="118"/>
                                        </p:tgtEl>
                                        <p:attrNameLst>
                                          <p:attrName>ppt_x</p:attrName>
                                        </p:attrNameLst>
                                      </p:cBhvr>
                                      <p:tavLst>
                                        <p:tav tm="0">
                                          <p:val>
                                            <p:strVal val="#ppt_x"/>
                                          </p:val>
                                        </p:tav>
                                        <p:tav tm="100000">
                                          <p:val>
                                            <p:strVal val="#ppt_x"/>
                                          </p:val>
                                        </p:tav>
                                      </p:tavLst>
                                    </p:anim>
                                    <p:anim calcmode="lin" valueType="num">
                                      <p:cBhvr additive="base">
                                        <p:cTn id="147"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14" presetClass="entr" presetSubtype="10" fill="hold" grpId="0" nodeType="clickEffect">
                                  <p:stCondLst>
                                    <p:cond delay="0"/>
                                  </p:stCondLst>
                                  <p:childTnLst>
                                    <p:set>
                                      <p:cBhvr>
                                        <p:cTn id="151" dur="1" fill="hold">
                                          <p:stCondLst>
                                            <p:cond delay="0"/>
                                          </p:stCondLst>
                                        </p:cTn>
                                        <p:tgtEl>
                                          <p:spTgt spid="123"/>
                                        </p:tgtEl>
                                        <p:attrNameLst>
                                          <p:attrName>style.visibility</p:attrName>
                                        </p:attrNameLst>
                                      </p:cBhvr>
                                      <p:to>
                                        <p:strVal val="visible"/>
                                      </p:to>
                                    </p:set>
                                    <p:animEffect transition="in" filter="randombar(horizontal)">
                                      <p:cBhvr>
                                        <p:cTn id="15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9242" grpId="0" animBg="1"/>
      <p:bldP spid="9243" grpId="0" animBg="1"/>
      <p:bldP spid="48" grpId="0" animBg="1"/>
      <p:bldP spid="64" grpId="0" animBg="1"/>
      <p:bldP spid="65" grpId="0" animBg="1"/>
      <p:bldP spid="66" grpId="0" animBg="1"/>
      <p:bldP spid="91" grpId="0" animBg="1"/>
      <p:bldP spid="92" grpId="0" animBg="1"/>
      <p:bldP spid="113" grpId="0" animBg="1"/>
      <p:bldP spid="122" grpId="0" animBg="1"/>
      <p:bldP spid="1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4103" name="Picture 7">
            <a:extLst>
              <a:ext uri="{FF2B5EF4-FFF2-40B4-BE49-F238E27FC236}">
                <a16:creationId xmlns:a16="http://schemas.microsoft.com/office/drawing/2014/main" id="{F764A7A8-46CD-4D82-A052-D8B32974FC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2668" y="4975099"/>
            <a:ext cx="1550988" cy="17335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181492F9-67D1-4F21-8C1D-7F28619D184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41961" y="320313"/>
            <a:ext cx="3124200" cy="2351942"/>
          </a:xfrm>
          <a:prstGeom prst="rect">
            <a:avLst/>
          </a:prstGeom>
          <a:noFill/>
          <a:extLst>
            <a:ext uri="{909E8E84-426E-40DD-AFC4-6F175D3DCCD1}">
              <a14:hiddenFill xmlns:a14="http://schemas.microsoft.com/office/drawing/2010/main">
                <a:solidFill>
                  <a:srgbClr val="FFFFFF"/>
                </a:solidFill>
              </a14:hiddenFill>
            </a:ext>
          </a:extLst>
        </p:spPr>
      </p:pic>
      <p:sp>
        <p:nvSpPr>
          <p:cNvPr id="2" name="Lưu đồ: Hiển thị 1">
            <a:extLst>
              <a:ext uri="{FF2B5EF4-FFF2-40B4-BE49-F238E27FC236}">
                <a16:creationId xmlns:a16="http://schemas.microsoft.com/office/drawing/2014/main" id="{298B640E-5BAD-5D4A-8D6B-A357742D392B}"/>
              </a:ext>
            </a:extLst>
          </p:cNvPr>
          <p:cNvSpPr/>
          <p:nvPr/>
        </p:nvSpPr>
        <p:spPr>
          <a:xfrm>
            <a:off x="312614" y="320313"/>
            <a:ext cx="3124200" cy="986322"/>
          </a:xfrm>
          <a:prstGeom prst="flowChartDisplay">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III,Tổng Kết</a:t>
            </a:r>
            <a:endParaRPr lang="vi-VN" sz="2800" b="1">
              <a:solidFill>
                <a:schemeClr val="tx1"/>
              </a:solidFill>
            </a:endParaRPr>
          </a:p>
        </p:txBody>
      </p:sp>
      <p:sp>
        <p:nvSpPr>
          <p:cNvPr id="3" name="Lưu đồ: Nhiều tài liệu 2">
            <a:extLst>
              <a:ext uri="{FF2B5EF4-FFF2-40B4-BE49-F238E27FC236}">
                <a16:creationId xmlns:a16="http://schemas.microsoft.com/office/drawing/2014/main" id="{CA863516-F360-5B4B-82EF-9E96F5DD01E0}"/>
              </a:ext>
            </a:extLst>
          </p:cNvPr>
          <p:cNvSpPr/>
          <p:nvPr/>
        </p:nvSpPr>
        <p:spPr>
          <a:xfrm>
            <a:off x="1874714" y="1774699"/>
            <a:ext cx="6965228" cy="4762988"/>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Hộp Văn bản 3">
            <a:extLst>
              <a:ext uri="{FF2B5EF4-FFF2-40B4-BE49-F238E27FC236}">
                <a16:creationId xmlns:a16="http://schemas.microsoft.com/office/drawing/2014/main" id="{8E29DC30-EFB6-1A41-8B0D-07CDD4C8D435}"/>
              </a:ext>
            </a:extLst>
          </p:cNvPr>
          <p:cNvSpPr txBox="1"/>
          <p:nvPr/>
        </p:nvSpPr>
        <p:spPr>
          <a:xfrm>
            <a:off x="2167546" y="2672255"/>
            <a:ext cx="2538535" cy="461665"/>
          </a:xfrm>
          <a:prstGeom prst="rect">
            <a:avLst/>
          </a:prstGeom>
          <a:noFill/>
        </p:spPr>
        <p:txBody>
          <a:bodyPr wrap="square" rtlCol="0">
            <a:spAutoFit/>
          </a:bodyPr>
          <a:lstStyle/>
          <a:p>
            <a:pPr algn="l"/>
            <a:r>
              <a:rPr lang="en-US" sz="2400" b="1">
                <a:solidFill>
                  <a:srgbClr val="FF0000"/>
                </a:solidFill>
              </a:rPr>
              <a:t>NGHỆ THUẬT</a:t>
            </a:r>
            <a:endParaRPr lang="vi-VN" sz="2400" b="1">
              <a:solidFill>
                <a:srgbClr val="FF0000"/>
              </a:solidFill>
            </a:endParaRPr>
          </a:p>
        </p:txBody>
      </p:sp>
      <p:sp>
        <p:nvSpPr>
          <p:cNvPr id="12" name="Hộp Văn bản 11">
            <a:extLst>
              <a:ext uri="{FF2B5EF4-FFF2-40B4-BE49-F238E27FC236}">
                <a16:creationId xmlns:a16="http://schemas.microsoft.com/office/drawing/2014/main" id="{7EFB8F83-6B58-A648-9E75-C179A39E9868}"/>
              </a:ext>
            </a:extLst>
          </p:cNvPr>
          <p:cNvSpPr txBox="1"/>
          <p:nvPr/>
        </p:nvSpPr>
        <p:spPr>
          <a:xfrm>
            <a:off x="1874714" y="3258376"/>
            <a:ext cx="5965094" cy="2246769"/>
          </a:xfrm>
          <a:prstGeom prst="rect">
            <a:avLst/>
          </a:prstGeom>
          <a:noFill/>
        </p:spPr>
        <p:txBody>
          <a:bodyPr wrap="square">
            <a:spAutoFit/>
          </a:bodyPr>
          <a:lstStyle/>
          <a:p>
            <a:r>
              <a:rPr lang="vi-VN" sz="2000" b="1" i="0">
                <a:solidFill>
                  <a:srgbClr val="333333"/>
                </a:solidFill>
                <a:effectLst/>
                <a:latin typeface="arial" panose="020B0604020202020204" pitchFamily="34" charset="0"/>
              </a:rPr>
              <a:t>-Truyện được xây dựng theo cốt truyện tâm lí.</a:t>
            </a:r>
            <a:r>
              <a:rPr lang="vi-VN" sz="2000" b="1"/>
              <a:t/>
            </a:r>
            <a:br>
              <a:rPr lang="vi-VN" sz="2000" b="1"/>
            </a:br>
            <a:r>
              <a:rPr lang="vi-VN" sz="2000" b="1" i="0">
                <a:solidFill>
                  <a:srgbClr val="333333"/>
                </a:solidFill>
                <a:effectLst/>
                <a:latin typeface="arial" panose="020B0604020202020204" pitchFamily="34" charset="0"/>
              </a:rPr>
              <a:t>Tác giả sáng tạo tình huống truyện có tính căng thẳng, thử thách.</a:t>
            </a:r>
            <a:r>
              <a:rPr lang="vi-VN" sz="2000" b="1"/>
              <a:t/>
            </a:r>
            <a:br>
              <a:rPr lang="vi-VN" sz="2000" b="1"/>
            </a:br>
            <a:r>
              <a:rPr lang="vi-VN" sz="2000" b="1" i="0">
                <a:solidFill>
                  <a:srgbClr val="333333"/>
                </a:solidFill>
                <a:effectLst/>
                <a:latin typeface="arial" panose="020B0604020202020204" pitchFamily="34" charset="0"/>
              </a:rPr>
              <a:t>-Nghệ thuật miêu tả tâm lí nhân vật.</a:t>
            </a:r>
            <a:r>
              <a:rPr lang="vi-VN" sz="2000" b="1"/>
              <a:t/>
            </a:r>
            <a:br>
              <a:rPr lang="vi-VN" sz="2000" b="1"/>
            </a:br>
            <a:r>
              <a:rPr lang="vi-VN" sz="2000" b="1" i="0">
                <a:solidFill>
                  <a:srgbClr val="333333"/>
                </a:solidFill>
                <a:effectLst/>
                <a:latin typeface="arial" panose="020B0604020202020204" pitchFamily="34" charset="0"/>
              </a:rPr>
              <a:t>-Ngôn ngữ sinh động, giàu tính khẩu ngữ.</a:t>
            </a:r>
            <a:r>
              <a:rPr lang="vi-VN" sz="2000" b="1"/>
              <a:t/>
            </a:r>
            <a:br>
              <a:rPr lang="vi-VN" sz="2000" b="1"/>
            </a:br>
            <a:r>
              <a:rPr lang="vi-VN" sz="2000" b="1" i="0">
                <a:solidFill>
                  <a:srgbClr val="333333"/>
                </a:solidFill>
                <a:effectLst/>
                <a:latin typeface="arial" panose="020B0604020202020204" pitchFamily="34" charset="0"/>
              </a:rPr>
              <a:t>-Cách trần thuật linh hoạt. Chi tiết hằng ngày được xen vào mạch tâm trạng.</a:t>
            </a:r>
            <a:endParaRPr lang="vi-VN" sz="2000" b="1"/>
          </a:p>
        </p:txBody>
      </p:sp>
      <p:sp>
        <p:nvSpPr>
          <p:cNvPr id="7" name="Hộp Văn bản 6">
            <a:extLst>
              <a:ext uri="{FF2B5EF4-FFF2-40B4-BE49-F238E27FC236}">
                <a16:creationId xmlns:a16="http://schemas.microsoft.com/office/drawing/2014/main" id="{65A38906-AF16-7146-841E-45C5C35CC95C}"/>
              </a:ext>
            </a:extLst>
          </p:cNvPr>
          <p:cNvSpPr txBox="1"/>
          <p:nvPr/>
        </p:nvSpPr>
        <p:spPr>
          <a:xfrm>
            <a:off x="2045430" y="2679201"/>
            <a:ext cx="2660651" cy="461665"/>
          </a:xfrm>
          <a:prstGeom prst="rect">
            <a:avLst/>
          </a:prstGeom>
          <a:noFill/>
        </p:spPr>
        <p:txBody>
          <a:bodyPr wrap="square" rtlCol="0">
            <a:spAutoFit/>
          </a:bodyPr>
          <a:lstStyle/>
          <a:p>
            <a:pPr algn="l"/>
            <a:r>
              <a:rPr lang="en-US"/>
              <a:t>   </a:t>
            </a:r>
            <a:r>
              <a:rPr lang="en-US" sz="2400" b="1">
                <a:solidFill>
                  <a:srgbClr val="FF0000"/>
                </a:solidFill>
              </a:rPr>
              <a:t>NỘI DUNG</a:t>
            </a:r>
            <a:endParaRPr lang="vi-VN" sz="2400" b="1">
              <a:solidFill>
                <a:srgbClr val="FF0000"/>
              </a:solidFill>
            </a:endParaRPr>
          </a:p>
        </p:txBody>
      </p:sp>
      <p:sp>
        <p:nvSpPr>
          <p:cNvPr id="15" name="Hộp Văn bản 14">
            <a:extLst>
              <a:ext uri="{FF2B5EF4-FFF2-40B4-BE49-F238E27FC236}">
                <a16:creationId xmlns:a16="http://schemas.microsoft.com/office/drawing/2014/main" id="{9BA94D60-B0EB-F449-9596-9512DC0CEAD4}"/>
              </a:ext>
            </a:extLst>
          </p:cNvPr>
          <p:cNvSpPr txBox="1"/>
          <p:nvPr/>
        </p:nvSpPr>
        <p:spPr>
          <a:xfrm>
            <a:off x="2101970" y="3265322"/>
            <a:ext cx="5208221" cy="1631216"/>
          </a:xfrm>
          <a:prstGeom prst="rect">
            <a:avLst/>
          </a:prstGeom>
          <a:noFill/>
        </p:spPr>
        <p:txBody>
          <a:bodyPr wrap="square">
            <a:spAutoFit/>
          </a:bodyPr>
          <a:lstStyle/>
          <a:p>
            <a:r>
              <a:rPr lang="vi-VN" sz="2000" b="1" i="0">
                <a:solidFill>
                  <a:srgbClr val="333333"/>
                </a:solidFill>
                <a:effectLst/>
                <a:latin typeface="arial" panose="020B0604020202020204" pitchFamily="34" charset="0"/>
              </a:rPr>
              <a:t>Tình yêu làng quê và lòng yêu nước, tinh thần kháng chiến của người nông dân phải rời làng đi tản cư được thể hiện chân thực sâu sắc và cảm động của nhân vật ông Hai.</a:t>
            </a:r>
            <a:endParaRPr lang="vi-VN" sz="2000" b="1"/>
          </a:p>
        </p:txBody>
      </p:sp>
    </p:spTree>
    <p:custDataLst>
      <p:tags r:id="rId1"/>
    </p:custDataLst>
    <p:extLst>
      <p:ext uri="{BB962C8B-B14F-4D97-AF65-F5344CB8AC3E}">
        <p14:creationId xmlns:p14="http://schemas.microsoft.com/office/powerpoint/2010/main" val="48332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 presetClass="exit" presetSubtype="32" fill="hold" grpId="1" nodeType="clickEffect">
                                  <p:stCondLst>
                                    <p:cond delay="0"/>
                                  </p:stCondLst>
                                  <p:childTnLst>
                                    <p:animEffect transition="out" filter="circle(out)">
                                      <p:cBhvr>
                                        <p:cTn id="27" dur="2000"/>
                                        <p:tgtEl>
                                          <p:spTgt spid="12"/>
                                        </p:tgtEl>
                                      </p:cBhvr>
                                    </p:animEffect>
                                    <p:set>
                                      <p:cBhvr>
                                        <p:cTn id="28" dur="1" fill="hold">
                                          <p:stCondLst>
                                            <p:cond delay="1999"/>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 grpId="1"/>
      <p:bldP spid="12" grpId="0"/>
      <p:bldP spid="12" grpId="1"/>
      <p:bldP spid="7"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2F1EFF94-B487-0E43-8B51-69F61286EA09}"/>
              </a:ext>
            </a:extLst>
          </p:cNvPr>
          <p:cNvSpPr txBox="1"/>
          <p:nvPr/>
        </p:nvSpPr>
        <p:spPr>
          <a:xfrm>
            <a:off x="380022" y="721946"/>
            <a:ext cx="6739305" cy="830997"/>
          </a:xfrm>
          <a:prstGeom prst="rect">
            <a:avLst/>
          </a:prstGeom>
          <a:noFill/>
        </p:spPr>
        <p:txBody>
          <a:bodyPr wrap="square" rtlCol="0">
            <a:spAutoFit/>
          </a:bodyPr>
          <a:lstStyle/>
          <a:p>
            <a:pPr algn="l"/>
            <a:r>
              <a:rPr lang="vi-VN" sz="2400" b="1"/>
              <a:t>Là nhà văn có duyên với điện ảnh,đã từng đóng các vai:</a:t>
            </a:r>
          </a:p>
        </p:txBody>
      </p:sp>
      <p:sp>
        <p:nvSpPr>
          <p:cNvPr id="5" name="Hộp Văn bản 4">
            <a:extLst>
              <a:ext uri="{FF2B5EF4-FFF2-40B4-BE49-F238E27FC236}">
                <a16:creationId xmlns:a16="http://schemas.microsoft.com/office/drawing/2014/main" id="{C9C77278-502B-D74A-A9B7-9DC2C5A6807A}"/>
              </a:ext>
            </a:extLst>
          </p:cNvPr>
          <p:cNvSpPr txBox="1"/>
          <p:nvPr/>
        </p:nvSpPr>
        <p:spPr>
          <a:xfrm>
            <a:off x="417388" y="1686046"/>
            <a:ext cx="6739305" cy="830997"/>
          </a:xfrm>
          <a:prstGeom prst="rect">
            <a:avLst/>
          </a:prstGeom>
          <a:noFill/>
        </p:spPr>
        <p:txBody>
          <a:bodyPr wrap="square" rtlCol="0">
            <a:spAutoFit/>
          </a:bodyPr>
          <a:lstStyle/>
          <a:p>
            <a:pPr algn="l"/>
            <a:r>
              <a:rPr lang="vi-VN" sz="2400" b="1"/>
              <a:t>1,Thống Lý Pá Tra trong phim “ Vợ chồng A Phủ”</a:t>
            </a:r>
          </a:p>
        </p:txBody>
      </p:sp>
      <p:sp>
        <p:nvSpPr>
          <p:cNvPr id="7" name="Hộp Văn bản 6">
            <a:extLst>
              <a:ext uri="{FF2B5EF4-FFF2-40B4-BE49-F238E27FC236}">
                <a16:creationId xmlns:a16="http://schemas.microsoft.com/office/drawing/2014/main" id="{4C29EF0A-1B43-224D-B772-50163EDE2175}"/>
              </a:ext>
            </a:extLst>
          </p:cNvPr>
          <p:cNvSpPr txBox="1"/>
          <p:nvPr/>
        </p:nvSpPr>
        <p:spPr>
          <a:xfrm>
            <a:off x="417389" y="2650147"/>
            <a:ext cx="6739304" cy="830997"/>
          </a:xfrm>
          <a:prstGeom prst="rect">
            <a:avLst/>
          </a:prstGeom>
          <a:noFill/>
        </p:spPr>
        <p:txBody>
          <a:bodyPr wrap="square" rtlCol="0">
            <a:spAutoFit/>
          </a:bodyPr>
          <a:lstStyle/>
          <a:p>
            <a:pPr algn="l"/>
            <a:r>
              <a:rPr lang="vi-VN" sz="2400" b="1"/>
              <a:t>2,Lão Hạc trong phim “ Làng Vũ Đại ngày ấy”</a:t>
            </a:r>
          </a:p>
        </p:txBody>
      </p:sp>
      <p:sp>
        <p:nvSpPr>
          <p:cNvPr id="8" name="Hộp Văn bản 7">
            <a:extLst>
              <a:ext uri="{FF2B5EF4-FFF2-40B4-BE49-F238E27FC236}">
                <a16:creationId xmlns:a16="http://schemas.microsoft.com/office/drawing/2014/main" id="{A5A4BCED-9A8F-274F-A3F5-3B6AB41598EE}"/>
              </a:ext>
            </a:extLst>
          </p:cNvPr>
          <p:cNvSpPr txBox="1"/>
          <p:nvPr/>
        </p:nvSpPr>
        <p:spPr>
          <a:xfrm>
            <a:off x="380022" y="3748576"/>
            <a:ext cx="6543920" cy="461665"/>
          </a:xfrm>
          <a:prstGeom prst="rect">
            <a:avLst/>
          </a:prstGeom>
          <a:noFill/>
        </p:spPr>
        <p:txBody>
          <a:bodyPr wrap="square" rtlCol="0">
            <a:spAutoFit/>
          </a:bodyPr>
          <a:lstStyle/>
          <a:p>
            <a:pPr algn="l"/>
            <a:r>
              <a:rPr lang="vi-VN" sz="2400" b="1"/>
              <a:t>3,Lý Cựu trong phim "Chị Dậu”</a:t>
            </a:r>
          </a:p>
        </p:txBody>
      </p:sp>
      <p:sp>
        <p:nvSpPr>
          <p:cNvPr id="10" name="Hộp Văn bản 9">
            <a:extLst>
              <a:ext uri="{FF2B5EF4-FFF2-40B4-BE49-F238E27FC236}">
                <a16:creationId xmlns:a16="http://schemas.microsoft.com/office/drawing/2014/main" id="{B8966836-D5EB-6D45-82B7-7D4697061BCC}"/>
              </a:ext>
            </a:extLst>
          </p:cNvPr>
          <p:cNvSpPr txBox="1"/>
          <p:nvPr/>
        </p:nvSpPr>
        <p:spPr>
          <a:xfrm>
            <a:off x="417388" y="4432237"/>
            <a:ext cx="5678611" cy="461665"/>
          </a:xfrm>
          <a:prstGeom prst="rect">
            <a:avLst/>
          </a:prstGeom>
          <a:noFill/>
        </p:spPr>
        <p:txBody>
          <a:bodyPr wrap="square" rtlCol="0">
            <a:spAutoFit/>
          </a:bodyPr>
          <a:lstStyle/>
          <a:p>
            <a:pPr algn="l"/>
            <a:r>
              <a:rPr lang="vi-VN" sz="2400" b="1"/>
              <a:t>4,Lão Pẩu trong phim “ Con Vá”</a:t>
            </a:r>
          </a:p>
        </p:txBody>
      </p:sp>
      <p:pic>
        <p:nvPicPr>
          <p:cNvPr id="11" name="Hình ảnh 11">
            <a:extLst>
              <a:ext uri="{FF2B5EF4-FFF2-40B4-BE49-F238E27FC236}">
                <a16:creationId xmlns:a16="http://schemas.microsoft.com/office/drawing/2014/main" id="{D5BD8869-6BC6-584C-A88E-28818290E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5173" y="929482"/>
            <a:ext cx="4256941" cy="5090806"/>
          </a:xfrm>
          <a:prstGeom prst="rect">
            <a:avLst/>
          </a:prstGeom>
        </p:spPr>
      </p:pic>
      <p:sp>
        <p:nvSpPr>
          <p:cNvPr id="12" name="Hộp Văn bản 11">
            <a:extLst>
              <a:ext uri="{FF2B5EF4-FFF2-40B4-BE49-F238E27FC236}">
                <a16:creationId xmlns:a16="http://schemas.microsoft.com/office/drawing/2014/main" id="{871D91AF-3BE1-A04E-B25F-06616473CADF}"/>
              </a:ext>
            </a:extLst>
          </p:cNvPr>
          <p:cNvSpPr txBox="1"/>
          <p:nvPr/>
        </p:nvSpPr>
        <p:spPr>
          <a:xfrm>
            <a:off x="7295173" y="5096958"/>
            <a:ext cx="4256941" cy="923330"/>
          </a:xfrm>
          <a:prstGeom prst="rect">
            <a:avLst/>
          </a:prstGeom>
          <a:solidFill>
            <a:schemeClr val="accent4">
              <a:lumMod val="60000"/>
              <a:lumOff val="40000"/>
            </a:schemeClr>
          </a:solidFill>
          <a:ln>
            <a:solidFill>
              <a:srgbClr val="FFFF00"/>
            </a:solidFill>
          </a:ln>
        </p:spPr>
        <p:txBody>
          <a:bodyPr wrap="square" rtlCol="0">
            <a:spAutoFit/>
          </a:bodyPr>
          <a:lstStyle/>
          <a:p>
            <a:pPr algn="l"/>
            <a:r>
              <a:rPr lang="vi-VN" b="1"/>
              <a:t>Nhà văn Kim Lân – trong vai “ Lão Hạc” trong phim "Làng Vũ Đại ngày ấy”</a:t>
            </a:r>
          </a:p>
        </p:txBody>
      </p:sp>
    </p:spTree>
    <p:custDataLst>
      <p:tags r:id="rId1"/>
    </p:custDataLst>
    <p:extLst>
      <p:ext uri="{BB962C8B-B14F-4D97-AF65-F5344CB8AC3E}">
        <p14:creationId xmlns:p14="http://schemas.microsoft.com/office/powerpoint/2010/main" val="104842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anim calcmode="lin" valueType="num">
                                      <p:cBhvr>
                                        <p:cTn id="38" dur="2000" fill="hold"/>
                                        <p:tgtEl>
                                          <p:spTgt spid="12"/>
                                        </p:tgtEl>
                                        <p:attrNameLst>
                                          <p:attrName>ppt_w</p:attrName>
                                        </p:attrNameLst>
                                      </p:cBhvr>
                                      <p:tavLst>
                                        <p:tav tm="0" fmla="#ppt_w*sin(2.5*pi*$)">
                                          <p:val>
                                            <p:fltVal val="0"/>
                                          </p:val>
                                        </p:tav>
                                        <p:tav tm="100000">
                                          <p:val>
                                            <p:fltVal val="1"/>
                                          </p:val>
                                        </p:tav>
                                      </p:tavLst>
                                    </p:anim>
                                    <p:anim calcmode="lin" valueType="num">
                                      <p:cBhvr>
                                        <p:cTn id="3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9BFA10C-4CD6-9046-80E4-3697492117D8}"/>
              </a:ext>
            </a:extLst>
          </p:cNvPr>
          <p:cNvSpPr txBox="1"/>
          <p:nvPr/>
        </p:nvSpPr>
        <p:spPr>
          <a:xfrm>
            <a:off x="721945" y="1222620"/>
            <a:ext cx="4211516" cy="461665"/>
          </a:xfrm>
          <a:prstGeom prst="rect">
            <a:avLst/>
          </a:prstGeom>
          <a:noFill/>
        </p:spPr>
        <p:txBody>
          <a:bodyPr wrap="square" rtlCol="0">
            <a:spAutoFit/>
          </a:bodyPr>
          <a:lstStyle/>
          <a:p>
            <a:pPr algn="l"/>
            <a:r>
              <a:rPr lang="vi-VN" sz="2400" b="1"/>
              <a:t>Sự nghiệp sáng tác</a:t>
            </a:r>
          </a:p>
        </p:txBody>
      </p:sp>
      <p:sp>
        <p:nvSpPr>
          <p:cNvPr id="3" name="Hộp Văn bản 2">
            <a:extLst>
              <a:ext uri="{FF2B5EF4-FFF2-40B4-BE49-F238E27FC236}">
                <a16:creationId xmlns:a16="http://schemas.microsoft.com/office/drawing/2014/main" id="{9DA339C5-4171-D74A-97EA-ED12228ABD1E}"/>
              </a:ext>
            </a:extLst>
          </p:cNvPr>
          <p:cNvSpPr txBox="1"/>
          <p:nvPr/>
        </p:nvSpPr>
        <p:spPr>
          <a:xfrm>
            <a:off x="721945" y="1902014"/>
            <a:ext cx="10500459" cy="830997"/>
          </a:xfrm>
          <a:prstGeom prst="rect">
            <a:avLst/>
          </a:prstGeom>
          <a:noFill/>
        </p:spPr>
        <p:txBody>
          <a:bodyPr wrap="square" rtlCol="0">
            <a:spAutoFit/>
          </a:bodyPr>
          <a:lstStyle/>
          <a:p>
            <a:pPr algn="l"/>
            <a:r>
              <a:rPr lang="vi-VN" sz="2400" b="1"/>
              <a:t>Một số tác phẩm tiêu biểu: Vợ nhặt,Con chó xấu xí,đứa con người vợ lẽ”....</a:t>
            </a:r>
          </a:p>
        </p:txBody>
      </p:sp>
      <p:pic>
        <p:nvPicPr>
          <p:cNvPr id="4" name="Hình ảnh 4">
            <a:extLst>
              <a:ext uri="{FF2B5EF4-FFF2-40B4-BE49-F238E27FC236}">
                <a16:creationId xmlns:a16="http://schemas.microsoft.com/office/drawing/2014/main" id="{92D4E2EE-9BB4-544D-8B01-DDA7D5650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34" y="2907754"/>
            <a:ext cx="2500897" cy="3814452"/>
          </a:xfrm>
          <a:prstGeom prst="rect">
            <a:avLst/>
          </a:prstGeom>
        </p:spPr>
      </p:pic>
      <p:pic>
        <p:nvPicPr>
          <p:cNvPr id="5" name="Hình ảnh 5">
            <a:extLst>
              <a:ext uri="{FF2B5EF4-FFF2-40B4-BE49-F238E27FC236}">
                <a16:creationId xmlns:a16="http://schemas.microsoft.com/office/drawing/2014/main" id="{835B21DA-20BF-EB44-A326-46673995D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417" y="2929246"/>
            <a:ext cx="2500897" cy="3771467"/>
          </a:xfrm>
          <a:prstGeom prst="rect">
            <a:avLst/>
          </a:prstGeom>
        </p:spPr>
      </p:pic>
      <p:pic>
        <p:nvPicPr>
          <p:cNvPr id="6" name="Hình ảnh 6">
            <a:extLst>
              <a:ext uri="{FF2B5EF4-FFF2-40B4-BE49-F238E27FC236}">
                <a16:creationId xmlns:a16="http://schemas.microsoft.com/office/drawing/2014/main" id="{2F825A0F-3F81-1B4C-9C17-1BD3E8CF5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907753"/>
            <a:ext cx="2500897" cy="3771467"/>
          </a:xfrm>
          <a:prstGeom prst="rect">
            <a:avLst/>
          </a:prstGeom>
        </p:spPr>
      </p:pic>
      <p:pic>
        <p:nvPicPr>
          <p:cNvPr id="7" name="Hình ảnh 7">
            <a:extLst>
              <a:ext uri="{FF2B5EF4-FFF2-40B4-BE49-F238E27FC236}">
                <a16:creationId xmlns:a16="http://schemas.microsoft.com/office/drawing/2014/main" id="{92B38625-0F08-9649-878E-69093F06DD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5661" y="2907753"/>
            <a:ext cx="3019389" cy="3806528"/>
          </a:xfrm>
          <a:prstGeom prst="rect">
            <a:avLst/>
          </a:prstGeom>
        </p:spPr>
      </p:pic>
    </p:spTree>
    <p:custDataLst>
      <p:tags r:id="rId1"/>
    </p:custDataLst>
    <p:extLst>
      <p:ext uri="{BB962C8B-B14F-4D97-AF65-F5344CB8AC3E}">
        <p14:creationId xmlns:p14="http://schemas.microsoft.com/office/powerpoint/2010/main" val="10535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1BCC4C17-2641-BE4C-BAF5-E61DBC5C9959}"/>
              </a:ext>
            </a:extLst>
          </p:cNvPr>
          <p:cNvSpPr>
            <a:spLocks noGrp="1"/>
          </p:cNvSpPr>
          <p:nvPr>
            <p:ph type="title"/>
          </p:nvPr>
        </p:nvSpPr>
        <p:spPr>
          <a:xfrm>
            <a:off x="838200" y="365125"/>
            <a:ext cx="10515600" cy="1325563"/>
          </a:xfrm>
        </p:spPr>
        <p:txBody>
          <a:bodyPr/>
          <a:lstStyle/>
          <a:p>
            <a:r>
              <a:rPr lang="vi-VN"/>
              <a:t>                   </a:t>
            </a:r>
            <a:r>
              <a:rPr lang="vi-VN" sz="4800" b="1">
                <a:solidFill>
                  <a:srgbClr val="FF0000"/>
                </a:solidFill>
              </a:rPr>
              <a:t>LÀNG –KIM LÂN</a:t>
            </a:r>
          </a:p>
        </p:txBody>
      </p:sp>
      <p:sp>
        <p:nvSpPr>
          <p:cNvPr id="6" name="Hộp Văn bản 5">
            <a:extLst>
              <a:ext uri="{FF2B5EF4-FFF2-40B4-BE49-F238E27FC236}">
                <a16:creationId xmlns:a16="http://schemas.microsoft.com/office/drawing/2014/main" id="{1B01EF13-2EB5-D448-8629-14C9A2F92B7A}"/>
              </a:ext>
            </a:extLst>
          </p:cNvPr>
          <p:cNvSpPr txBox="1"/>
          <p:nvPr/>
        </p:nvSpPr>
        <p:spPr>
          <a:xfrm>
            <a:off x="838200" y="1690688"/>
            <a:ext cx="3381131" cy="400110"/>
          </a:xfrm>
          <a:prstGeom prst="rect">
            <a:avLst/>
          </a:prstGeom>
          <a:noFill/>
        </p:spPr>
        <p:txBody>
          <a:bodyPr wrap="square" rtlCol="0">
            <a:spAutoFit/>
          </a:bodyPr>
          <a:lstStyle/>
          <a:p>
            <a:pPr algn="l"/>
            <a:r>
              <a:rPr lang="vi-VN" sz="2000" b="1">
                <a:solidFill>
                  <a:srgbClr val="FF0000"/>
                </a:solidFill>
              </a:rPr>
              <a:t>I,Tìm hiểu chung</a:t>
            </a:r>
          </a:p>
        </p:txBody>
      </p:sp>
      <p:sp>
        <p:nvSpPr>
          <p:cNvPr id="7" name="Hộp Văn bản 6">
            <a:extLst>
              <a:ext uri="{FF2B5EF4-FFF2-40B4-BE49-F238E27FC236}">
                <a16:creationId xmlns:a16="http://schemas.microsoft.com/office/drawing/2014/main" id="{B0B0C3CE-23E8-2542-B35A-99C14E22BC9E}"/>
              </a:ext>
            </a:extLst>
          </p:cNvPr>
          <p:cNvSpPr txBox="1"/>
          <p:nvPr/>
        </p:nvSpPr>
        <p:spPr>
          <a:xfrm>
            <a:off x="838200" y="2060020"/>
            <a:ext cx="3332285" cy="400110"/>
          </a:xfrm>
          <a:prstGeom prst="rect">
            <a:avLst/>
          </a:prstGeom>
          <a:noFill/>
        </p:spPr>
        <p:txBody>
          <a:bodyPr wrap="square" rtlCol="0">
            <a:spAutoFit/>
          </a:bodyPr>
          <a:lstStyle/>
          <a:p>
            <a:pPr algn="l"/>
            <a:r>
              <a:rPr lang="vi-VN" sz="2000" b="1"/>
              <a:t>1,Tác giả</a:t>
            </a:r>
          </a:p>
        </p:txBody>
      </p:sp>
      <p:sp>
        <p:nvSpPr>
          <p:cNvPr id="8" name="Hộp Văn bản 7">
            <a:extLst>
              <a:ext uri="{FF2B5EF4-FFF2-40B4-BE49-F238E27FC236}">
                <a16:creationId xmlns:a16="http://schemas.microsoft.com/office/drawing/2014/main" id="{291B31D8-F195-EE43-B649-87F561261C65}"/>
              </a:ext>
            </a:extLst>
          </p:cNvPr>
          <p:cNvSpPr txBox="1"/>
          <p:nvPr/>
        </p:nvSpPr>
        <p:spPr>
          <a:xfrm>
            <a:off x="838200" y="2553677"/>
            <a:ext cx="3625362" cy="400110"/>
          </a:xfrm>
          <a:prstGeom prst="rect">
            <a:avLst/>
          </a:prstGeom>
          <a:noFill/>
        </p:spPr>
        <p:txBody>
          <a:bodyPr wrap="square" rtlCol="0">
            <a:spAutoFit/>
          </a:bodyPr>
          <a:lstStyle/>
          <a:p>
            <a:pPr algn="l"/>
            <a:r>
              <a:rPr lang="vi-VN" sz="2000" b="1"/>
              <a:t>2,Tác phẩm</a:t>
            </a:r>
          </a:p>
        </p:txBody>
      </p:sp>
      <p:sp>
        <p:nvSpPr>
          <p:cNvPr id="9" name="Hộp Văn bản 8">
            <a:extLst>
              <a:ext uri="{FF2B5EF4-FFF2-40B4-BE49-F238E27FC236}">
                <a16:creationId xmlns:a16="http://schemas.microsoft.com/office/drawing/2014/main" id="{2E54E135-2A6A-6B4B-A909-832B77F101D3}"/>
              </a:ext>
            </a:extLst>
          </p:cNvPr>
          <p:cNvSpPr txBox="1"/>
          <p:nvPr/>
        </p:nvSpPr>
        <p:spPr>
          <a:xfrm>
            <a:off x="838200" y="2975623"/>
            <a:ext cx="4791319" cy="707886"/>
          </a:xfrm>
          <a:prstGeom prst="rect">
            <a:avLst/>
          </a:prstGeom>
          <a:noFill/>
        </p:spPr>
        <p:txBody>
          <a:bodyPr wrap="square" rtlCol="0">
            <a:spAutoFit/>
          </a:bodyPr>
          <a:lstStyle/>
          <a:p>
            <a:pPr algn="l"/>
            <a:r>
              <a:rPr lang="en-US" sz="2000" b="1" dirty="0" smtClean="0"/>
              <a:t>- </a:t>
            </a:r>
            <a:r>
              <a:rPr lang="vi-VN" sz="2000" b="1" dirty="0" smtClean="0"/>
              <a:t>Viết </a:t>
            </a:r>
            <a:r>
              <a:rPr lang="vi-VN" sz="2000" b="1" dirty="0"/>
              <a:t>vào năm 1948,thời kì đầu của cuộc kháng chiến chống Pháp.</a:t>
            </a:r>
          </a:p>
        </p:txBody>
      </p:sp>
      <p:pic>
        <p:nvPicPr>
          <p:cNvPr id="10" name="Hình ảnh 10">
            <a:extLst>
              <a:ext uri="{FF2B5EF4-FFF2-40B4-BE49-F238E27FC236}">
                <a16:creationId xmlns:a16="http://schemas.microsoft.com/office/drawing/2014/main" id="{D477FFA7-740E-9840-83BB-094A87799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285" y="1574474"/>
            <a:ext cx="3832678" cy="4918401"/>
          </a:xfrm>
          <a:prstGeom prst="rect">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Hộp Văn bản 10">
            <a:extLst>
              <a:ext uri="{FF2B5EF4-FFF2-40B4-BE49-F238E27FC236}">
                <a16:creationId xmlns:a16="http://schemas.microsoft.com/office/drawing/2014/main" id="{87C695F0-DEE1-0347-B5AB-DAAFF338915E}"/>
              </a:ext>
            </a:extLst>
          </p:cNvPr>
          <p:cNvSpPr txBox="1"/>
          <p:nvPr/>
        </p:nvSpPr>
        <p:spPr>
          <a:xfrm>
            <a:off x="838200" y="3816776"/>
            <a:ext cx="5257800" cy="400110"/>
          </a:xfrm>
          <a:prstGeom prst="rect">
            <a:avLst/>
          </a:prstGeom>
          <a:noFill/>
        </p:spPr>
        <p:txBody>
          <a:bodyPr wrap="square" rtlCol="0">
            <a:spAutoFit/>
          </a:bodyPr>
          <a:lstStyle/>
          <a:p>
            <a:pPr algn="l"/>
            <a:r>
              <a:rPr lang="en-US" sz="2000" b="1" dirty="0" smtClean="0"/>
              <a:t>- </a:t>
            </a:r>
            <a:r>
              <a:rPr lang="vi-VN" sz="2000" b="1" dirty="0" smtClean="0"/>
              <a:t>PTBĐ</a:t>
            </a:r>
            <a:r>
              <a:rPr lang="vi-VN" sz="2000" b="1" dirty="0"/>
              <a:t>: Tự sự kết hợp miêu tả biểu cảm</a:t>
            </a:r>
          </a:p>
        </p:txBody>
      </p:sp>
      <p:sp>
        <p:nvSpPr>
          <p:cNvPr id="12" name="Hộp Văn bản 11">
            <a:extLst>
              <a:ext uri="{FF2B5EF4-FFF2-40B4-BE49-F238E27FC236}">
                <a16:creationId xmlns:a16="http://schemas.microsoft.com/office/drawing/2014/main" id="{ED21E9BF-2862-A64B-B88B-DD622D65851D}"/>
              </a:ext>
            </a:extLst>
          </p:cNvPr>
          <p:cNvSpPr txBox="1"/>
          <p:nvPr/>
        </p:nvSpPr>
        <p:spPr>
          <a:xfrm>
            <a:off x="822777" y="4259482"/>
            <a:ext cx="4235939" cy="400110"/>
          </a:xfrm>
          <a:prstGeom prst="rect">
            <a:avLst/>
          </a:prstGeom>
          <a:noFill/>
        </p:spPr>
        <p:txBody>
          <a:bodyPr wrap="square" rtlCol="0">
            <a:spAutoFit/>
          </a:bodyPr>
          <a:lstStyle/>
          <a:p>
            <a:pPr algn="l"/>
            <a:r>
              <a:rPr lang="en-US" sz="2000" b="1" dirty="0" smtClean="0"/>
              <a:t>- </a:t>
            </a:r>
            <a:r>
              <a:rPr lang="vi-VN" sz="2000" b="1" dirty="0" smtClean="0"/>
              <a:t>Ngôi </a:t>
            </a:r>
            <a:r>
              <a:rPr lang="vi-VN" sz="2000" b="1" dirty="0"/>
              <a:t>kể thứ 3</a:t>
            </a:r>
          </a:p>
        </p:txBody>
      </p:sp>
      <p:sp>
        <p:nvSpPr>
          <p:cNvPr id="13" name="Hộp Văn bản 12">
            <a:extLst>
              <a:ext uri="{FF2B5EF4-FFF2-40B4-BE49-F238E27FC236}">
                <a16:creationId xmlns:a16="http://schemas.microsoft.com/office/drawing/2014/main" id="{ACA0144A-0068-F446-A19A-F84F283D4BDA}"/>
              </a:ext>
            </a:extLst>
          </p:cNvPr>
          <p:cNvSpPr txBox="1"/>
          <p:nvPr/>
        </p:nvSpPr>
        <p:spPr>
          <a:xfrm>
            <a:off x="865626" y="4753139"/>
            <a:ext cx="3832678" cy="400110"/>
          </a:xfrm>
          <a:prstGeom prst="rect">
            <a:avLst/>
          </a:prstGeom>
          <a:noFill/>
        </p:spPr>
        <p:txBody>
          <a:bodyPr wrap="square" rtlCol="0">
            <a:spAutoFit/>
          </a:bodyPr>
          <a:lstStyle/>
          <a:p>
            <a:pPr algn="l"/>
            <a:r>
              <a:rPr lang="en-US" sz="2000" b="1" dirty="0" smtClean="0"/>
              <a:t>-</a:t>
            </a:r>
            <a:r>
              <a:rPr lang="vi-VN" sz="2000" b="1" dirty="0" smtClean="0"/>
              <a:t>Thể </a:t>
            </a:r>
            <a:r>
              <a:rPr lang="vi-VN" sz="2000" b="1" dirty="0"/>
              <a:t>loại :Truyện ngắn</a:t>
            </a:r>
          </a:p>
        </p:txBody>
      </p:sp>
    </p:spTree>
    <p:custDataLst>
      <p:tags r:id="rId1"/>
    </p:custDataLst>
    <p:extLst>
      <p:ext uri="{BB962C8B-B14F-4D97-AF65-F5344CB8AC3E}">
        <p14:creationId xmlns:p14="http://schemas.microsoft.com/office/powerpoint/2010/main" val="90888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04C350BC-B14C-5B4C-AB82-7D89DB6302D3}"/>
              </a:ext>
            </a:extLst>
          </p:cNvPr>
          <p:cNvSpPr>
            <a:spLocks noGrp="1"/>
          </p:cNvSpPr>
          <p:nvPr>
            <p:ph type="title"/>
          </p:nvPr>
        </p:nvSpPr>
        <p:spPr>
          <a:xfrm>
            <a:off x="838200" y="365125"/>
            <a:ext cx="10515600" cy="1325563"/>
          </a:xfrm>
        </p:spPr>
        <p:txBody>
          <a:bodyPr/>
          <a:lstStyle/>
          <a:p>
            <a:r>
              <a:rPr lang="vi-VN"/>
              <a:t>                   </a:t>
            </a:r>
            <a:r>
              <a:rPr lang="vi-VN" sz="4800" b="1">
                <a:solidFill>
                  <a:srgbClr val="FF0000"/>
                </a:solidFill>
              </a:rPr>
              <a:t>LÀNG –KIM LÂN</a:t>
            </a:r>
          </a:p>
        </p:txBody>
      </p:sp>
      <p:sp>
        <p:nvSpPr>
          <p:cNvPr id="7" name="Hộp Văn bản 6">
            <a:extLst>
              <a:ext uri="{FF2B5EF4-FFF2-40B4-BE49-F238E27FC236}">
                <a16:creationId xmlns:a16="http://schemas.microsoft.com/office/drawing/2014/main" id="{D1B2862C-3546-EB4E-9316-D3B09AA65954}"/>
              </a:ext>
            </a:extLst>
          </p:cNvPr>
          <p:cNvSpPr txBox="1"/>
          <p:nvPr/>
        </p:nvSpPr>
        <p:spPr>
          <a:xfrm>
            <a:off x="838200" y="1690688"/>
            <a:ext cx="3381131" cy="400110"/>
          </a:xfrm>
          <a:prstGeom prst="rect">
            <a:avLst/>
          </a:prstGeom>
          <a:noFill/>
        </p:spPr>
        <p:txBody>
          <a:bodyPr wrap="square" rtlCol="0">
            <a:spAutoFit/>
          </a:bodyPr>
          <a:lstStyle/>
          <a:p>
            <a:pPr algn="l"/>
            <a:r>
              <a:rPr lang="vi-VN" sz="2000" b="1">
                <a:solidFill>
                  <a:srgbClr val="FF0000"/>
                </a:solidFill>
              </a:rPr>
              <a:t>I,Tìm hiểu chung</a:t>
            </a:r>
          </a:p>
        </p:txBody>
      </p:sp>
      <p:sp>
        <p:nvSpPr>
          <p:cNvPr id="9" name="Hộp Văn bản 8">
            <a:extLst>
              <a:ext uri="{FF2B5EF4-FFF2-40B4-BE49-F238E27FC236}">
                <a16:creationId xmlns:a16="http://schemas.microsoft.com/office/drawing/2014/main" id="{3E77D7F6-7D4D-034F-B758-AA188B464B16}"/>
              </a:ext>
            </a:extLst>
          </p:cNvPr>
          <p:cNvSpPr txBox="1"/>
          <p:nvPr/>
        </p:nvSpPr>
        <p:spPr>
          <a:xfrm>
            <a:off x="838200" y="2060020"/>
            <a:ext cx="3332285" cy="400110"/>
          </a:xfrm>
          <a:prstGeom prst="rect">
            <a:avLst/>
          </a:prstGeom>
          <a:noFill/>
        </p:spPr>
        <p:txBody>
          <a:bodyPr wrap="square" rtlCol="0">
            <a:spAutoFit/>
          </a:bodyPr>
          <a:lstStyle/>
          <a:p>
            <a:pPr algn="l"/>
            <a:r>
              <a:rPr lang="vi-VN" sz="2000" b="1"/>
              <a:t>1,Tác giả</a:t>
            </a:r>
          </a:p>
        </p:txBody>
      </p:sp>
      <p:sp>
        <p:nvSpPr>
          <p:cNvPr id="11" name="Hộp Văn bản 10">
            <a:extLst>
              <a:ext uri="{FF2B5EF4-FFF2-40B4-BE49-F238E27FC236}">
                <a16:creationId xmlns:a16="http://schemas.microsoft.com/office/drawing/2014/main" id="{CC3513A9-0A76-6C40-8112-7C558D047FA2}"/>
              </a:ext>
            </a:extLst>
          </p:cNvPr>
          <p:cNvSpPr txBox="1"/>
          <p:nvPr/>
        </p:nvSpPr>
        <p:spPr>
          <a:xfrm>
            <a:off x="838200" y="2553677"/>
            <a:ext cx="3625362" cy="400110"/>
          </a:xfrm>
          <a:prstGeom prst="rect">
            <a:avLst/>
          </a:prstGeom>
          <a:noFill/>
        </p:spPr>
        <p:txBody>
          <a:bodyPr wrap="square" rtlCol="0">
            <a:spAutoFit/>
          </a:bodyPr>
          <a:lstStyle/>
          <a:p>
            <a:pPr algn="l"/>
            <a:r>
              <a:rPr lang="vi-VN" sz="2000" b="1"/>
              <a:t>2,Tác phẩm</a:t>
            </a:r>
          </a:p>
        </p:txBody>
      </p:sp>
      <p:sp>
        <p:nvSpPr>
          <p:cNvPr id="12" name="Hộp Văn bản 11">
            <a:extLst>
              <a:ext uri="{FF2B5EF4-FFF2-40B4-BE49-F238E27FC236}">
                <a16:creationId xmlns:a16="http://schemas.microsoft.com/office/drawing/2014/main" id="{E93A60F4-69E6-BC4D-A1C3-A3F02CD1B7D9}"/>
              </a:ext>
            </a:extLst>
          </p:cNvPr>
          <p:cNvSpPr txBox="1"/>
          <p:nvPr/>
        </p:nvSpPr>
        <p:spPr>
          <a:xfrm>
            <a:off x="838200" y="3028890"/>
            <a:ext cx="3381131" cy="400110"/>
          </a:xfrm>
          <a:prstGeom prst="rect">
            <a:avLst/>
          </a:prstGeom>
          <a:noFill/>
        </p:spPr>
        <p:txBody>
          <a:bodyPr wrap="square" rtlCol="0">
            <a:spAutoFit/>
          </a:bodyPr>
          <a:lstStyle/>
          <a:p>
            <a:pPr algn="l"/>
            <a:r>
              <a:rPr lang="vi-VN" sz="2000" b="1"/>
              <a:t>3,Đọc -bố cục</a:t>
            </a:r>
          </a:p>
        </p:txBody>
      </p:sp>
      <p:sp>
        <p:nvSpPr>
          <p:cNvPr id="13" name="Hộp Văn bản 12">
            <a:extLst>
              <a:ext uri="{FF2B5EF4-FFF2-40B4-BE49-F238E27FC236}">
                <a16:creationId xmlns:a16="http://schemas.microsoft.com/office/drawing/2014/main" id="{0A9183EA-8CB9-BD4A-8428-DD66F81DBB0B}"/>
              </a:ext>
            </a:extLst>
          </p:cNvPr>
          <p:cNvSpPr txBox="1"/>
          <p:nvPr/>
        </p:nvSpPr>
        <p:spPr>
          <a:xfrm>
            <a:off x="5179157" y="2517042"/>
            <a:ext cx="1828800" cy="1828800"/>
          </a:xfrm>
          <a:prstGeom prst="rect">
            <a:avLst/>
          </a:prstGeom>
          <a:noFill/>
        </p:spPr>
        <p:txBody>
          <a:bodyPr wrap="square" rtlCol="0">
            <a:spAutoFit/>
          </a:bodyPr>
          <a:lstStyle/>
          <a:p>
            <a:pPr algn="l"/>
            <a:endParaRPr lang="vi-VN"/>
          </a:p>
        </p:txBody>
      </p:sp>
    </p:spTree>
    <p:custDataLst>
      <p:tags r:id="rId1"/>
    </p:custDataLst>
    <p:extLst>
      <p:ext uri="{BB962C8B-B14F-4D97-AF65-F5344CB8AC3E}">
        <p14:creationId xmlns:p14="http://schemas.microsoft.com/office/powerpoint/2010/main" val="90375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id="{2A9697AF-7518-3342-8C7B-4AC7639E9916}"/>
              </a:ext>
            </a:extLst>
          </p:cNvPr>
          <p:cNvSpPr/>
          <p:nvPr/>
        </p:nvSpPr>
        <p:spPr>
          <a:xfrm>
            <a:off x="4120172" y="139035"/>
            <a:ext cx="3157905" cy="14973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rPr>
              <a:t>Bố cục</a:t>
            </a:r>
          </a:p>
        </p:txBody>
      </p:sp>
      <p:sp>
        <p:nvSpPr>
          <p:cNvPr id="6" name="Mũi tên: Trái 5">
            <a:extLst>
              <a:ext uri="{FF2B5EF4-FFF2-40B4-BE49-F238E27FC236}">
                <a16:creationId xmlns:a16="http://schemas.microsoft.com/office/drawing/2014/main" id="{5B56DF2F-2745-274E-84AC-60828067C2FB}"/>
              </a:ext>
            </a:extLst>
          </p:cNvPr>
          <p:cNvSpPr/>
          <p:nvPr/>
        </p:nvSpPr>
        <p:spPr>
          <a:xfrm rot="19835018">
            <a:off x="2282071" y="1884407"/>
            <a:ext cx="1956816" cy="96926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Mũi tên: Trái 6">
            <a:extLst>
              <a:ext uri="{FF2B5EF4-FFF2-40B4-BE49-F238E27FC236}">
                <a16:creationId xmlns:a16="http://schemas.microsoft.com/office/drawing/2014/main" id="{13E8D78D-5223-7C44-9761-A30B96C0CAD4}"/>
              </a:ext>
            </a:extLst>
          </p:cNvPr>
          <p:cNvSpPr/>
          <p:nvPr/>
        </p:nvSpPr>
        <p:spPr>
          <a:xfrm rot="16200000">
            <a:off x="4720716" y="2421714"/>
            <a:ext cx="1956816" cy="96926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Mũi tên: Trái 7">
            <a:extLst>
              <a:ext uri="{FF2B5EF4-FFF2-40B4-BE49-F238E27FC236}">
                <a16:creationId xmlns:a16="http://schemas.microsoft.com/office/drawing/2014/main" id="{B54F8B31-884B-A642-BA6A-104FE2C86E04}"/>
              </a:ext>
            </a:extLst>
          </p:cNvPr>
          <p:cNvSpPr/>
          <p:nvPr/>
        </p:nvSpPr>
        <p:spPr>
          <a:xfrm rot="13777286">
            <a:off x="7072098" y="2211008"/>
            <a:ext cx="1956816" cy="96926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Cuộn: Dọc 8">
            <a:extLst>
              <a:ext uri="{FF2B5EF4-FFF2-40B4-BE49-F238E27FC236}">
                <a16:creationId xmlns:a16="http://schemas.microsoft.com/office/drawing/2014/main" id="{AC47FD9F-279C-1A4E-82F8-6D78B124F8D8}"/>
              </a:ext>
            </a:extLst>
          </p:cNvPr>
          <p:cNvSpPr/>
          <p:nvPr/>
        </p:nvSpPr>
        <p:spPr>
          <a:xfrm>
            <a:off x="1214694" y="3105659"/>
            <a:ext cx="2066544" cy="2286000"/>
          </a:xfrm>
          <a:prstGeom prst="vertic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Cuộn: Dọc 9">
            <a:extLst>
              <a:ext uri="{FF2B5EF4-FFF2-40B4-BE49-F238E27FC236}">
                <a16:creationId xmlns:a16="http://schemas.microsoft.com/office/drawing/2014/main" id="{CEA1F5A1-E49B-0A45-B99E-BAD10A2938CD}"/>
              </a:ext>
            </a:extLst>
          </p:cNvPr>
          <p:cNvSpPr/>
          <p:nvPr/>
        </p:nvSpPr>
        <p:spPr>
          <a:xfrm>
            <a:off x="4665852" y="3884754"/>
            <a:ext cx="2066544" cy="2286000"/>
          </a:xfrm>
          <a:prstGeom prst="vertic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Cuộn: Dọc 10">
            <a:extLst>
              <a:ext uri="{FF2B5EF4-FFF2-40B4-BE49-F238E27FC236}">
                <a16:creationId xmlns:a16="http://schemas.microsoft.com/office/drawing/2014/main" id="{254819FC-84A8-8948-AB2E-3ECC0A4F00D7}"/>
              </a:ext>
            </a:extLst>
          </p:cNvPr>
          <p:cNvSpPr/>
          <p:nvPr/>
        </p:nvSpPr>
        <p:spPr>
          <a:xfrm>
            <a:off x="8271920" y="3570653"/>
            <a:ext cx="2066544" cy="2286000"/>
          </a:xfrm>
          <a:prstGeom prst="vertic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Hộp Văn bản 12">
            <a:extLst>
              <a:ext uri="{FF2B5EF4-FFF2-40B4-BE49-F238E27FC236}">
                <a16:creationId xmlns:a16="http://schemas.microsoft.com/office/drawing/2014/main" id="{9975CBDF-7065-194E-A0CD-CEA79B64FD6E}"/>
              </a:ext>
            </a:extLst>
          </p:cNvPr>
          <p:cNvSpPr txBox="1"/>
          <p:nvPr/>
        </p:nvSpPr>
        <p:spPr>
          <a:xfrm>
            <a:off x="1621545" y="3271737"/>
            <a:ext cx="1301551" cy="2031325"/>
          </a:xfrm>
          <a:prstGeom prst="rect">
            <a:avLst/>
          </a:prstGeom>
          <a:noFill/>
        </p:spPr>
        <p:txBody>
          <a:bodyPr wrap="square">
            <a:spAutoFit/>
          </a:bodyPr>
          <a:lstStyle/>
          <a:p>
            <a:r>
              <a:rPr lang="vi-VN" sz="1400" b="1" i="0">
                <a:solidFill>
                  <a:srgbClr val="000000"/>
                </a:solidFill>
                <a:effectLst/>
                <a:latin typeface="Open Sans"/>
              </a:rPr>
              <a:t>Phần 1 (từ đầu.. ruột gan ông lão cứ múa cả lên, vui quá): Ông Hai khi nghe tin làng chợ Dầu theo giặc</a:t>
            </a:r>
            <a:endParaRPr lang="vi-VN" sz="1400" b="1"/>
          </a:p>
        </p:txBody>
      </p:sp>
      <p:sp>
        <p:nvSpPr>
          <p:cNvPr id="15" name="Hộp Văn bản 14">
            <a:extLst>
              <a:ext uri="{FF2B5EF4-FFF2-40B4-BE49-F238E27FC236}">
                <a16:creationId xmlns:a16="http://schemas.microsoft.com/office/drawing/2014/main" id="{7537571C-B402-A643-AEDC-21C41CA487CF}"/>
              </a:ext>
            </a:extLst>
          </p:cNvPr>
          <p:cNvSpPr txBox="1"/>
          <p:nvPr/>
        </p:nvSpPr>
        <p:spPr>
          <a:xfrm flipH="1">
            <a:off x="5046251" y="4188942"/>
            <a:ext cx="1438210" cy="1815882"/>
          </a:xfrm>
          <a:prstGeom prst="rect">
            <a:avLst/>
          </a:prstGeom>
          <a:noFill/>
        </p:spPr>
        <p:txBody>
          <a:bodyPr wrap="square">
            <a:spAutoFit/>
          </a:bodyPr>
          <a:lstStyle/>
          <a:p>
            <a:r>
              <a:rPr lang="vi-VN" sz="1400" b="1" i="0">
                <a:solidFill>
                  <a:srgbClr val="000000"/>
                </a:solidFill>
                <a:effectLst/>
                <a:latin typeface="Open Sans"/>
              </a:rPr>
              <a:t>Phần 2 (tiếp… vợi đi được đôi phần): diễn biến tâm trạng của ông Hai khi nghe tin làng chợ Dầu theo giặc</a:t>
            </a:r>
            <a:endParaRPr lang="vi-VN" sz="1400" b="1"/>
          </a:p>
        </p:txBody>
      </p:sp>
      <p:sp>
        <p:nvSpPr>
          <p:cNvPr id="17" name="Hộp Văn bản 16">
            <a:extLst>
              <a:ext uri="{FF2B5EF4-FFF2-40B4-BE49-F238E27FC236}">
                <a16:creationId xmlns:a16="http://schemas.microsoft.com/office/drawing/2014/main" id="{B8CE8ECF-A60D-3D47-9C37-C8D1F766A1CD}"/>
              </a:ext>
            </a:extLst>
          </p:cNvPr>
          <p:cNvSpPr txBox="1"/>
          <p:nvPr/>
        </p:nvSpPr>
        <p:spPr>
          <a:xfrm rot="10800000" flipV="1">
            <a:off x="8633974" y="4065633"/>
            <a:ext cx="1296865" cy="1384995"/>
          </a:xfrm>
          <a:prstGeom prst="rect">
            <a:avLst/>
          </a:prstGeom>
          <a:noFill/>
        </p:spPr>
        <p:txBody>
          <a:bodyPr wrap="square">
            <a:spAutoFit/>
          </a:bodyPr>
          <a:lstStyle/>
          <a:p>
            <a:r>
              <a:rPr lang="vi-VN" sz="1400" b="1" i="0">
                <a:solidFill>
                  <a:srgbClr val="000000"/>
                </a:solidFill>
                <a:effectLst/>
                <a:latin typeface="Open Sans"/>
              </a:rPr>
              <a:t>Phần 3 (còn lại): niềm hạnh phúc của ông Hai khi nghe tin cải chính</a:t>
            </a:r>
            <a:endParaRPr lang="vi-VN" sz="1400" b="1"/>
          </a:p>
        </p:txBody>
      </p:sp>
    </p:spTree>
    <p:custDataLst>
      <p:tags r:id="rId1"/>
    </p:custDataLst>
    <p:extLst>
      <p:ext uri="{BB962C8B-B14F-4D97-AF65-F5344CB8AC3E}">
        <p14:creationId xmlns:p14="http://schemas.microsoft.com/office/powerpoint/2010/main" val="222121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arn(inVertical)">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3"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Lưu đồ: Điểm Kết Thúc 5">
            <a:extLst>
              <a:ext uri="{FF2B5EF4-FFF2-40B4-BE49-F238E27FC236}">
                <a16:creationId xmlns:a16="http://schemas.microsoft.com/office/drawing/2014/main" id="{910299A8-9844-9048-9589-437F60A563C6}"/>
              </a:ext>
            </a:extLst>
          </p:cNvPr>
          <p:cNvSpPr/>
          <p:nvPr/>
        </p:nvSpPr>
        <p:spPr>
          <a:xfrm>
            <a:off x="952500" y="550985"/>
            <a:ext cx="10392019" cy="575603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ộp Văn bản 6">
            <a:extLst>
              <a:ext uri="{FF2B5EF4-FFF2-40B4-BE49-F238E27FC236}">
                <a16:creationId xmlns:a16="http://schemas.microsoft.com/office/drawing/2014/main" id="{7CEC22B0-6731-5249-9F55-18A9D88948E7}"/>
              </a:ext>
            </a:extLst>
          </p:cNvPr>
          <p:cNvSpPr txBox="1"/>
          <p:nvPr/>
        </p:nvSpPr>
        <p:spPr>
          <a:xfrm>
            <a:off x="4434252" y="1112714"/>
            <a:ext cx="2929305" cy="461665"/>
          </a:xfrm>
          <a:prstGeom prst="rect">
            <a:avLst/>
          </a:prstGeom>
          <a:noFill/>
        </p:spPr>
        <p:txBody>
          <a:bodyPr wrap="square" rtlCol="0">
            <a:spAutoFit/>
          </a:bodyPr>
          <a:lstStyle/>
          <a:p>
            <a:pPr algn="l"/>
            <a:r>
              <a:rPr lang="vi-VN" sz="2400" b="1">
                <a:solidFill>
                  <a:srgbClr val="FF0000"/>
                </a:solidFill>
              </a:rPr>
              <a:t>TÓM TẮT TRUYỆN</a:t>
            </a:r>
          </a:p>
        </p:txBody>
      </p:sp>
      <p:sp>
        <p:nvSpPr>
          <p:cNvPr id="9" name="Hộp Văn bản 8">
            <a:extLst>
              <a:ext uri="{FF2B5EF4-FFF2-40B4-BE49-F238E27FC236}">
                <a16:creationId xmlns:a16="http://schemas.microsoft.com/office/drawing/2014/main" id="{1436EF72-D871-4D40-9FC5-110F85D3482B}"/>
              </a:ext>
            </a:extLst>
          </p:cNvPr>
          <p:cNvSpPr txBox="1"/>
          <p:nvPr/>
        </p:nvSpPr>
        <p:spPr>
          <a:xfrm>
            <a:off x="1807309" y="1720839"/>
            <a:ext cx="8670192" cy="3170099"/>
          </a:xfrm>
          <a:prstGeom prst="rect">
            <a:avLst/>
          </a:prstGeom>
          <a:noFill/>
        </p:spPr>
        <p:txBody>
          <a:bodyPr wrap="square">
            <a:spAutoFit/>
          </a:bodyPr>
          <a:lstStyle/>
          <a:p>
            <a:r>
              <a:rPr lang="vi-VN" sz="2000" b="1" i="0">
                <a:solidFill>
                  <a:srgbClr val="000000"/>
                </a:solidFill>
                <a:effectLst/>
                <a:latin typeface="Open Sans"/>
              </a:rPr>
              <a:t>Ông Hai là một người nông dân sống ở làng Chợ Dầu, do chiến tranh nên ông phải đi tản cư. Ở nơi tản cư, ông luôn tự hào về cái làng của mình và mang nó khoe với mọi người. Khi tin làng Chợ Dầu theo giặc, ông sững sờ, cổ ông nghẹn ắng lại, da mặt tê rân rân, xấu hổ tới mức cứ cúi gằm mặt xuống mà đi. Suốt mấy ngày ở nhà, ông chẳng dám đi đâu, mang nỗi ám ảnh nặng nề, đau đớn, tủi hổ, bế tắc, tuyệt vọng. Tâm trạng ông bế tắc khi mụ chủ nhà nói sẽ đuổi hết người làng Chợ Dầu khỏi nơi sơ tán. Rồi cái tin cải chính khiến ông sung sướng đi khoe về làng mình với tâm trạng như lúc ban đầu, ông hạnh phúc khi khoe Tây nó đốt nhà mình.</a:t>
            </a:r>
            <a:endParaRPr lang="vi-VN" sz="2000" b="1"/>
          </a:p>
        </p:txBody>
      </p:sp>
      <p:pic>
        <p:nvPicPr>
          <p:cNvPr id="2" name="Picture 7">
            <a:extLst>
              <a:ext uri="{FF2B5EF4-FFF2-40B4-BE49-F238E27FC236}">
                <a16:creationId xmlns:a16="http://schemas.microsoft.com/office/drawing/2014/main" id="{AEE88567-50E1-234F-A7FE-1A9C63D2DAB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187110" y="4890938"/>
            <a:ext cx="14478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a:extLst>
              <a:ext uri="{FF2B5EF4-FFF2-40B4-BE49-F238E27FC236}">
                <a16:creationId xmlns:a16="http://schemas.microsoft.com/office/drawing/2014/main" id="{ACB2F7B8-FF5A-E74E-9BFC-8AFB4E3F78E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70471" y="86944"/>
            <a:ext cx="1354019" cy="26990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0565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E1B8EAB6-7B56-C449-AAA3-F68FF504A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5" name="Hộp Văn bản 4">
            <a:extLst>
              <a:ext uri="{FF2B5EF4-FFF2-40B4-BE49-F238E27FC236}">
                <a16:creationId xmlns:a16="http://schemas.microsoft.com/office/drawing/2014/main" id="{AFC82877-C438-8F4E-B158-23DE16E33501}"/>
              </a:ext>
            </a:extLst>
          </p:cNvPr>
          <p:cNvSpPr txBox="1"/>
          <p:nvPr/>
        </p:nvSpPr>
        <p:spPr>
          <a:xfrm>
            <a:off x="-1" y="5842338"/>
            <a:ext cx="12191999" cy="1015662"/>
          </a:xfrm>
          <a:prstGeom prst="rect">
            <a:avLst/>
          </a:prstGeom>
          <a:solidFill>
            <a:schemeClr val="bg1"/>
          </a:solidFill>
        </p:spPr>
        <p:txBody>
          <a:bodyPr wrap="square" rtlCol="0">
            <a:spAutoFit/>
          </a:bodyPr>
          <a:lstStyle/>
          <a:p>
            <a:pPr algn="l"/>
            <a:r>
              <a:rPr lang="vi-VN"/>
              <a:t>                               </a:t>
            </a:r>
            <a:r>
              <a:rPr lang="vi-VN" sz="6000" b="1">
                <a:solidFill>
                  <a:srgbClr val="FF0000"/>
                </a:solidFill>
              </a:rPr>
              <a:t>Người dân đi tản cư</a:t>
            </a:r>
          </a:p>
        </p:txBody>
      </p:sp>
    </p:spTree>
    <p:custDataLst>
      <p:tags r:id="rId1"/>
    </p:custDataLst>
    <p:extLst>
      <p:ext uri="{BB962C8B-B14F-4D97-AF65-F5344CB8AC3E}">
        <p14:creationId xmlns:p14="http://schemas.microsoft.com/office/powerpoint/2010/main" val="86285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247A417-732B-4FD2-9501-CE90FC56E93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7\uFFFD'\uFFFD{A74CD689-89C5-479C-87FA-7851B014C158}&quot;,&quot;C:\\Users\\STD\\Desktop\\Chị Hạn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13 Lang"/>
</p:tagLst>
</file>

<file path=ppt/tags/tag10.xml><?xml version="1.0" encoding="utf-8"?>
<p:tagLst xmlns:a="http://schemas.openxmlformats.org/drawingml/2006/main" xmlns:r="http://schemas.openxmlformats.org/officeDocument/2006/relationships" xmlns:p="http://schemas.openxmlformats.org/presentationml/2006/main">
  <p:tag name="GENSWF_SLIDE_UID" val="{791E22A8-03A7-4DFE-8AFA-D39ABE3C8D29}: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41F170B5-93B2-44CE-BCBA-F0AF624049D0}: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D2F6E83A-C366-4CB8-B6E5-A71B424310F0}: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8E1F2871-3C8A-481F-BD28-DC0E88F57A2B}: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2CDEFF8B-D290-4BA0-8617-22AF383A0973}:268"/>
</p:tagLst>
</file>

<file path=ppt/tags/tag15.xml><?xml version="1.0" encoding="utf-8"?>
<p:tagLst xmlns:a="http://schemas.openxmlformats.org/drawingml/2006/main" xmlns:r="http://schemas.openxmlformats.org/officeDocument/2006/relationships" xmlns:p="http://schemas.openxmlformats.org/presentationml/2006/main">
  <p:tag name="GENSWF_SLIDE_UID" val="{E952ECBB-22D6-46D3-A309-81F52EC1629B}: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A2988E87-033E-4BF6-B48B-F9591A8CCA55}:271"/>
</p:tagLst>
</file>

<file path=ppt/tags/tag17.xml><?xml version="1.0" encoding="utf-8"?>
<p:tagLst xmlns:a="http://schemas.openxmlformats.org/drawingml/2006/main" xmlns:r="http://schemas.openxmlformats.org/officeDocument/2006/relationships" xmlns:p="http://schemas.openxmlformats.org/presentationml/2006/main">
  <p:tag name="GENSWF_SLIDE_UID" val="{B6B92273-30BC-4183-8092-A78D718906E7}:272"/>
</p:tagLst>
</file>

<file path=ppt/tags/tag18.xml><?xml version="1.0" encoding="utf-8"?>
<p:tagLst xmlns:a="http://schemas.openxmlformats.org/drawingml/2006/main" xmlns:r="http://schemas.openxmlformats.org/officeDocument/2006/relationships" xmlns:p="http://schemas.openxmlformats.org/presentationml/2006/main">
  <p:tag name="GENSWF_SLIDE_UID" val="{023F0E07-6B5C-492E-93D6-06E29A63D23E}:273"/>
</p:tagLst>
</file>

<file path=ppt/tags/tag19.xml><?xml version="1.0" encoding="utf-8"?>
<p:tagLst xmlns:a="http://schemas.openxmlformats.org/drawingml/2006/main" xmlns:r="http://schemas.openxmlformats.org/officeDocument/2006/relationships" xmlns:p="http://schemas.openxmlformats.org/presentationml/2006/main">
  <p:tag name="GENSWF_SLIDE_UID" val="{C33A660B-9BB0-4475-81EE-2D250401B378}:274"/>
</p:tagLst>
</file>

<file path=ppt/tags/tag2.xml><?xml version="1.0" encoding="utf-8"?>
<p:tagLst xmlns:a="http://schemas.openxmlformats.org/drawingml/2006/main" xmlns:r="http://schemas.openxmlformats.org/officeDocument/2006/relationships" xmlns:p="http://schemas.openxmlformats.org/presentationml/2006/main">
  <p:tag name="GENSWF_SLIDE_UID" val="{33986F14-2B1A-4606-B0EB-87F0E86F1C83}: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701B2C5F-0D09-4A2F-A8A0-FFB090F3BC3A}:275"/>
</p:tagLst>
</file>

<file path=ppt/tags/tag21.xml><?xml version="1.0" encoding="utf-8"?>
<p:tagLst xmlns:a="http://schemas.openxmlformats.org/drawingml/2006/main" xmlns:r="http://schemas.openxmlformats.org/officeDocument/2006/relationships" xmlns:p="http://schemas.openxmlformats.org/presentationml/2006/main">
  <p:tag name="GENSWF_SLIDE_UID" val="{C0C18816-4707-41A3-91B1-428B8C87EC99}:277"/>
</p:tagLst>
</file>

<file path=ppt/tags/tag22.xml><?xml version="1.0" encoding="utf-8"?>
<p:tagLst xmlns:a="http://schemas.openxmlformats.org/drawingml/2006/main" xmlns:r="http://schemas.openxmlformats.org/officeDocument/2006/relationships" xmlns:p="http://schemas.openxmlformats.org/presentationml/2006/main">
  <p:tag name="GENSWF_SLIDE_UID" val="{818247EF-DBEF-4F11-85CC-29105BF75808}:278"/>
</p:tagLst>
</file>

<file path=ppt/tags/tag3.xml><?xml version="1.0" encoding="utf-8"?>
<p:tagLst xmlns:a="http://schemas.openxmlformats.org/drawingml/2006/main" xmlns:r="http://schemas.openxmlformats.org/officeDocument/2006/relationships" xmlns:p="http://schemas.openxmlformats.org/presentationml/2006/main">
  <p:tag name="GENSWF_SLIDE_UID" val="{87769253-752F-466D-8707-023032D64BC3}:257"/>
</p:tagLst>
</file>

<file path=ppt/tags/tag4.xml><?xml version="1.0" encoding="utf-8"?>
<p:tagLst xmlns:a="http://schemas.openxmlformats.org/drawingml/2006/main" xmlns:r="http://schemas.openxmlformats.org/officeDocument/2006/relationships" xmlns:p="http://schemas.openxmlformats.org/presentationml/2006/main">
  <p:tag name="GENSWF_SLIDE_UID" val="{CA921334-F536-4DE6-8C2B-0DE2063BC52E}:258"/>
</p:tagLst>
</file>

<file path=ppt/tags/tag5.xml><?xml version="1.0" encoding="utf-8"?>
<p:tagLst xmlns:a="http://schemas.openxmlformats.org/drawingml/2006/main" xmlns:r="http://schemas.openxmlformats.org/officeDocument/2006/relationships" xmlns:p="http://schemas.openxmlformats.org/presentationml/2006/main">
  <p:tag name="GENSWF_SLIDE_UID" val="{BBC20902-C756-4500-9331-8AECF44B0B4C}:259"/>
</p:tagLst>
</file>

<file path=ppt/tags/tag6.xml><?xml version="1.0" encoding="utf-8"?>
<p:tagLst xmlns:a="http://schemas.openxmlformats.org/drawingml/2006/main" xmlns:r="http://schemas.openxmlformats.org/officeDocument/2006/relationships" xmlns:p="http://schemas.openxmlformats.org/presentationml/2006/main">
  <p:tag name="GENSWF_SLIDE_UID" val="{3D4B1DBB-ECAE-4E36-8E88-A8F6119AD943}:260"/>
</p:tagLst>
</file>

<file path=ppt/tags/tag7.xml><?xml version="1.0" encoding="utf-8"?>
<p:tagLst xmlns:a="http://schemas.openxmlformats.org/drawingml/2006/main" xmlns:r="http://schemas.openxmlformats.org/officeDocument/2006/relationships" xmlns:p="http://schemas.openxmlformats.org/presentationml/2006/main">
  <p:tag name="GENSWF_SLIDE_UID" val="{FBCAC135-9996-43FF-93B0-DA688710263A}:261"/>
</p:tagLst>
</file>

<file path=ppt/tags/tag8.xml><?xml version="1.0" encoding="utf-8"?>
<p:tagLst xmlns:a="http://schemas.openxmlformats.org/drawingml/2006/main" xmlns:r="http://schemas.openxmlformats.org/officeDocument/2006/relationships" xmlns:p="http://schemas.openxmlformats.org/presentationml/2006/main">
  <p:tag name="GENSWF_SLIDE_UID" val="{F6359F98-7E02-42DA-81BE-A7D1DCF30B43}:262"/>
</p:tagLst>
</file>

<file path=ppt/tags/tag9.xml><?xml version="1.0" encoding="utf-8"?>
<p:tagLst xmlns:a="http://schemas.openxmlformats.org/drawingml/2006/main" xmlns:r="http://schemas.openxmlformats.org/officeDocument/2006/relationships" xmlns:p="http://schemas.openxmlformats.org/presentationml/2006/main">
  <p:tag name="GENSWF_SLIDE_UID" val="{705CB02E-E9B8-4034-AD19-3A445D794ECA}:2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956</Words>
  <Application>Microsoft Office PowerPoint</Application>
  <PresentationFormat>Widescreen</PresentationFormat>
  <Paragraphs>91</Paragraphs>
  <Slides>21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vt:lpstr>
      <vt:lpstr>Calibri</vt:lpstr>
      <vt:lpstr>Matura MT Script Capitals</vt:lpstr>
      <vt:lpstr>Open Sans</vt:lpstr>
      <vt:lpstr>Pristina</vt:lpstr>
      <vt:lpstr>Roboto</vt:lpstr>
      <vt:lpstr>Source Sans Pro</vt:lpstr>
      <vt:lpstr>Times New Roman</vt:lpstr>
      <vt:lpstr>Office Theme</vt:lpstr>
      <vt:lpstr>PowerPoint Presentation</vt:lpstr>
      <vt:lpstr>                   LÀNG –KIM LÂN</vt:lpstr>
      <vt:lpstr>PowerPoint Presentation</vt:lpstr>
      <vt:lpstr>PowerPoint Presentation</vt:lpstr>
      <vt:lpstr>                   LÀNG –KIM LÂN</vt:lpstr>
      <vt:lpstr>                   LÀNG –KIM LÂN</vt:lpstr>
      <vt:lpstr>PowerPoint Presentation</vt:lpstr>
      <vt:lpstr>PowerPoint Presentation</vt:lpstr>
      <vt:lpstr>PowerPoint Presentation</vt:lpstr>
      <vt:lpstr>Tình huống truyện: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13 Lang</dc:title>
  <dc:creator>Huy Nguyen</dc:creator>
  <cp:lastModifiedBy>STD</cp:lastModifiedBy>
  <cp:revision>25</cp:revision>
  <dcterms:created xsi:type="dcterms:W3CDTF">2021-01-23T14:47:02Z</dcterms:created>
  <dcterms:modified xsi:type="dcterms:W3CDTF">2024-05-31T15:23:11Z</dcterms:modified>
</cp:coreProperties>
</file>