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2" r:id="rId1"/>
  </p:sldMasterIdLst>
  <p:notesMasterIdLst>
    <p:notesMasterId r:id="rId21"/>
  </p:notesMasterIdLst>
  <p:sldIdLst>
    <p:sldId id="256" r:id="rId2"/>
    <p:sldId id="354" r:id="rId3"/>
    <p:sldId id="351" r:id="rId4"/>
    <p:sldId id="352" r:id="rId5"/>
    <p:sldId id="257" r:id="rId6"/>
    <p:sldId id="338" r:id="rId7"/>
    <p:sldId id="353" r:id="rId8"/>
    <p:sldId id="355" r:id="rId9"/>
    <p:sldId id="342" r:id="rId10"/>
    <p:sldId id="299" r:id="rId11"/>
    <p:sldId id="304" r:id="rId12"/>
    <p:sldId id="344" r:id="rId13"/>
    <p:sldId id="259" r:id="rId14"/>
    <p:sldId id="349" r:id="rId15"/>
    <p:sldId id="350" r:id="rId16"/>
    <p:sldId id="348" r:id="rId17"/>
    <p:sldId id="356" r:id="rId18"/>
    <p:sldId id="261" r:id="rId19"/>
    <p:sldId id="346" r:id="rId20"/>
  </p:sldIdLst>
  <p:sldSz cx="9144000" cy="5143500" type="screen16x9"/>
  <p:notesSz cx="6858000" cy="9144000"/>
  <p:embeddedFontLst>
    <p:embeddedFont>
      <p:font typeface="Exo" panose="020B0604020202020204" charset="0"/>
      <p:regular r:id="rId22"/>
      <p:bold r:id="rId23"/>
      <p:italic r:id="rId24"/>
      <p:boldItalic r:id="rId25"/>
    </p:embeddedFont>
    <p:embeddedFont>
      <p:font typeface="Exo Thin" panose="020B0604020202020204" charset="0"/>
      <p:bold r:id="rId26"/>
      <p:boldItalic r:id="rId27"/>
    </p:embeddedFont>
    <p:embeddedFont>
      <p:font typeface="Poppins" panose="020B0604020202020204" charset="0"/>
      <p:regular r:id="rId28"/>
      <p:bold r:id="rId29"/>
      <p:italic r:id="rId30"/>
      <p:boldItalic r:id="rId31"/>
    </p:embeddedFont>
    <p:embeddedFont>
      <p:font typeface="Roboto Condensed Light" panose="020B0604020202020204" charset="0"/>
      <p:regular r:id="rId32"/>
    </p:embeddedFont>
    <p:embeddedFont>
      <p:font typeface="Tahoma" panose="020B0604030504040204" pitchFamily="34" charset="0"/>
      <p:regular r:id="rId33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07FD"/>
    <a:srgbClr val="3608FC"/>
    <a:srgbClr val="0AB0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70EC2C4-3236-40D5-8692-46C56E4D6137}">
  <a:tblStyle styleId="{170EC2C4-3236-40D5-8692-46C56E4D613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94660"/>
  </p:normalViewPr>
  <p:slideViewPr>
    <p:cSldViewPr>
      <p:cViewPr varScale="1">
        <p:scale>
          <a:sx n="106" d="100"/>
          <a:sy n="106" d="100"/>
        </p:scale>
        <p:origin x="408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6" name="Google Shape;171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5" name="Google Shape;1745;gb4b9e09dbc_2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6" name="Google Shape;1746;gb4b9e09dbc_2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5" name="Google Shape;1745;gb4b9e09dbc_2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6" name="Google Shape;1746;gb4b9e09dbc_2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" name="Google Shape;1751;gb4b9e09dbc_2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2" name="Google Shape;1752;gb4b9e09dbc_2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7" name="Google Shape;2347;gb4b9e09dbc_2_259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8" name="Google Shape;2348;gb4b9e09dbc_2_259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0" name="Google Shape;2420;gb4b9e09dbc_2_259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1" name="Google Shape;2421;gb4b9e09dbc_2_259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4" name="Google Shape;1774;gb4b9e09db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5" name="Google Shape;1775;gb4b9e09db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0" name="Google Shape;1810;gb4b9e09dbc_2_16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1" name="Google Shape;1811;gb4b9e09dbc_2_16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855999" y="-799998"/>
            <a:ext cx="1700587" cy="1700587"/>
            <a:chOff x="4155551" y="-407531"/>
            <a:chExt cx="1965088" cy="1965088"/>
          </a:xfrm>
        </p:grpSpPr>
        <p:sp>
          <p:nvSpPr>
            <p:cNvPr id="10" name="Google Shape;10;p2"/>
            <p:cNvSpPr/>
            <p:nvPr/>
          </p:nvSpPr>
          <p:spPr>
            <a:xfrm>
              <a:off x="5879634" y="1181967"/>
              <a:ext cx="241005" cy="375590"/>
            </a:xfrm>
            <a:custGeom>
              <a:avLst/>
              <a:gdLst/>
              <a:ahLst/>
              <a:cxnLst/>
              <a:rect l="l" t="t" r="r" b="b"/>
              <a:pathLst>
                <a:path w="3012" h="4694" extrusionOk="0">
                  <a:moveTo>
                    <a:pt x="3012" y="0"/>
                  </a:moveTo>
                  <a:lnTo>
                    <a:pt x="0" y="4693"/>
                  </a:lnTo>
                  <a:lnTo>
                    <a:pt x="791" y="4693"/>
                  </a:lnTo>
                  <a:lnTo>
                    <a:pt x="3012" y="1230"/>
                  </a:lnTo>
                  <a:lnTo>
                    <a:pt x="30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6040224" y="1431934"/>
              <a:ext cx="80415" cy="125624"/>
            </a:xfrm>
            <a:custGeom>
              <a:avLst/>
              <a:gdLst/>
              <a:ahLst/>
              <a:cxnLst/>
              <a:rect l="l" t="t" r="r" b="b"/>
              <a:pathLst>
                <a:path w="1005" h="1570" extrusionOk="0">
                  <a:moveTo>
                    <a:pt x="1005" y="1"/>
                  </a:moveTo>
                  <a:lnTo>
                    <a:pt x="1" y="1569"/>
                  </a:lnTo>
                  <a:lnTo>
                    <a:pt x="779" y="1569"/>
                  </a:lnTo>
                  <a:lnTo>
                    <a:pt x="1005" y="1218"/>
                  </a:lnTo>
                  <a:lnTo>
                    <a:pt x="100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155551" y="-407531"/>
              <a:ext cx="167791" cy="261169"/>
            </a:xfrm>
            <a:custGeom>
              <a:avLst/>
              <a:gdLst/>
              <a:ahLst/>
              <a:cxnLst/>
              <a:rect l="l" t="t" r="r" b="b"/>
              <a:pathLst>
                <a:path w="2097" h="3264" extrusionOk="0">
                  <a:moveTo>
                    <a:pt x="1306" y="0"/>
                  </a:moveTo>
                  <a:lnTo>
                    <a:pt x="1" y="2033"/>
                  </a:lnTo>
                  <a:lnTo>
                    <a:pt x="1" y="3263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55551" y="-407531"/>
              <a:ext cx="327421" cy="510176"/>
            </a:xfrm>
            <a:custGeom>
              <a:avLst/>
              <a:gdLst/>
              <a:ahLst/>
              <a:cxnLst/>
              <a:rect l="l" t="t" r="r" b="b"/>
              <a:pathLst>
                <a:path w="4092" h="6376" extrusionOk="0">
                  <a:moveTo>
                    <a:pt x="3314" y="0"/>
                  </a:moveTo>
                  <a:lnTo>
                    <a:pt x="1" y="5158"/>
                  </a:lnTo>
                  <a:lnTo>
                    <a:pt x="1" y="6375"/>
                  </a:lnTo>
                  <a:lnTo>
                    <a:pt x="40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155551" y="-407531"/>
              <a:ext cx="488092" cy="760143"/>
            </a:xfrm>
            <a:custGeom>
              <a:avLst/>
              <a:gdLst/>
              <a:ahLst/>
              <a:cxnLst/>
              <a:rect l="l" t="t" r="r" b="b"/>
              <a:pathLst>
                <a:path w="6100" h="9500" extrusionOk="0">
                  <a:moveTo>
                    <a:pt x="5309" y="0"/>
                  </a:moveTo>
                  <a:lnTo>
                    <a:pt x="1" y="8270"/>
                  </a:lnTo>
                  <a:lnTo>
                    <a:pt x="1" y="9500"/>
                  </a:lnTo>
                  <a:lnTo>
                    <a:pt x="60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155551" y="-407531"/>
              <a:ext cx="647721" cy="1000188"/>
            </a:xfrm>
            <a:custGeom>
              <a:avLst/>
              <a:gdLst/>
              <a:ahLst/>
              <a:cxnLst/>
              <a:rect l="l" t="t" r="r" b="b"/>
              <a:pathLst>
                <a:path w="8095" h="12500" extrusionOk="0">
                  <a:moveTo>
                    <a:pt x="7304" y="0"/>
                  </a:moveTo>
                  <a:lnTo>
                    <a:pt x="1" y="11382"/>
                  </a:lnTo>
                  <a:cubicBezTo>
                    <a:pt x="13" y="11759"/>
                    <a:pt x="26" y="12135"/>
                    <a:pt x="63" y="12499"/>
                  </a:cubicBezTo>
                  <a:lnTo>
                    <a:pt x="80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80675" y="-407531"/>
              <a:ext cx="782307" cy="1190943"/>
            </a:xfrm>
            <a:custGeom>
              <a:avLst/>
              <a:gdLst/>
              <a:ahLst/>
              <a:cxnLst/>
              <a:rect l="l" t="t" r="r" b="b"/>
              <a:pathLst>
                <a:path w="9777" h="14884" extrusionOk="0">
                  <a:moveTo>
                    <a:pt x="8998" y="0"/>
                  </a:moveTo>
                  <a:lnTo>
                    <a:pt x="0" y="14017"/>
                  </a:lnTo>
                  <a:cubicBezTo>
                    <a:pt x="63" y="14306"/>
                    <a:pt x="139" y="14595"/>
                    <a:pt x="226" y="14883"/>
                  </a:cubicBezTo>
                  <a:lnTo>
                    <a:pt x="97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232925" y="-405531"/>
              <a:ext cx="885686" cy="1345532"/>
            </a:xfrm>
            <a:custGeom>
              <a:avLst/>
              <a:gdLst/>
              <a:ahLst/>
              <a:cxnLst/>
              <a:rect l="l" t="t" r="r" b="b"/>
              <a:pathLst>
                <a:path w="11069" h="16816" extrusionOk="0">
                  <a:moveTo>
                    <a:pt x="10328" y="1"/>
                  </a:moveTo>
                  <a:lnTo>
                    <a:pt x="0" y="16088"/>
                  </a:lnTo>
                  <a:cubicBezTo>
                    <a:pt x="100" y="16339"/>
                    <a:pt x="201" y="16578"/>
                    <a:pt x="314" y="16816"/>
                  </a:cubicBezTo>
                  <a:lnTo>
                    <a:pt x="11068" y="63"/>
                  </a:lnTo>
                  <a:cubicBezTo>
                    <a:pt x="10830" y="38"/>
                    <a:pt x="10579" y="13"/>
                    <a:pt x="103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302138" y="-387448"/>
              <a:ext cx="960020" cy="1460994"/>
            </a:xfrm>
            <a:custGeom>
              <a:avLst/>
              <a:gdLst/>
              <a:ahLst/>
              <a:cxnLst/>
              <a:rect l="l" t="t" r="r" b="b"/>
              <a:pathLst>
                <a:path w="11998" h="18259" extrusionOk="0">
                  <a:moveTo>
                    <a:pt x="11320" y="0"/>
                  </a:moveTo>
                  <a:lnTo>
                    <a:pt x="1" y="17631"/>
                  </a:lnTo>
                  <a:cubicBezTo>
                    <a:pt x="126" y="17845"/>
                    <a:pt x="252" y="18046"/>
                    <a:pt x="377" y="18259"/>
                  </a:cubicBezTo>
                  <a:lnTo>
                    <a:pt x="11998" y="151"/>
                  </a:lnTo>
                  <a:cubicBezTo>
                    <a:pt x="11772" y="101"/>
                    <a:pt x="11546" y="51"/>
                    <a:pt x="113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384473" y="-352321"/>
              <a:ext cx="1011230" cy="1539329"/>
            </a:xfrm>
            <a:custGeom>
              <a:avLst/>
              <a:gdLst/>
              <a:ahLst/>
              <a:cxnLst/>
              <a:rect l="l" t="t" r="r" b="b"/>
              <a:pathLst>
                <a:path w="12638" h="19238" extrusionOk="0">
                  <a:moveTo>
                    <a:pt x="11998" y="1"/>
                  </a:moveTo>
                  <a:lnTo>
                    <a:pt x="1" y="18711"/>
                  </a:lnTo>
                  <a:cubicBezTo>
                    <a:pt x="139" y="18887"/>
                    <a:pt x="290" y="19075"/>
                    <a:pt x="440" y="19238"/>
                  </a:cubicBezTo>
                  <a:lnTo>
                    <a:pt x="12638" y="226"/>
                  </a:lnTo>
                  <a:cubicBezTo>
                    <a:pt x="12424" y="151"/>
                    <a:pt x="12211" y="76"/>
                    <a:pt x="119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476891" y="-301111"/>
              <a:ext cx="1043316" cy="1586537"/>
            </a:xfrm>
            <a:custGeom>
              <a:avLst/>
              <a:gdLst/>
              <a:ahLst/>
              <a:cxnLst/>
              <a:rect l="l" t="t" r="r" b="b"/>
              <a:pathLst>
                <a:path w="13039" h="19828" extrusionOk="0">
                  <a:moveTo>
                    <a:pt x="12436" y="1"/>
                  </a:moveTo>
                  <a:lnTo>
                    <a:pt x="0" y="19376"/>
                  </a:lnTo>
                  <a:cubicBezTo>
                    <a:pt x="164" y="19527"/>
                    <a:pt x="327" y="19677"/>
                    <a:pt x="502" y="19828"/>
                  </a:cubicBezTo>
                  <a:lnTo>
                    <a:pt x="13039" y="302"/>
                  </a:lnTo>
                  <a:cubicBezTo>
                    <a:pt x="12838" y="189"/>
                    <a:pt x="12637" y="88"/>
                    <a:pt x="124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580270" y="-236859"/>
              <a:ext cx="1054438" cy="1605661"/>
            </a:xfrm>
            <a:custGeom>
              <a:avLst/>
              <a:gdLst/>
              <a:ahLst/>
              <a:cxnLst/>
              <a:rect l="l" t="t" r="r" b="b"/>
              <a:pathLst>
                <a:path w="13178" h="20067" extrusionOk="0">
                  <a:moveTo>
                    <a:pt x="12625" y="1"/>
                  </a:moveTo>
                  <a:lnTo>
                    <a:pt x="1" y="19677"/>
                  </a:lnTo>
                  <a:cubicBezTo>
                    <a:pt x="177" y="19815"/>
                    <a:pt x="352" y="19941"/>
                    <a:pt x="541" y="20066"/>
                  </a:cubicBezTo>
                  <a:lnTo>
                    <a:pt x="13177" y="365"/>
                  </a:lnTo>
                  <a:cubicBezTo>
                    <a:pt x="13002" y="239"/>
                    <a:pt x="12813" y="126"/>
                    <a:pt x="126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692771" y="-158525"/>
              <a:ext cx="1048357" cy="1596619"/>
            </a:xfrm>
            <a:custGeom>
              <a:avLst/>
              <a:gdLst/>
              <a:ahLst/>
              <a:cxnLst/>
              <a:rect l="l" t="t" r="r" b="b"/>
              <a:pathLst>
                <a:path w="13102" h="19954" extrusionOk="0">
                  <a:moveTo>
                    <a:pt x="12599" y="1"/>
                  </a:moveTo>
                  <a:lnTo>
                    <a:pt x="0" y="19639"/>
                  </a:lnTo>
                  <a:cubicBezTo>
                    <a:pt x="189" y="19752"/>
                    <a:pt x="377" y="19853"/>
                    <a:pt x="578" y="19953"/>
                  </a:cubicBezTo>
                  <a:lnTo>
                    <a:pt x="13101" y="440"/>
                  </a:lnTo>
                  <a:cubicBezTo>
                    <a:pt x="12938" y="289"/>
                    <a:pt x="12763" y="139"/>
                    <a:pt x="125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813274" y="-66107"/>
              <a:ext cx="1025232" cy="1559412"/>
            </a:xfrm>
            <a:custGeom>
              <a:avLst/>
              <a:gdLst/>
              <a:ahLst/>
              <a:cxnLst/>
              <a:rect l="l" t="t" r="r" b="b"/>
              <a:pathLst>
                <a:path w="12813" h="19489" extrusionOk="0">
                  <a:moveTo>
                    <a:pt x="12348" y="0"/>
                  </a:moveTo>
                  <a:lnTo>
                    <a:pt x="0" y="19237"/>
                  </a:lnTo>
                  <a:cubicBezTo>
                    <a:pt x="214" y="19325"/>
                    <a:pt x="414" y="19413"/>
                    <a:pt x="628" y="19488"/>
                  </a:cubicBezTo>
                  <a:lnTo>
                    <a:pt x="12813" y="502"/>
                  </a:lnTo>
                  <a:cubicBezTo>
                    <a:pt x="12662" y="326"/>
                    <a:pt x="12511" y="163"/>
                    <a:pt x="12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944819" y="40313"/>
              <a:ext cx="982024" cy="1492120"/>
            </a:xfrm>
            <a:custGeom>
              <a:avLst/>
              <a:gdLst/>
              <a:ahLst/>
              <a:cxnLst/>
              <a:rect l="l" t="t" r="r" b="b"/>
              <a:pathLst>
                <a:path w="12273" h="18648" extrusionOk="0">
                  <a:moveTo>
                    <a:pt x="11846" y="0"/>
                  </a:moveTo>
                  <a:lnTo>
                    <a:pt x="0" y="18472"/>
                  </a:lnTo>
                  <a:cubicBezTo>
                    <a:pt x="213" y="18535"/>
                    <a:pt x="439" y="18598"/>
                    <a:pt x="678" y="18648"/>
                  </a:cubicBezTo>
                  <a:lnTo>
                    <a:pt x="12273" y="577"/>
                  </a:lnTo>
                  <a:cubicBezTo>
                    <a:pt x="12135" y="389"/>
                    <a:pt x="11997" y="188"/>
                    <a:pt x="1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086365" y="163776"/>
              <a:ext cx="916812" cy="1389781"/>
            </a:xfrm>
            <a:custGeom>
              <a:avLst/>
              <a:gdLst/>
              <a:ahLst/>
              <a:cxnLst/>
              <a:rect l="l" t="t" r="r" b="b"/>
              <a:pathLst>
                <a:path w="11458" h="17369" extrusionOk="0">
                  <a:moveTo>
                    <a:pt x="11094" y="1"/>
                  </a:moveTo>
                  <a:lnTo>
                    <a:pt x="1" y="17293"/>
                  </a:lnTo>
                  <a:cubicBezTo>
                    <a:pt x="239" y="17331"/>
                    <a:pt x="477" y="17356"/>
                    <a:pt x="728" y="17368"/>
                  </a:cubicBezTo>
                  <a:lnTo>
                    <a:pt x="11458" y="666"/>
                  </a:lnTo>
                  <a:cubicBezTo>
                    <a:pt x="11345" y="440"/>
                    <a:pt x="11219" y="214"/>
                    <a:pt x="110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239994" y="306363"/>
              <a:ext cx="825435" cy="1251195"/>
            </a:xfrm>
            <a:custGeom>
              <a:avLst/>
              <a:gdLst/>
              <a:ahLst/>
              <a:cxnLst/>
              <a:rect l="l" t="t" r="r" b="b"/>
              <a:pathLst>
                <a:path w="10316" h="15637" extrusionOk="0">
                  <a:moveTo>
                    <a:pt x="10027" y="1"/>
                  </a:moveTo>
                  <a:lnTo>
                    <a:pt x="1" y="15636"/>
                  </a:lnTo>
                  <a:lnTo>
                    <a:pt x="779" y="15636"/>
                  </a:lnTo>
                  <a:lnTo>
                    <a:pt x="10316" y="791"/>
                  </a:lnTo>
                  <a:cubicBezTo>
                    <a:pt x="10228" y="528"/>
                    <a:pt x="10127" y="264"/>
                    <a:pt x="100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399624" y="476074"/>
              <a:ext cx="709013" cy="1081483"/>
            </a:xfrm>
            <a:custGeom>
              <a:avLst/>
              <a:gdLst/>
              <a:ahLst/>
              <a:cxnLst/>
              <a:rect l="l" t="t" r="r" b="b"/>
              <a:pathLst>
                <a:path w="8861" h="13516" extrusionOk="0">
                  <a:moveTo>
                    <a:pt x="8685" y="0"/>
                  </a:moveTo>
                  <a:lnTo>
                    <a:pt x="1" y="13515"/>
                  </a:lnTo>
                  <a:lnTo>
                    <a:pt x="791" y="13515"/>
                  </a:lnTo>
                  <a:lnTo>
                    <a:pt x="8860" y="942"/>
                  </a:lnTo>
                  <a:cubicBezTo>
                    <a:pt x="8810" y="628"/>
                    <a:pt x="8747" y="302"/>
                    <a:pt x="86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559334" y="684913"/>
              <a:ext cx="561305" cy="872644"/>
            </a:xfrm>
            <a:custGeom>
              <a:avLst/>
              <a:gdLst/>
              <a:ahLst/>
              <a:cxnLst/>
              <a:rect l="l" t="t" r="r" b="b"/>
              <a:pathLst>
                <a:path w="7015" h="10906" extrusionOk="0">
                  <a:moveTo>
                    <a:pt x="7002" y="1"/>
                  </a:moveTo>
                  <a:lnTo>
                    <a:pt x="0" y="10905"/>
                  </a:lnTo>
                  <a:lnTo>
                    <a:pt x="791" y="10905"/>
                  </a:lnTo>
                  <a:lnTo>
                    <a:pt x="7015" y="1205"/>
                  </a:lnTo>
                  <a:lnTo>
                    <a:pt x="7015" y="427"/>
                  </a:lnTo>
                  <a:cubicBezTo>
                    <a:pt x="7015" y="289"/>
                    <a:pt x="7015" y="139"/>
                    <a:pt x="70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719924" y="932960"/>
              <a:ext cx="400715" cy="624597"/>
            </a:xfrm>
            <a:custGeom>
              <a:avLst/>
              <a:gdLst/>
              <a:ahLst/>
              <a:cxnLst/>
              <a:rect l="l" t="t" r="r" b="b"/>
              <a:pathLst>
                <a:path w="5008" h="7806" extrusionOk="0">
                  <a:moveTo>
                    <a:pt x="5008" y="0"/>
                  </a:moveTo>
                  <a:lnTo>
                    <a:pt x="1" y="7805"/>
                  </a:lnTo>
                  <a:lnTo>
                    <a:pt x="779" y="7805"/>
                  </a:lnTo>
                  <a:lnTo>
                    <a:pt x="5008" y="1230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30;p2"/>
          <p:cNvSpPr/>
          <p:nvPr/>
        </p:nvSpPr>
        <p:spPr>
          <a:xfrm>
            <a:off x="-290225" y="-70064"/>
            <a:ext cx="4674385" cy="4673649"/>
          </a:xfrm>
          <a:custGeom>
            <a:avLst/>
            <a:gdLst/>
            <a:ahLst/>
            <a:cxnLst/>
            <a:rect l="l" t="t" r="r" b="b"/>
            <a:pathLst>
              <a:path w="62870" h="62858" extrusionOk="0">
                <a:moveTo>
                  <a:pt x="36053" y="0"/>
                </a:moveTo>
                <a:cubicBezTo>
                  <a:pt x="16138" y="0"/>
                  <a:pt x="0" y="16138"/>
                  <a:pt x="0" y="36053"/>
                </a:cubicBezTo>
                <a:lnTo>
                  <a:pt x="0" y="62857"/>
                </a:lnTo>
                <a:lnTo>
                  <a:pt x="28423" y="62857"/>
                </a:lnTo>
                <a:cubicBezTo>
                  <a:pt x="47447" y="62857"/>
                  <a:pt x="62870" y="47447"/>
                  <a:pt x="62870" y="28423"/>
                </a:cubicBezTo>
                <a:lnTo>
                  <a:pt x="628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 txBox="1">
            <a:spLocks noGrp="1"/>
          </p:cNvSpPr>
          <p:nvPr>
            <p:ph type="subTitle" idx="1"/>
          </p:nvPr>
        </p:nvSpPr>
        <p:spPr>
          <a:xfrm>
            <a:off x="948600" y="3065536"/>
            <a:ext cx="2488500" cy="5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ctrTitle"/>
          </p:nvPr>
        </p:nvSpPr>
        <p:spPr>
          <a:xfrm>
            <a:off x="948600" y="1002461"/>
            <a:ext cx="2488500" cy="205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 b="1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9pPr>
          </a:lstStyle>
          <a:p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1586451" y="-1319620"/>
            <a:ext cx="1491160" cy="1491160"/>
          </a:xfrm>
          <a:custGeom>
            <a:avLst/>
            <a:gdLst/>
            <a:ahLst/>
            <a:cxnLst/>
            <a:rect l="l" t="t" r="r" b="b"/>
            <a:pathLst>
              <a:path w="18636" h="18636" extrusionOk="0">
                <a:moveTo>
                  <a:pt x="10216" y="1"/>
                </a:moveTo>
                <a:cubicBezTo>
                  <a:pt x="4569" y="1"/>
                  <a:pt x="1" y="4569"/>
                  <a:pt x="1" y="10203"/>
                </a:cubicBezTo>
                <a:lnTo>
                  <a:pt x="1" y="18636"/>
                </a:lnTo>
                <a:lnTo>
                  <a:pt x="7944" y="18636"/>
                </a:lnTo>
                <a:cubicBezTo>
                  <a:pt x="13855" y="18636"/>
                  <a:pt x="18636" y="13855"/>
                  <a:pt x="18636" y="7944"/>
                </a:cubicBezTo>
                <a:lnTo>
                  <a:pt x="1863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idea 1">
  <p:cSld name="CUSTOM_20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17"/>
          <p:cNvSpPr txBox="1">
            <a:spLocks noGrp="1"/>
          </p:cNvSpPr>
          <p:nvPr>
            <p:ph type="title"/>
          </p:nvPr>
        </p:nvSpPr>
        <p:spPr>
          <a:xfrm>
            <a:off x="884800" y="1390350"/>
            <a:ext cx="3852000" cy="23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565" name="Google Shape;565;p17"/>
          <p:cNvGrpSpPr/>
          <p:nvPr/>
        </p:nvGrpSpPr>
        <p:grpSpPr>
          <a:xfrm flipH="1">
            <a:off x="-450450" y="3865419"/>
            <a:ext cx="3545529" cy="1688867"/>
            <a:chOff x="4063975" y="-1169456"/>
            <a:chExt cx="3545529" cy="1688867"/>
          </a:xfrm>
        </p:grpSpPr>
        <p:sp>
          <p:nvSpPr>
            <p:cNvPr id="566" name="Google Shape;566;p17"/>
            <p:cNvSpPr/>
            <p:nvPr/>
          </p:nvSpPr>
          <p:spPr>
            <a:xfrm flipH="1">
              <a:off x="5920692" y="-1169456"/>
              <a:ext cx="1688812" cy="1688867"/>
            </a:xfrm>
            <a:custGeom>
              <a:avLst/>
              <a:gdLst/>
              <a:ahLst/>
              <a:cxnLst/>
              <a:rect l="l" t="t" r="r" b="b"/>
              <a:pathLst>
                <a:path w="21974" h="21974" extrusionOk="0">
                  <a:moveTo>
                    <a:pt x="16779" y="0"/>
                  </a:moveTo>
                  <a:cubicBezTo>
                    <a:pt x="7505" y="0"/>
                    <a:pt x="1" y="7505"/>
                    <a:pt x="1" y="16766"/>
                  </a:cubicBezTo>
                  <a:lnTo>
                    <a:pt x="1" y="21973"/>
                  </a:lnTo>
                  <a:lnTo>
                    <a:pt x="5196" y="21973"/>
                  </a:lnTo>
                  <a:cubicBezTo>
                    <a:pt x="14470" y="21973"/>
                    <a:pt x="21974" y="14457"/>
                    <a:pt x="21974" y="5196"/>
                  </a:cubicBezTo>
                  <a:lnTo>
                    <a:pt x="219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7" name="Google Shape;567;p17"/>
            <p:cNvGrpSpPr/>
            <p:nvPr/>
          </p:nvGrpSpPr>
          <p:grpSpPr>
            <a:xfrm flipH="1">
              <a:off x="5560019" y="-414208"/>
              <a:ext cx="877847" cy="868009"/>
              <a:chOff x="6088588" y="-408158"/>
              <a:chExt cx="877847" cy="868009"/>
            </a:xfrm>
          </p:grpSpPr>
          <p:sp>
            <p:nvSpPr>
              <p:cNvPr id="568" name="Google Shape;568;p17"/>
              <p:cNvSpPr/>
              <p:nvPr/>
            </p:nvSpPr>
            <p:spPr>
              <a:xfrm>
                <a:off x="6088588" y="-408158"/>
                <a:ext cx="55755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640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6401" y="289"/>
                    </a:lnTo>
                    <a:cubicBezTo>
                      <a:pt x="6100" y="176"/>
                      <a:pt x="5773" y="76"/>
                      <a:pt x="544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17"/>
              <p:cNvSpPr/>
              <p:nvPr/>
            </p:nvSpPr>
            <p:spPr>
              <a:xfrm>
                <a:off x="6088588" y="-348055"/>
                <a:ext cx="669054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7681" y="289"/>
                    </a:lnTo>
                    <a:cubicBezTo>
                      <a:pt x="7555" y="189"/>
                      <a:pt x="7417" y="101"/>
                      <a:pt x="726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17"/>
              <p:cNvSpPr/>
              <p:nvPr/>
            </p:nvSpPr>
            <p:spPr>
              <a:xfrm>
                <a:off x="6088588" y="-287865"/>
                <a:ext cx="738999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484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8484" y="289"/>
                    </a:lnTo>
                    <a:cubicBezTo>
                      <a:pt x="8396" y="201"/>
                      <a:pt x="8308" y="113"/>
                      <a:pt x="820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17"/>
              <p:cNvSpPr/>
              <p:nvPr/>
            </p:nvSpPr>
            <p:spPr>
              <a:xfrm>
                <a:off x="6088588" y="-227762"/>
                <a:ext cx="78821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049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049" y="289"/>
                    </a:lnTo>
                    <a:cubicBezTo>
                      <a:pt x="8986" y="201"/>
                      <a:pt x="8923" y="113"/>
                      <a:pt x="884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17"/>
              <p:cNvSpPr/>
              <p:nvPr/>
            </p:nvSpPr>
            <p:spPr>
              <a:xfrm>
                <a:off x="6088588" y="-167659"/>
                <a:ext cx="824275" cy="26306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302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463" y="302"/>
                    </a:lnTo>
                    <a:cubicBezTo>
                      <a:pt x="9425" y="201"/>
                      <a:pt x="9375" y="113"/>
                      <a:pt x="9325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17"/>
              <p:cNvSpPr/>
              <p:nvPr/>
            </p:nvSpPr>
            <p:spPr>
              <a:xfrm>
                <a:off x="6088588" y="-106424"/>
                <a:ext cx="85049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764" h="289" extrusionOk="0">
                    <a:moveTo>
                      <a:pt x="1" y="0"/>
                    </a:moveTo>
                    <a:lnTo>
                      <a:pt x="1" y="264"/>
                    </a:lnTo>
                    <a:lnTo>
                      <a:pt x="9764" y="289"/>
                    </a:lnTo>
                    <a:cubicBezTo>
                      <a:pt x="9726" y="188"/>
                      <a:pt x="9689" y="101"/>
                      <a:pt x="9663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17"/>
              <p:cNvSpPr/>
              <p:nvPr/>
            </p:nvSpPr>
            <p:spPr>
              <a:xfrm>
                <a:off x="6088588" y="-46321"/>
                <a:ext cx="866956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953" h="289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151"/>
                      <a:pt x="1" y="214"/>
                      <a:pt x="1" y="264"/>
                    </a:cubicBezTo>
                    <a:lnTo>
                      <a:pt x="9952" y="289"/>
                    </a:lnTo>
                    <a:cubicBezTo>
                      <a:pt x="9940" y="189"/>
                      <a:pt x="9914" y="101"/>
                      <a:pt x="9889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17"/>
              <p:cNvSpPr/>
              <p:nvPr/>
            </p:nvSpPr>
            <p:spPr>
              <a:xfrm>
                <a:off x="6090766" y="13782"/>
                <a:ext cx="87348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10028" h="290" extrusionOk="0">
                    <a:moveTo>
                      <a:pt x="1" y="1"/>
                    </a:moveTo>
                    <a:cubicBezTo>
                      <a:pt x="13" y="88"/>
                      <a:pt x="26" y="176"/>
                      <a:pt x="39" y="264"/>
                    </a:cubicBezTo>
                    <a:lnTo>
                      <a:pt x="10027" y="289"/>
                    </a:lnTo>
                    <a:cubicBezTo>
                      <a:pt x="10027" y="201"/>
                      <a:pt x="10015" y="101"/>
                      <a:pt x="10002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17"/>
              <p:cNvSpPr/>
              <p:nvPr/>
            </p:nvSpPr>
            <p:spPr>
              <a:xfrm>
                <a:off x="6101741" y="73885"/>
                <a:ext cx="86469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927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" y="89"/>
                      <a:pt x="38" y="176"/>
                      <a:pt x="63" y="264"/>
                    </a:cubicBezTo>
                    <a:lnTo>
                      <a:pt x="9927" y="289"/>
                    </a:lnTo>
                    <a:lnTo>
                      <a:pt x="9927" y="114"/>
                    </a:lnTo>
                    <a:cubicBezTo>
                      <a:pt x="9927" y="76"/>
                      <a:pt x="9927" y="51"/>
                      <a:pt x="9927" y="1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17"/>
              <p:cNvSpPr/>
              <p:nvPr/>
            </p:nvSpPr>
            <p:spPr>
              <a:xfrm>
                <a:off x="6119250" y="133988"/>
                <a:ext cx="847183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" y="89"/>
                      <a:pt x="63" y="177"/>
                      <a:pt x="101" y="264"/>
                    </a:cubicBezTo>
                    <a:lnTo>
                      <a:pt x="9726" y="289"/>
                    </a:lnTo>
                    <a:lnTo>
                      <a:pt x="9726" y="1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17"/>
              <p:cNvSpPr/>
              <p:nvPr/>
            </p:nvSpPr>
            <p:spPr>
              <a:xfrm>
                <a:off x="6145469" y="194179"/>
                <a:ext cx="820965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425" h="289" extrusionOk="0">
                    <a:moveTo>
                      <a:pt x="0" y="0"/>
                    </a:moveTo>
                    <a:cubicBezTo>
                      <a:pt x="51" y="88"/>
                      <a:pt x="101" y="188"/>
                      <a:pt x="151" y="276"/>
                    </a:cubicBezTo>
                    <a:lnTo>
                      <a:pt x="9425" y="289"/>
                    </a:lnTo>
                    <a:lnTo>
                      <a:pt x="9425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17"/>
              <p:cNvSpPr/>
              <p:nvPr/>
            </p:nvSpPr>
            <p:spPr>
              <a:xfrm>
                <a:off x="6182663" y="254282"/>
                <a:ext cx="783771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289" extrusionOk="0">
                    <a:moveTo>
                      <a:pt x="0" y="0"/>
                    </a:moveTo>
                    <a:cubicBezTo>
                      <a:pt x="75" y="88"/>
                      <a:pt x="138" y="188"/>
                      <a:pt x="213" y="276"/>
                    </a:cubicBezTo>
                    <a:lnTo>
                      <a:pt x="8998" y="289"/>
                    </a:lnTo>
                    <a:lnTo>
                      <a:pt x="8998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17"/>
              <p:cNvSpPr/>
              <p:nvPr/>
            </p:nvSpPr>
            <p:spPr>
              <a:xfrm>
                <a:off x="6233968" y="314385"/>
                <a:ext cx="732466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8409" h="29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1" y="101"/>
                      <a:pt x="189" y="189"/>
                      <a:pt x="289" y="277"/>
                    </a:cubicBezTo>
                    <a:lnTo>
                      <a:pt x="8409" y="289"/>
                    </a:lnTo>
                    <a:lnTo>
                      <a:pt x="8409" y="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17"/>
              <p:cNvSpPr/>
              <p:nvPr/>
            </p:nvSpPr>
            <p:spPr>
              <a:xfrm>
                <a:off x="6307224" y="374488"/>
                <a:ext cx="65921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568" h="29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9" y="101"/>
                      <a:pt x="289" y="189"/>
                      <a:pt x="440" y="277"/>
                    </a:cubicBezTo>
                    <a:lnTo>
                      <a:pt x="7568" y="289"/>
                    </a:lnTo>
                    <a:lnTo>
                      <a:pt x="7568" y="2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17"/>
              <p:cNvSpPr/>
              <p:nvPr/>
            </p:nvSpPr>
            <p:spPr>
              <a:xfrm>
                <a:off x="6427430" y="435723"/>
                <a:ext cx="539006" cy="24128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27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3" y="126"/>
                      <a:pt x="829" y="226"/>
                      <a:pt x="1256" y="276"/>
                    </a:cubicBezTo>
                    <a:lnTo>
                      <a:pt x="6188" y="276"/>
                    </a:lnTo>
                    <a:lnTo>
                      <a:pt x="6188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3" name="Google Shape;583;p17"/>
            <p:cNvSpPr/>
            <p:nvPr/>
          </p:nvSpPr>
          <p:spPr>
            <a:xfrm>
              <a:off x="4628261" y="-546774"/>
              <a:ext cx="781992" cy="781992"/>
            </a:xfrm>
            <a:custGeom>
              <a:avLst/>
              <a:gdLst/>
              <a:ahLst/>
              <a:cxnLst/>
              <a:rect l="l" t="t" r="r" b="b"/>
              <a:pathLst>
                <a:path w="7606" h="7606" extrusionOk="0">
                  <a:moveTo>
                    <a:pt x="0" y="1"/>
                  </a:moveTo>
                  <a:lnTo>
                    <a:pt x="0" y="3251"/>
                  </a:lnTo>
                  <a:cubicBezTo>
                    <a:pt x="0" y="5660"/>
                    <a:pt x="1946" y="7605"/>
                    <a:pt x="4367" y="7605"/>
                  </a:cubicBezTo>
                  <a:lnTo>
                    <a:pt x="7605" y="7605"/>
                  </a:lnTo>
                  <a:lnTo>
                    <a:pt x="7605" y="4167"/>
                  </a:lnTo>
                  <a:cubicBezTo>
                    <a:pt x="7605" y="1871"/>
                    <a:pt x="5735" y="1"/>
                    <a:pt x="34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81C241"/>
                </a:solidFill>
              </a:endParaRPr>
            </a:p>
          </p:txBody>
        </p:sp>
        <p:sp>
          <p:nvSpPr>
            <p:cNvPr id="584" name="Google Shape;584;p17"/>
            <p:cNvSpPr/>
            <p:nvPr/>
          </p:nvSpPr>
          <p:spPr>
            <a:xfrm flipH="1">
              <a:off x="4063975" y="-150121"/>
              <a:ext cx="510096" cy="509135"/>
            </a:xfrm>
            <a:custGeom>
              <a:avLst/>
              <a:gdLst/>
              <a:ahLst/>
              <a:cxnLst/>
              <a:rect l="l" t="t" r="r" b="b"/>
              <a:pathLst>
                <a:path w="6375" h="6363" extrusionOk="0">
                  <a:moveTo>
                    <a:pt x="0" y="0"/>
                  </a:moveTo>
                  <a:lnTo>
                    <a:pt x="0" y="2874"/>
                  </a:lnTo>
                  <a:cubicBezTo>
                    <a:pt x="0" y="4806"/>
                    <a:pt x="1569" y="6362"/>
                    <a:pt x="3489" y="6362"/>
                  </a:cubicBezTo>
                  <a:lnTo>
                    <a:pt x="6375" y="6362"/>
                  </a:lnTo>
                  <a:lnTo>
                    <a:pt x="6375" y="3652"/>
                  </a:lnTo>
                  <a:cubicBezTo>
                    <a:pt x="6375" y="1631"/>
                    <a:pt x="4731" y="0"/>
                    <a:pt x="27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5" name="Google Shape;585;p17"/>
          <p:cNvGrpSpPr/>
          <p:nvPr/>
        </p:nvGrpSpPr>
        <p:grpSpPr>
          <a:xfrm>
            <a:off x="3425844" y="-1412205"/>
            <a:ext cx="2487331" cy="2037063"/>
            <a:chOff x="7180332" y="-1497055"/>
            <a:chExt cx="2487331" cy="2037063"/>
          </a:xfrm>
        </p:grpSpPr>
        <p:sp>
          <p:nvSpPr>
            <p:cNvPr id="586" name="Google Shape;586;p17"/>
            <p:cNvSpPr/>
            <p:nvPr/>
          </p:nvSpPr>
          <p:spPr>
            <a:xfrm rot="10800000" flipH="1">
              <a:off x="7630746" y="-1497055"/>
              <a:ext cx="2036917" cy="2037063"/>
            </a:xfrm>
            <a:custGeom>
              <a:avLst/>
              <a:gdLst/>
              <a:ahLst/>
              <a:cxnLst/>
              <a:rect l="l" t="t" r="r" b="b"/>
              <a:pathLst>
                <a:path w="23429" h="23430" extrusionOk="0">
                  <a:moveTo>
                    <a:pt x="17882" y="1"/>
                  </a:moveTo>
                  <a:cubicBezTo>
                    <a:pt x="8006" y="1"/>
                    <a:pt x="0" y="8007"/>
                    <a:pt x="0" y="17883"/>
                  </a:cubicBezTo>
                  <a:lnTo>
                    <a:pt x="0" y="23429"/>
                  </a:lnTo>
                  <a:lnTo>
                    <a:pt x="5547" y="23429"/>
                  </a:lnTo>
                  <a:cubicBezTo>
                    <a:pt x="15423" y="23429"/>
                    <a:pt x="23429" y="15423"/>
                    <a:pt x="23429" y="5547"/>
                  </a:cubicBezTo>
                  <a:lnTo>
                    <a:pt x="234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7"/>
            <p:cNvSpPr/>
            <p:nvPr/>
          </p:nvSpPr>
          <p:spPr>
            <a:xfrm rot="10800000" flipH="1">
              <a:off x="7180332" y="-264468"/>
              <a:ext cx="182290" cy="459422"/>
            </a:xfrm>
            <a:custGeom>
              <a:avLst/>
              <a:gdLst/>
              <a:ahLst/>
              <a:cxnLst/>
              <a:rect l="l" t="t" r="r" b="b"/>
              <a:pathLst>
                <a:path w="2047" h="5159" extrusionOk="0">
                  <a:moveTo>
                    <a:pt x="1" y="1"/>
                  </a:moveTo>
                  <a:lnTo>
                    <a:pt x="1" y="741"/>
                  </a:lnTo>
                  <a:lnTo>
                    <a:pt x="1582" y="4719"/>
                  </a:lnTo>
                  <a:cubicBezTo>
                    <a:pt x="1720" y="4869"/>
                    <a:pt x="1883" y="5020"/>
                    <a:pt x="2046" y="515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7"/>
            <p:cNvSpPr/>
            <p:nvPr/>
          </p:nvSpPr>
          <p:spPr>
            <a:xfrm rot="10800000" flipH="1">
              <a:off x="7180332" y="-324758"/>
              <a:ext cx="272768" cy="686239"/>
            </a:xfrm>
            <a:custGeom>
              <a:avLst/>
              <a:gdLst/>
              <a:ahLst/>
              <a:cxnLst/>
              <a:rect l="l" t="t" r="r" b="b"/>
              <a:pathLst>
                <a:path w="3063" h="7706" extrusionOk="0">
                  <a:moveTo>
                    <a:pt x="1" y="1"/>
                  </a:moveTo>
                  <a:lnTo>
                    <a:pt x="1" y="741"/>
                  </a:lnTo>
                  <a:lnTo>
                    <a:pt x="2674" y="7492"/>
                  </a:lnTo>
                  <a:cubicBezTo>
                    <a:pt x="2799" y="7568"/>
                    <a:pt x="2925" y="7643"/>
                    <a:pt x="3063" y="77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7"/>
            <p:cNvSpPr/>
            <p:nvPr/>
          </p:nvSpPr>
          <p:spPr>
            <a:xfrm rot="10800000" flipH="1">
              <a:off x="7180332" y="-358333"/>
              <a:ext cx="352114" cy="872893"/>
            </a:xfrm>
            <a:custGeom>
              <a:avLst/>
              <a:gdLst/>
              <a:ahLst/>
              <a:cxnLst/>
              <a:rect l="l" t="t" r="r" b="b"/>
              <a:pathLst>
                <a:path w="3954" h="9802" extrusionOk="0">
                  <a:moveTo>
                    <a:pt x="1" y="1"/>
                  </a:moveTo>
                  <a:lnTo>
                    <a:pt x="1" y="590"/>
                  </a:lnTo>
                  <a:lnTo>
                    <a:pt x="3615" y="9676"/>
                  </a:lnTo>
                  <a:cubicBezTo>
                    <a:pt x="3728" y="9726"/>
                    <a:pt x="3841" y="9764"/>
                    <a:pt x="3954" y="9801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7"/>
            <p:cNvSpPr/>
            <p:nvPr/>
          </p:nvSpPr>
          <p:spPr>
            <a:xfrm rot="10800000" flipH="1">
              <a:off x="7225036" y="-376143"/>
              <a:ext cx="380076" cy="890703"/>
            </a:xfrm>
            <a:custGeom>
              <a:avLst/>
              <a:gdLst/>
              <a:ahLst/>
              <a:cxnLst/>
              <a:rect l="l" t="t" r="r" b="b"/>
              <a:pathLst>
                <a:path w="4268" h="10002" extrusionOk="0">
                  <a:moveTo>
                    <a:pt x="1" y="1"/>
                  </a:moveTo>
                  <a:lnTo>
                    <a:pt x="3954" y="9939"/>
                  </a:lnTo>
                  <a:cubicBezTo>
                    <a:pt x="4067" y="9964"/>
                    <a:pt x="4167" y="9989"/>
                    <a:pt x="4267" y="10002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7"/>
            <p:cNvSpPr/>
            <p:nvPr/>
          </p:nvSpPr>
          <p:spPr>
            <a:xfrm rot="10800000" flipH="1">
              <a:off x="7292091" y="-382911"/>
              <a:ext cx="382302" cy="897471"/>
            </a:xfrm>
            <a:custGeom>
              <a:avLst/>
              <a:gdLst/>
              <a:ahLst/>
              <a:cxnLst/>
              <a:rect l="l" t="t" r="r" b="b"/>
              <a:pathLst>
                <a:path w="4293" h="10078" extrusionOk="0">
                  <a:moveTo>
                    <a:pt x="1" y="1"/>
                  </a:moveTo>
                  <a:lnTo>
                    <a:pt x="3991" y="10065"/>
                  </a:lnTo>
                  <a:cubicBezTo>
                    <a:pt x="4092" y="10077"/>
                    <a:pt x="4192" y="10077"/>
                    <a:pt x="4293" y="10077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7"/>
            <p:cNvSpPr/>
            <p:nvPr/>
          </p:nvSpPr>
          <p:spPr>
            <a:xfrm rot="10800000" flipH="1">
              <a:off x="7358079" y="-383980"/>
              <a:ext cx="383371" cy="898540"/>
            </a:xfrm>
            <a:custGeom>
              <a:avLst/>
              <a:gdLst/>
              <a:ahLst/>
              <a:cxnLst/>
              <a:rect l="l" t="t" r="r" b="b"/>
              <a:pathLst>
                <a:path w="4305" h="10090" extrusionOk="0">
                  <a:moveTo>
                    <a:pt x="0" y="1"/>
                  </a:moveTo>
                  <a:lnTo>
                    <a:pt x="4003" y="10090"/>
                  </a:lnTo>
                  <a:lnTo>
                    <a:pt x="4304" y="100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7"/>
            <p:cNvSpPr/>
            <p:nvPr/>
          </p:nvSpPr>
          <p:spPr>
            <a:xfrm rot="10800000" flipH="1">
              <a:off x="7423977" y="-383980"/>
              <a:ext cx="383371" cy="898540"/>
            </a:xfrm>
            <a:custGeom>
              <a:avLst/>
              <a:gdLst/>
              <a:ahLst/>
              <a:cxnLst/>
              <a:rect l="l" t="t" r="r" b="b"/>
              <a:pathLst>
                <a:path w="4305" h="10090" extrusionOk="0">
                  <a:moveTo>
                    <a:pt x="1" y="1"/>
                  </a:moveTo>
                  <a:lnTo>
                    <a:pt x="4016" y="10090"/>
                  </a:lnTo>
                  <a:lnTo>
                    <a:pt x="4305" y="100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7"/>
            <p:cNvSpPr/>
            <p:nvPr/>
          </p:nvSpPr>
          <p:spPr>
            <a:xfrm rot="10800000" flipH="1">
              <a:off x="7489875" y="-383980"/>
              <a:ext cx="383460" cy="898540"/>
            </a:xfrm>
            <a:custGeom>
              <a:avLst/>
              <a:gdLst/>
              <a:ahLst/>
              <a:cxnLst/>
              <a:rect l="l" t="t" r="r" b="b"/>
              <a:pathLst>
                <a:path w="4306" h="10090" extrusionOk="0">
                  <a:moveTo>
                    <a:pt x="1" y="1"/>
                  </a:moveTo>
                  <a:lnTo>
                    <a:pt x="4017" y="10090"/>
                  </a:lnTo>
                  <a:lnTo>
                    <a:pt x="4305" y="10090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7"/>
            <p:cNvSpPr/>
            <p:nvPr/>
          </p:nvSpPr>
          <p:spPr>
            <a:xfrm rot="10800000" flipH="1">
              <a:off x="7556931" y="-383980"/>
              <a:ext cx="382302" cy="898540"/>
            </a:xfrm>
            <a:custGeom>
              <a:avLst/>
              <a:gdLst/>
              <a:ahLst/>
              <a:cxnLst/>
              <a:rect l="l" t="t" r="r" b="b"/>
              <a:pathLst>
                <a:path w="4293" h="10090" extrusionOk="0">
                  <a:moveTo>
                    <a:pt x="1" y="1"/>
                  </a:moveTo>
                  <a:lnTo>
                    <a:pt x="4004" y="10090"/>
                  </a:lnTo>
                  <a:lnTo>
                    <a:pt x="4293" y="10090"/>
                  </a:lnTo>
                  <a:lnTo>
                    <a:pt x="289" y="13"/>
                  </a:lnTo>
                  <a:cubicBezTo>
                    <a:pt x="227" y="13"/>
                    <a:pt x="177" y="1"/>
                    <a:pt x="1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7"/>
            <p:cNvSpPr/>
            <p:nvPr/>
          </p:nvSpPr>
          <p:spPr>
            <a:xfrm rot="10800000" flipH="1">
              <a:off x="7623987" y="-383980"/>
              <a:ext cx="382302" cy="895156"/>
            </a:xfrm>
            <a:custGeom>
              <a:avLst/>
              <a:gdLst/>
              <a:ahLst/>
              <a:cxnLst/>
              <a:rect l="l" t="t" r="r" b="b"/>
              <a:pathLst>
                <a:path w="4293" h="10052" extrusionOk="0">
                  <a:moveTo>
                    <a:pt x="1" y="0"/>
                  </a:moveTo>
                  <a:lnTo>
                    <a:pt x="3991" y="10052"/>
                  </a:lnTo>
                  <a:lnTo>
                    <a:pt x="4293" y="10052"/>
                  </a:lnTo>
                  <a:lnTo>
                    <a:pt x="315" y="50"/>
                  </a:lnTo>
                  <a:cubicBezTo>
                    <a:pt x="214" y="25"/>
                    <a:pt x="101" y="13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7"/>
            <p:cNvSpPr/>
            <p:nvPr/>
          </p:nvSpPr>
          <p:spPr>
            <a:xfrm rot="10800000" flipH="1">
              <a:off x="7695495" y="-383979"/>
              <a:ext cx="376692" cy="881798"/>
            </a:xfrm>
            <a:custGeom>
              <a:avLst/>
              <a:gdLst/>
              <a:ahLst/>
              <a:cxnLst/>
              <a:rect l="l" t="t" r="r" b="b"/>
              <a:pathLst>
                <a:path w="4230" h="9902" extrusionOk="0">
                  <a:moveTo>
                    <a:pt x="1" y="1"/>
                  </a:moveTo>
                  <a:lnTo>
                    <a:pt x="3941" y="9902"/>
                  </a:lnTo>
                  <a:lnTo>
                    <a:pt x="4230" y="9902"/>
                  </a:lnTo>
                  <a:lnTo>
                    <a:pt x="327" y="101"/>
                  </a:lnTo>
                  <a:cubicBezTo>
                    <a:pt x="227" y="64"/>
                    <a:pt x="114" y="2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7"/>
            <p:cNvSpPr/>
            <p:nvPr/>
          </p:nvSpPr>
          <p:spPr>
            <a:xfrm rot="10800000" flipH="1">
              <a:off x="7772614" y="-296797"/>
              <a:ext cx="305183" cy="767811"/>
            </a:xfrm>
            <a:custGeom>
              <a:avLst/>
              <a:gdLst/>
              <a:ahLst/>
              <a:cxnLst/>
              <a:rect l="l" t="t" r="r" b="b"/>
              <a:pathLst>
                <a:path w="3427" h="8622" extrusionOk="0">
                  <a:moveTo>
                    <a:pt x="1" y="1"/>
                  </a:moveTo>
                  <a:lnTo>
                    <a:pt x="3427" y="8622"/>
                  </a:lnTo>
                  <a:lnTo>
                    <a:pt x="3427" y="7882"/>
                  </a:lnTo>
                  <a:lnTo>
                    <a:pt x="365" y="177"/>
                  </a:lnTo>
                  <a:cubicBezTo>
                    <a:pt x="239" y="114"/>
                    <a:pt x="126" y="5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7"/>
            <p:cNvSpPr/>
            <p:nvPr/>
          </p:nvSpPr>
          <p:spPr>
            <a:xfrm rot="10800000" flipH="1">
              <a:off x="7857569" y="-130357"/>
              <a:ext cx="220227" cy="553283"/>
            </a:xfrm>
            <a:custGeom>
              <a:avLst/>
              <a:gdLst/>
              <a:ahLst/>
              <a:cxnLst/>
              <a:rect l="l" t="t" r="r" b="b"/>
              <a:pathLst>
                <a:path w="2473" h="6213" extrusionOk="0">
                  <a:moveTo>
                    <a:pt x="1" y="1"/>
                  </a:moveTo>
                  <a:lnTo>
                    <a:pt x="2473" y="6212"/>
                  </a:lnTo>
                  <a:lnTo>
                    <a:pt x="2473" y="5472"/>
                  </a:lnTo>
                  <a:lnTo>
                    <a:pt x="415" y="314"/>
                  </a:lnTo>
                  <a:cubicBezTo>
                    <a:pt x="289" y="201"/>
                    <a:pt x="151" y="10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7"/>
            <p:cNvSpPr/>
            <p:nvPr/>
          </p:nvSpPr>
          <p:spPr>
            <a:xfrm rot="10800000" flipH="1">
              <a:off x="7962650" y="39556"/>
              <a:ext cx="114076" cy="287283"/>
            </a:xfrm>
            <a:custGeom>
              <a:avLst/>
              <a:gdLst/>
              <a:ahLst/>
              <a:cxnLst/>
              <a:rect l="l" t="t" r="r" b="b"/>
              <a:pathLst>
                <a:path w="1281" h="3226" extrusionOk="0">
                  <a:moveTo>
                    <a:pt x="0" y="1"/>
                  </a:moveTo>
                  <a:lnTo>
                    <a:pt x="1280" y="3226"/>
                  </a:lnTo>
                  <a:cubicBezTo>
                    <a:pt x="1192" y="2009"/>
                    <a:pt x="728" y="892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CUSTOM_2"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18"/>
          <p:cNvSpPr txBox="1">
            <a:spLocks noGrp="1"/>
          </p:cNvSpPr>
          <p:nvPr>
            <p:ph type="title"/>
          </p:nvPr>
        </p:nvSpPr>
        <p:spPr>
          <a:xfrm>
            <a:off x="4017600" y="1542600"/>
            <a:ext cx="3852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03" name="Google Shape;603;p18"/>
          <p:cNvSpPr txBox="1">
            <a:spLocks noGrp="1"/>
          </p:cNvSpPr>
          <p:nvPr>
            <p:ph type="subTitle" idx="1"/>
          </p:nvPr>
        </p:nvSpPr>
        <p:spPr>
          <a:xfrm>
            <a:off x="4017600" y="2020200"/>
            <a:ext cx="3852000" cy="158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4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grpSp>
        <p:nvGrpSpPr>
          <p:cNvPr id="604" name="Google Shape;604;p18"/>
          <p:cNvGrpSpPr/>
          <p:nvPr/>
        </p:nvGrpSpPr>
        <p:grpSpPr>
          <a:xfrm>
            <a:off x="5836025" y="3781669"/>
            <a:ext cx="3545529" cy="1688867"/>
            <a:chOff x="4063975" y="-1169456"/>
            <a:chExt cx="3545529" cy="1688867"/>
          </a:xfrm>
        </p:grpSpPr>
        <p:sp>
          <p:nvSpPr>
            <p:cNvPr id="605" name="Google Shape;605;p18"/>
            <p:cNvSpPr/>
            <p:nvPr/>
          </p:nvSpPr>
          <p:spPr>
            <a:xfrm flipH="1">
              <a:off x="5920692" y="-1169456"/>
              <a:ext cx="1688812" cy="1688867"/>
            </a:xfrm>
            <a:custGeom>
              <a:avLst/>
              <a:gdLst/>
              <a:ahLst/>
              <a:cxnLst/>
              <a:rect l="l" t="t" r="r" b="b"/>
              <a:pathLst>
                <a:path w="21974" h="21974" extrusionOk="0">
                  <a:moveTo>
                    <a:pt x="16779" y="0"/>
                  </a:moveTo>
                  <a:cubicBezTo>
                    <a:pt x="7505" y="0"/>
                    <a:pt x="1" y="7505"/>
                    <a:pt x="1" y="16766"/>
                  </a:cubicBezTo>
                  <a:lnTo>
                    <a:pt x="1" y="21973"/>
                  </a:lnTo>
                  <a:lnTo>
                    <a:pt x="5196" y="21973"/>
                  </a:lnTo>
                  <a:cubicBezTo>
                    <a:pt x="14470" y="21973"/>
                    <a:pt x="21974" y="14457"/>
                    <a:pt x="21974" y="5196"/>
                  </a:cubicBezTo>
                  <a:lnTo>
                    <a:pt x="219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6" name="Google Shape;606;p18"/>
            <p:cNvGrpSpPr/>
            <p:nvPr/>
          </p:nvGrpSpPr>
          <p:grpSpPr>
            <a:xfrm flipH="1">
              <a:off x="5560019" y="-414208"/>
              <a:ext cx="877847" cy="868009"/>
              <a:chOff x="6088588" y="-408158"/>
              <a:chExt cx="877847" cy="868009"/>
            </a:xfrm>
          </p:grpSpPr>
          <p:sp>
            <p:nvSpPr>
              <p:cNvPr id="607" name="Google Shape;607;p18"/>
              <p:cNvSpPr/>
              <p:nvPr/>
            </p:nvSpPr>
            <p:spPr>
              <a:xfrm>
                <a:off x="6088588" y="-408158"/>
                <a:ext cx="55755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640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6401" y="289"/>
                    </a:lnTo>
                    <a:cubicBezTo>
                      <a:pt x="6100" y="176"/>
                      <a:pt x="5773" y="76"/>
                      <a:pt x="544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18"/>
              <p:cNvSpPr/>
              <p:nvPr/>
            </p:nvSpPr>
            <p:spPr>
              <a:xfrm>
                <a:off x="6088588" y="-348055"/>
                <a:ext cx="669054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7681" y="289"/>
                    </a:lnTo>
                    <a:cubicBezTo>
                      <a:pt x="7555" y="189"/>
                      <a:pt x="7417" y="101"/>
                      <a:pt x="726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18"/>
              <p:cNvSpPr/>
              <p:nvPr/>
            </p:nvSpPr>
            <p:spPr>
              <a:xfrm>
                <a:off x="6088588" y="-287865"/>
                <a:ext cx="738999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484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8484" y="289"/>
                    </a:lnTo>
                    <a:cubicBezTo>
                      <a:pt x="8396" y="201"/>
                      <a:pt x="8308" y="113"/>
                      <a:pt x="820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18"/>
              <p:cNvSpPr/>
              <p:nvPr/>
            </p:nvSpPr>
            <p:spPr>
              <a:xfrm>
                <a:off x="6088588" y="-227762"/>
                <a:ext cx="78821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049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049" y="289"/>
                    </a:lnTo>
                    <a:cubicBezTo>
                      <a:pt x="8986" y="201"/>
                      <a:pt x="8923" y="113"/>
                      <a:pt x="884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18"/>
              <p:cNvSpPr/>
              <p:nvPr/>
            </p:nvSpPr>
            <p:spPr>
              <a:xfrm>
                <a:off x="6088588" y="-167659"/>
                <a:ext cx="824275" cy="26306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302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463" y="302"/>
                    </a:lnTo>
                    <a:cubicBezTo>
                      <a:pt x="9425" y="201"/>
                      <a:pt x="9375" y="113"/>
                      <a:pt x="9325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18"/>
              <p:cNvSpPr/>
              <p:nvPr/>
            </p:nvSpPr>
            <p:spPr>
              <a:xfrm>
                <a:off x="6088588" y="-106424"/>
                <a:ext cx="85049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764" h="289" extrusionOk="0">
                    <a:moveTo>
                      <a:pt x="1" y="0"/>
                    </a:moveTo>
                    <a:lnTo>
                      <a:pt x="1" y="264"/>
                    </a:lnTo>
                    <a:lnTo>
                      <a:pt x="9764" y="289"/>
                    </a:lnTo>
                    <a:cubicBezTo>
                      <a:pt x="9726" y="188"/>
                      <a:pt x="9689" y="101"/>
                      <a:pt x="9663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18"/>
              <p:cNvSpPr/>
              <p:nvPr/>
            </p:nvSpPr>
            <p:spPr>
              <a:xfrm>
                <a:off x="6088588" y="-46321"/>
                <a:ext cx="866956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953" h="289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151"/>
                      <a:pt x="1" y="214"/>
                      <a:pt x="1" y="264"/>
                    </a:cubicBezTo>
                    <a:lnTo>
                      <a:pt x="9952" y="289"/>
                    </a:lnTo>
                    <a:cubicBezTo>
                      <a:pt x="9940" y="189"/>
                      <a:pt x="9914" y="101"/>
                      <a:pt x="9889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18"/>
              <p:cNvSpPr/>
              <p:nvPr/>
            </p:nvSpPr>
            <p:spPr>
              <a:xfrm>
                <a:off x="6090766" y="13782"/>
                <a:ext cx="87348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10028" h="290" extrusionOk="0">
                    <a:moveTo>
                      <a:pt x="1" y="1"/>
                    </a:moveTo>
                    <a:cubicBezTo>
                      <a:pt x="13" y="88"/>
                      <a:pt x="26" y="176"/>
                      <a:pt x="39" y="264"/>
                    </a:cubicBezTo>
                    <a:lnTo>
                      <a:pt x="10027" y="289"/>
                    </a:lnTo>
                    <a:cubicBezTo>
                      <a:pt x="10027" y="201"/>
                      <a:pt x="10015" y="101"/>
                      <a:pt x="10002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18"/>
              <p:cNvSpPr/>
              <p:nvPr/>
            </p:nvSpPr>
            <p:spPr>
              <a:xfrm>
                <a:off x="6101741" y="73885"/>
                <a:ext cx="86469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927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" y="89"/>
                      <a:pt x="38" y="176"/>
                      <a:pt x="63" y="264"/>
                    </a:cubicBezTo>
                    <a:lnTo>
                      <a:pt x="9927" y="289"/>
                    </a:lnTo>
                    <a:lnTo>
                      <a:pt x="9927" y="114"/>
                    </a:lnTo>
                    <a:cubicBezTo>
                      <a:pt x="9927" y="76"/>
                      <a:pt x="9927" y="51"/>
                      <a:pt x="9927" y="1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18"/>
              <p:cNvSpPr/>
              <p:nvPr/>
            </p:nvSpPr>
            <p:spPr>
              <a:xfrm>
                <a:off x="6119250" y="133988"/>
                <a:ext cx="847183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" y="89"/>
                      <a:pt x="63" y="177"/>
                      <a:pt x="101" y="264"/>
                    </a:cubicBezTo>
                    <a:lnTo>
                      <a:pt x="9726" y="289"/>
                    </a:lnTo>
                    <a:lnTo>
                      <a:pt x="9726" y="1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18"/>
              <p:cNvSpPr/>
              <p:nvPr/>
            </p:nvSpPr>
            <p:spPr>
              <a:xfrm>
                <a:off x="6145469" y="194179"/>
                <a:ext cx="820965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425" h="289" extrusionOk="0">
                    <a:moveTo>
                      <a:pt x="0" y="0"/>
                    </a:moveTo>
                    <a:cubicBezTo>
                      <a:pt x="51" y="88"/>
                      <a:pt x="101" y="188"/>
                      <a:pt x="151" y="276"/>
                    </a:cubicBezTo>
                    <a:lnTo>
                      <a:pt x="9425" y="289"/>
                    </a:lnTo>
                    <a:lnTo>
                      <a:pt x="9425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18"/>
              <p:cNvSpPr/>
              <p:nvPr/>
            </p:nvSpPr>
            <p:spPr>
              <a:xfrm>
                <a:off x="6182663" y="254282"/>
                <a:ext cx="783771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289" extrusionOk="0">
                    <a:moveTo>
                      <a:pt x="0" y="0"/>
                    </a:moveTo>
                    <a:cubicBezTo>
                      <a:pt x="75" y="88"/>
                      <a:pt x="138" y="188"/>
                      <a:pt x="213" y="276"/>
                    </a:cubicBezTo>
                    <a:lnTo>
                      <a:pt x="8998" y="289"/>
                    </a:lnTo>
                    <a:lnTo>
                      <a:pt x="8998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18"/>
              <p:cNvSpPr/>
              <p:nvPr/>
            </p:nvSpPr>
            <p:spPr>
              <a:xfrm>
                <a:off x="6233968" y="314385"/>
                <a:ext cx="732466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8409" h="29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1" y="101"/>
                      <a:pt x="189" y="189"/>
                      <a:pt x="289" y="277"/>
                    </a:cubicBezTo>
                    <a:lnTo>
                      <a:pt x="8409" y="289"/>
                    </a:lnTo>
                    <a:lnTo>
                      <a:pt x="8409" y="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18"/>
              <p:cNvSpPr/>
              <p:nvPr/>
            </p:nvSpPr>
            <p:spPr>
              <a:xfrm>
                <a:off x="6307224" y="374488"/>
                <a:ext cx="65921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568" h="29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9" y="101"/>
                      <a:pt x="289" y="189"/>
                      <a:pt x="440" y="277"/>
                    </a:cubicBezTo>
                    <a:lnTo>
                      <a:pt x="7568" y="289"/>
                    </a:lnTo>
                    <a:lnTo>
                      <a:pt x="7568" y="2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18"/>
              <p:cNvSpPr/>
              <p:nvPr/>
            </p:nvSpPr>
            <p:spPr>
              <a:xfrm>
                <a:off x="6427430" y="435723"/>
                <a:ext cx="539006" cy="24128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27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3" y="126"/>
                      <a:pt x="829" y="226"/>
                      <a:pt x="1256" y="276"/>
                    </a:cubicBezTo>
                    <a:lnTo>
                      <a:pt x="6188" y="276"/>
                    </a:lnTo>
                    <a:lnTo>
                      <a:pt x="6188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2" name="Google Shape;622;p18"/>
            <p:cNvSpPr/>
            <p:nvPr/>
          </p:nvSpPr>
          <p:spPr>
            <a:xfrm>
              <a:off x="4628261" y="-546774"/>
              <a:ext cx="781992" cy="781992"/>
            </a:xfrm>
            <a:custGeom>
              <a:avLst/>
              <a:gdLst/>
              <a:ahLst/>
              <a:cxnLst/>
              <a:rect l="l" t="t" r="r" b="b"/>
              <a:pathLst>
                <a:path w="7606" h="7606" extrusionOk="0">
                  <a:moveTo>
                    <a:pt x="0" y="1"/>
                  </a:moveTo>
                  <a:lnTo>
                    <a:pt x="0" y="3251"/>
                  </a:lnTo>
                  <a:cubicBezTo>
                    <a:pt x="0" y="5660"/>
                    <a:pt x="1946" y="7605"/>
                    <a:pt x="4367" y="7605"/>
                  </a:cubicBezTo>
                  <a:lnTo>
                    <a:pt x="7605" y="7605"/>
                  </a:lnTo>
                  <a:lnTo>
                    <a:pt x="7605" y="4167"/>
                  </a:lnTo>
                  <a:cubicBezTo>
                    <a:pt x="7605" y="1871"/>
                    <a:pt x="5735" y="1"/>
                    <a:pt x="34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81C241"/>
                </a:solidFill>
              </a:endParaRPr>
            </a:p>
          </p:txBody>
        </p:sp>
        <p:sp>
          <p:nvSpPr>
            <p:cNvPr id="623" name="Google Shape;623;p18"/>
            <p:cNvSpPr/>
            <p:nvPr/>
          </p:nvSpPr>
          <p:spPr>
            <a:xfrm flipH="1">
              <a:off x="4063975" y="-150121"/>
              <a:ext cx="510096" cy="509135"/>
            </a:xfrm>
            <a:custGeom>
              <a:avLst/>
              <a:gdLst/>
              <a:ahLst/>
              <a:cxnLst/>
              <a:rect l="l" t="t" r="r" b="b"/>
              <a:pathLst>
                <a:path w="6375" h="6363" extrusionOk="0">
                  <a:moveTo>
                    <a:pt x="0" y="0"/>
                  </a:moveTo>
                  <a:lnTo>
                    <a:pt x="0" y="2874"/>
                  </a:lnTo>
                  <a:cubicBezTo>
                    <a:pt x="0" y="4806"/>
                    <a:pt x="1569" y="6362"/>
                    <a:pt x="3489" y="6362"/>
                  </a:cubicBezTo>
                  <a:lnTo>
                    <a:pt x="6375" y="6362"/>
                  </a:lnTo>
                  <a:lnTo>
                    <a:pt x="6375" y="3652"/>
                  </a:lnTo>
                  <a:cubicBezTo>
                    <a:pt x="6375" y="1631"/>
                    <a:pt x="4731" y="0"/>
                    <a:pt x="27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ONE_COLUMN_TEXT_1"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19"/>
          <p:cNvSpPr txBox="1">
            <a:spLocks noGrp="1"/>
          </p:cNvSpPr>
          <p:nvPr>
            <p:ph type="title"/>
          </p:nvPr>
        </p:nvSpPr>
        <p:spPr>
          <a:xfrm>
            <a:off x="720000" y="2950500"/>
            <a:ext cx="3852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26" name="Google Shape;626;p19"/>
          <p:cNvSpPr txBox="1">
            <a:spLocks noGrp="1"/>
          </p:cNvSpPr>
          <p:nvPr>
            <p:ph type="subTitle" idx="1"/>
          </p:nvPr>
        </p:nvSpPr>
        <p:spPr>
          <a:xfrm>
            <a:off x="720000" y="1715400"/>
            <a:ext cx="3852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627" name="Google Shape;627;p19"/>
          <p:cNvGrpSpPr/>
          <p:nvPr/>
        </p:nvGrpSpPr>
        <p:grpSpPr>
          <a:xfrm>
            <a:off x="6566157" y="-383980"/>
            <a:ext cx="987964" cy="898540"/>
            <a:chOff x="7089832" y="-383980"/>
            <a:chExt cx="987964" cy="898540"/>
          </a:xfrm>
        </p:grpSpPr>
        <p:sp>
          <p:nvSpPr>
            <p:cNvPr id="628" name="Google Shape;628;p19"/>
            <p:cNvSpPr/>
            <p:nvPr/>
          </p:nvSpPr>
          <p:spPr>
            <a:xfrm rot="10800000" flipH="1">
              <a:off x="7180332" y="-264468"/>
              <a:ext cx="182290" cy="459422"/>
            </a:xfrm>
            <a:custGeom>
              <a:avLst/>
              <a:gdLst/>
              <a:ahLst/>
              <a:cxnLst/>
              <a:rect l="l" t="t" r="r" b="b"/>
              <a:pathLst>
                <a:path w="2047" h="5159" extrusionOk="0">
                  <a:moveTo>
                    <a:pt x="1" y="1"/>
                  </a:moveTo>
                  <a:lnTo>
                    <a:pt x="1" y="741"/>
                  </a:lnTo>
                  <a:lnTo>
                    <a:pt x="1582" y="4719"/>
                  </a:lnTo>
                  <a:cubicBezTo>
                    <a:pt x="1720" y="4869"/>
                    <a:pt x="1883" y="5020"/>
                    <a:pt x="2046" y="515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9"/>
            <p:cNvSpPr/>
            <p:nvPr/>
          </p:nvSpPr>
          <p:spPr>
            <a:xfrm rot="10800000" flipH="1">
              <a:off x="7180332" y="-324758"/>
              <a:ext cx="272768" cy="686239"/>
            </a:xfrm>
            <a:custGeom>
              <a:avLst/>
              <a:gdLst/>
              <a:ahLst/>
              <a:cxnLst/>
              <a:rect l="l" t="t" r="r" b="b"/>
              <a:pathLst>
                <a:path w="3063" h="7706" extrusionOk="0">
                  <a:moveTo>
                    <a:pt x="1" y="1"/>
                  </a:moveTo>
                  <a:lnTo>
                    <a:pt x="1" y="741"/>
                  </a:lnTo>
                  <a:lnTo>
                    <a:pt x="2674" y="7492"/>
                  </a:lnTo>
                  <a:cubicBezTo>
                    <a:pt x="2799" y="7568"/>
                    <a:pt x="2925" y="7643"/>
                    <a:pt x="3063" y="77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9"/>
            <p:cNvSpPr/>
            <p:nvPr/>
          </p:nvSpPr>
          <p:spPr>
            <a:xfrm rot="10800000" flipH="1">
              <a:off x="7180332" y="-358333"/>
              <a:ext cx="352114" cy="872893"/>
            </a:xfrm>
            <a:custGeom>
              <a:avLst/>
              <a:gdLst/>
              <a:ahLst/>
              <a:cxnLst/>
              <a:rect l="l" t="t" r="r" b="b"/>
              <a:pathLst>
                <a:path w="3954" h="9802" extrusionOk="0">
                  <a:moveTo>
                    <a:pt x="1" y="1"/>
                  </a:moveTo>
                  <a:lnTo>
                    <a:pt x="1" y="590"/>
                  </a:lnTo>
                  <a:lnTo>
                    <a:pt x="3615" y="9676"/>
                  </a:lnTo>
                  <a:cubicBezTo>
                    <a:pt x="3728" y="9726"/>
                    <a:pt x="3841" y="9764"/>
                    <a:pt x="3954" y="9801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9"/>
            <p:cNvSpPr/>
            <p:nvPr/>
          </p:nvSpPr>
          <p:spPr>
            <a:xfrm rot="10800000" flipH="1">
              <a:off x="7225036" y="-376143"/>
              <a:ext cx="380076" cy="890703"/>
            </a:xfrm>
            <a:custGeom>
              <a:avLst/>
              <a:gdLst/>
              <a:ahLst/>
              <a:cxnLst/>
              <a:rect l="l" t="t" r="r" b="b"/>
              <a:pathLst>
                <a:path w="4268" h="10002" extrusionOk="0">
                  <a:moveTo>
                    <a:pt x="1" y="1"/>
                  </a:moveTo>
                  <a:lnTo>
                    <a:pt x="3954" y="9939"/>
                  </a:lnTo>
                  <a:cubicBezTo>
                    <a:pt x="4067" y="9964"/>
                    <a:pt x="4167" y="9989"/>
                    <a:pt x="4267" y="10002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9"/>
            <p:cNvSpPr/>
            <p:nvPr/>
          </p:nvSpPr>
          <p:spPr>
            <a:xfrm rot="10800000" flipH="1">
              <a:off x="7292091" y="-382911"/>
              <a:ext cx="382302" cy="897471"/>
            </a:xfrm>
            <a:custGeom>
              <a:avLst/>
              <a:gdLst/>
              <a:ahLst/>
              <a:cxnLst/>
              <a:rect l="l" t="t" r="r" b="b"/>
              <a:pathLst>
                <a:path w="4293" h="10078" extrusionOk="0">
                  <a:moveTo>
                    <a:pt x="1" y="1"/>
                  </a:moveTo>
                  <a:lnTo>
                    <a:pt x="3991" y="10065"/>
                  </a:lnTo>
                  <a:cubicBezTo>
                    <a:pt x="4092" y="10077"/>
                    <a:pt x="4192" y="10077"/>
                    <a:pt x="4293" y="10077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9"/>
            <p:cNvSpPr/>
            <p:nvPr/>
          </p:nvSpPr>
          <p:spPr>
            <a:xfrm rot="10800000" flipH="1">
              <a:off x="7358079" y="-383980"/>
              <a:ext cx="383371" cy="898540"/>
            </a:xfrm>
            <a:custGeom>
              <a:avLst/>
              <a:gdLst/>
              <a:ahLst/>
              <a:cxnLst/>
              <a:rect l="l" t="t" r="r" b="b"/>
              <a:pathLst>
                <a:path w="4305" h="10090" extrusionOk="0">
                  <a:moveTo>
                    <a:pt x="0" y="1"/>
                  </a:moveTo>
                  <a:lnTo>
                    <a:pt x="4003" y="10090"/>
                  </a:lnTo>
                  <a:lnTo>
                    <a:pt x="4304" y="100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9"/>
            <p:cNvSpPr/>
            <p:nvPr/>
          </p:nvSpPr>
          <p:spPr>
            <a:xfrm rot="10800000" flipH="1">
              <a:off x="7423977" y="-383980"/>
              <a:ext cx="383371" cy="898540"/>
            </a:xfrm>
            <a:custGeom>
              <a:avLst/>
              <a:gdLst/>
              <a:ahLst/>
              <a:cxnLst/>
              <a:rect l="l" t="t" r="r" b="b"/>
              <a:pathLst>
                <a:path w="4305" h="10090" extrusionOk="0">
                  <a:moveTo>
                    <a:pt x="1" y="1"/>
                  </a:moveTo>
                  <a:lnTo>
                    <a:pt x="4016" y="10090"/>
                  </a:lnTo>
                  <a:lnTo>
                    <a:pt x="4305" y="100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9"/>
            <p:cNvSpPr/>
            <p:nvPr/>
          </p:nvSpPr>
          <p:spPr>
            <a:xfrm rot="10800000" flipH="1">
              <a:off x="7489875" y="-383980"/>
              <a:ext cx="383460" cy="898540"/>
            </a:xfrm>
            <a:custGeom>
              <a:avLst/>
              <a:gdLst/>
              <a:ahLst/>
              <a:cxnLst/>
              <a:rect l="l" t="t" r="r" b="b"/>
              <a:pathLst>
                <a:path w="4306" h="10090" extrusionOk="0">
                  <a:moveTo>
                    <a:pt x="1" y="1"/>
                  </a:moveTo>
                  <a:lnTo>
                    <a:pt x="4017" y="10090"/>
                  </a:lnTo>
                  <a:lnTo>
                    <a:pt x="4305" y="10090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9"/>
            <p:cNvSpPr/>
            <p:nvPr/>
          </p:nvSpPr>
          <p:spPr>
            <a:xfrm rot="10800000" flipH="1">
              <a:off x="7556931" y="-383980"/>
              <a:ext cx="382302" cy="898540"/>
            </a:xfrm>
            <a:custGeom>
              <a:avLst/>
              <a:gdLst/>
              <a:ahLst/>
              <a:cxnLst/>
              <a:rect l="l" t="t" r="r" b="b"/>
              <a:pathLst>
                <a:path w="4293" h="10090" extrusionOk="0">
                  <a:moveTo>
                    <a:pt x="1" y="1"/>
                  </a:moveTo>
                  <a:lnTo>
                    <a:pt x="4004" y="10090"/>
                  </a:lnTo>
                  <a:lnTo>
                    <a:pt x="4293" y="10090"/>
                  </a:lnTo>
                  <a:lnTo>
                    <a:pt x="289" y="13"/>
                  </a:lnTo>
                  <a:cubicBezTo>
                    <a:pt x="227" y="13"/>
                    <a:pt x="177" y="1"/>
                    <a:pt x="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9"/>
            <p:cNvSpPr/>
            <p:nvPr/>
          </p:nvSpPr>
          <p:spPr>
            <a:xfrm rot="10800000" flipH="1">
              <a:off x="7623987" y="-383980"/>
              <a:ext cx="382302" cy="895156"/>
            </a:xfrm>
            <a:custGeom>
              <a:avLst/>
              <a:gdLst/>
              <a:ahLst/>
              <a:cxnLst/>
              <a:rect l="l" t="t" r="r" b="b"/>
              <a:pathLst>
                <a:path w="4293" h="10052" extrusionOk="0">
                  <a:moveTo>
                    <a:pt x="1" y="0"/>
                  </a:moveTo>
                  <a:lnTo>
                    <a:pt x="3991" y="10052"/>
                  </a:lnTo>
                  <a:lnTo>
                    <a:pt x="4293" y="10052"/>
                  </a:lnTo>
                  <a:lnTo>
                    <a:pt x="315" y="50"/>
                  </a:lnTo>
                  <a:cubicBezTo>
                    <a:pt x="214" y="25"/>
                    <a:pt x="101" y="1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9"/>
            <p:cNvSpPr/>
            <p:nvPr/>
          </p:nvSpPr>
          <p:spPr>
            <a:xfrm rot="10800000" flipH="1">
              <a:off x="7695495" y="-383979"/>
              <a:ext cx="376692" cy="881798"/>
            </a:xfrm>
            <a:custGeom>
              <a:avLst/>
              <a:gdLst/>
              <a:ahLst/>
              <a:cxnLst/>
              <a:rect l="l" t="t" r="r" b="b"/>
              <a:pathLst>
                <a:path w="4230" h="9902" extrusionOk="0">
                  <a:moveTo>
                    <a:pt x="1" y="1"/>
                  </a:moveTo>
                  <a:lnTo>
                    <a:pt x="3941" y="9902"/>
                  </a:lnTo>
                  <a:lnTo>
                    <a:pt x="4230" y="9902"/>
                  </a:lnTo>
                  <a:lnTo>
                    <a:pt x="327" y="101"/>
                  </a:lnTo>
                  <a:cubicBezTo>
                    <a:pt x="227" y="64"/>
                    <a:pt x="114" y="26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9"/>
            <p:cNvSpPr/>
            <p:nvPr/>
          </p:nvSpPr>
          <p:spPr>
            <a:xfrm rot="10800000" flipH="1">
              <a:off x="7772614" y="-296797"/>
              <a:ext cx="305183" cy="767811"/>
            </a:xfrm>
            <a:custGeom>
              <a:avLst/>
              <a:gdLst/>
              <a:ahLst/>
              <a:cxnLst/>
              <a:rect l="l" t="t" r="r" b="b"/>
              <a:pathLst>
                <a:path w="3427" h="8622" extrusionOk="0">
                  <a:moveTo>
                    <a:pt x="1" y="1"/>
                  </a:moveTo>
                  <a:lnTo>
                    <a:pt x="3427" y="8622"/>
                  </a:lnTo>
                  <a:lnTo>
                    <a:pt x="3427" y="7882"/>
                  </a:lnTo>
                  <a:lnTo>
                    <a:pt x="365" y="177"/>
                  </a:lnTo>
                  <a:cubicBezTo>
                    <a:pt x="239" y="114"/>
                    <a:pt x="126" y="5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9"/>
            <p:cNvSpPr/>
            <p:nvPr/>
          </p:nvSpPr>
          <p:spPr>
            <a:xfrm rot="10800000" flipH="1">
              <a:off x="7857569" y="-130357"/>
              <a:ext cx="220227" cy="553283"/>
            </a:xfrm>
            <a:custGeom>
              <a:avLst/>
              <a:gdLst/>
              <a:ahLst/>
              <a:cxnLst/>
              <a:rect l="l" t="t" r="r" b="b"/>
              <a:pathLst>
                <a:path w="2473" h="6213" extrusionOk="0">
                  <a:moveTo>
                    <a:pt x="1" y="1"/>
                  </a:moveTo>
                  <a:lnTo>
                    <a:pt x="2473" y="6212"/>
                  </a:lnTo>
                  <a:lnTo>
                    <a:pt x="2473" y="5472"/>
                  </a:lnTo>
                  <a:lnTo>
                    <a:pt x="415" y="314"/>
                  </a:lnTo>
                  <a:cubicBezTo>
                    <a:pt x="289" y="201"/>
                    <a:pt x="151" y="10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9"/>
            <p:cNvSpPr/>
            <p:nvPr/>
          </p:nvSpPr>
          <p:spPr>
            <a:xfrm rot="10800000" flipH="1">
              <a:off x="7962650" y="39556"/>
              <a:ext cx="114076" cy="287283"/>
            </a:xfrm>
            <a:custGeom>
              <a:avLst/>
              <a:gdLst/>
              <a:ahLst/>
              <a:cxnLst/>
              <a:rect l="l" t="t" r="r" b="b"/>
              <a:pathLst>
                <a:path w="1281" h="3226" extrusionOk="0">
                  <a:moveTo>
                    <a:pt x="0" y="1"/>
                  </a:moveTo>
                  <a:lnTo>
                    <a:pt x="1280" y="3226"/>
                  </a:lnTo>
                  <a:cubicBezTo>
                    <a:pt x="1192" y="2009"/>
                    <a:pt x="728" y="89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9"/>
            <p:cNvSpPr/>
            <p:nvPr/>
          </p:nvSpPr>
          <p:spPr>
            <a:xfrm rot="-8229074">
              <a:off x="7172299" y="-220949"/>
              <a:ext cx="114078" cy="287288"/>
            </a:xfrm>
            <a:custGeom>
              <a:avLst/>
              <a:gdLst/>
              <a:ahLst/>
              <a:cxnLst/>
              <a:rect l="l" t="t" r="r" b="b"/>
              <a:pathLst>
                <a:path w="1281" h="3226" extrusionOk="0">
                  <a:moveTo>
                    <a:pt x="0" y="1"/>
                  </a:moveTo>
                  <a:lnTo>
                    <a:pt x="1280" y="3226"/>
                  </a:lnTo>
                  <a:cubicBezTo>
                    <a:pt x="1192" y="2009"/>
                    <a:pt x="728" y="89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3" name="Google Shape;643;p19"/>
          <p:cNvSpPr/>
          <p:nvPr/>
        </p:nvSpPr>
        <p:spPr>
          <a:xfrm rot="10800000" flipH="1">
            <a:off x="7107071" y="-1497055"/>
            <a:ext cx="2036917" cy="2037063"/>
          </a:xfrm>
          <a:custGeom>
            <a:avLst/>
            <a:gdLst/>
            <a:ahLst/>
            <a:cxnLst/>
            <a:rect l="l" t="t" r="r" b="b"/>
            <a:pathLst>
              <a:path w="23429" h="23430" extrusionOk="0">
                <a:moveTo>
                  <a:pt x="17882" y="1"/>
                </a:moveTo>
                <a:cubicBezTo>
                  <a:pt x="8006" y="1"/>
                  <a:pt x="0" y="8007"/>
                  <a:pt x="0" y="17883"/>
                </a:cubicBezTo>
                <a:lnTo>
                  <a:pt x="0" y="23429"/>
                </a:lnTo>
                <a:lnTo>
                  <a:pt x="5547" y="23429"/>
                </a:lnTo>
                <a:cubicBezTo>
                  <a:pt x="15423" y="23429"/>
                  <a:pt x="23429" y="15423"/>
                  <a:pt x="23429" y="5547"/>
                </a:cubicBezTo>
                <a:lnTo>
                  <a:pt x="2342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19"/>
          <p:cNvSpPr/>
          <p:nvPr/>
        </p:nvSpPr>
        <p:spPr>
          <a:xfrm rot="10800000">
            <a:off x="8928832" y="1614305"/>
            <a:ext cx="608594" cy="608594"/>
          </a:xfrm>
          <a:custGeom>
            <a:avLst/>
            <a:gdLst/>
            <a:ahLst/>
            <a:cxnLst/>
            <a:rect l="l" t="t" r="r" b="b"/>
            <a:pathLst>
              <a:path w="7606" h="7606" extrusionOk="0">
                <a:moveTo>
                  <a:pt x="0" y="1"/>
                </a:moveTo>
                <a:lnTo>
                  <a:pt x="0" y="3251"/>
                </a:lnTo>
                <a:cubicBezTo>
                  <a:pt x="0" y="5660"/>
                  <a:pt x="1946" y="7605"/>
                  <a:pt x="4367" y="7605"/>
                </a:cubicBezTo>
                <a:lnTo>
                  <a:pt x="7605" y="7605"/>
                </a:lnTo>
                <a:lnTo>
                  <a:pt x="7605" y="4167"/>
                </a:lnTo>
                <a:cubicBezTo>
                  <a:pt x="7605" y="1871"/>
                  <a:pt x="5735" y="1"/>
                  <a:pt x="343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19"/>
          <p:cNvSpPr/>
          <p:nvPr/>
        </p:nvSpPr>
        <p:spPr>
          <a:xfrm>
            <a:off x="8424007" y="754891"/>
            <a:ext cx="263914" cy="262843"/>
          </a:xfrm>
          <a:custGeom>
            <a:avLst/>
            <a:gdLst/>
            <a:ahLst/>
            <a:cxnLst/>
            <a:rect l="l" t="t" r="r" b="b"/>
            <a:pathLst>
              <a:path w="3201" h="3188" extrusionOk="0">
                <a:moveTo>
                  <a:pt x="2435" y="0"/>
                </a:moveTo>
                <a:cubicBezTo>
                  <a:pt x="1092" y="0"/>
                  <a:pt x="0" y="1080"/>
                  <a:pt x="0" y="2435"/>
                </a:cubicBezTo>
                <a:lnTo>
                  <a:pt x="0" y="3188"/>
                </a:lnTo>
                <a:lnTo>
                  <a:pt x="753" y="3188"/>
                </a:lnTo>
                <a:cubicBezTo>
                  <a:pt x="2108" y="3188"/>
                  <a:pt x="3200" y="2096"/>
                  <a:pt x="3200" y="753"/>
                </a:cubicBezTo>
                <a:lnTo>
                  <a:pt x="32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CUSTOM_7"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20"/>
          <p:cNvSpPr txBox="1">
            <a:spLocks noGrp="1"/>
          </p:cNvSpPr>
          <p:nvPr>
            <p:ph type="title"/>
          </p:nvPr>
        </p:nvSpPr>
        <p:spPr>
          <a:xfrm>
            <a:off x="2798850" y="2836900"/>
            <a:ext cx="35463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48" name="Google Shape;648;p20"/>
          <p:cNvSpPr txBox="1">
            <a:spLocks noGrp="1"/>
          </p:cNvSpPr>
          <p:nvPr>
            <p:ph type="subTitle" idx="1"/>
          </p:nvPr>
        </p:nvSpPr>
        <p:spPr>
          <a:xfrm>
            <a:off x="2798850" y="1601800"/>
            <a:ext cx="35463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649" name="Google Shape;649;p20"/>
          <p:cNvGrpSpPr/>
          <p:nvPr/>
        </p:nvGrpSpPr>
        <p:grpSpPr>
          <a:xfrm>
            <a:off x="5836025" y="4404351"/>
            <a:ext cx="2373891" cy="1000575"/>
            <a:chOff x="4063975" y="-546774"/>
            <a:chExt cx="2373891" cy="1000575"/>
          </a:xfrm>
        </p:grpSpPr>
        <p:grpSp>
          <p:nvGrpSpPr>
            <p:cNvPr id="650" name="Google Shape;650;p20"/>
            <p:cNvGrpSpPr/>
            <p:nvPr/>
          </p:nvGrpSpPr>
          <p:grpSpPr>
            <a:xfrm flipH="1">
              <a:off x="5560019" y="-414208"/>
              <a:ext cx="877847" cy="868009"/>
              <a:chOff x="6088588" y="-408158"/>
              <a:chExt cx="877847" cy="868009"/>
            </a:xfrm>
          </p:grpSpPr>
          <p:sp>
            <p:nvSpPr>
              <p:cNvPr id="651" name="Google Shape;651;p20"/>
              <p:cNvSpPr/>
              <p:nvPr/>
            </p:nvSpPr>
            <p:spPr>
              <a:xfrm>
                <a:off x="6088588" y="-408158"/>
                <a:ext cx="55755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640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6401" y="289"/>
                    </a:lnTo>
                    <a:cubicBezTo>
                      <a:pt x="6100" y="176"/>
                      <a:pt x="5773" y="76"/>
                      <a:pt x="544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20"/>
              <p:cNvSpPr/>
              <p:nvPr/>
            </p:nvSpPr>
            <p:spPr>
              <a:xfrm>
                <a:off x="6088588" y="-348055"/>
                <a:ext cx="669054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7681" y="289"/>
                    </a:lnTo>
                    <a:cubicBezTo>
                      <a:pt x="7555" y="189"/>
                      <a:pt x="7417" y="101"/>
                      <a:pt x="726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20"/>
              <p:cNvSpPr/>
              <p:nvPr/>
            </p:nvSpPr>
            <p:spPr>
              <a:xfrm>
                <a:off x="6088588" y="-287865"/>
                <a:ext cx="738999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484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8484" y="289"/>
                    </a:lnTo>
                    <a:cubicBezTo>
                      <a:pt x="8396" y="201"/>
                      <a:pt x="8308" y="113"/>
                      <a:pt x="820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20"/>
              <p:cNvSpPr/>
              <p:nvPr/>
            </p:nvSpPr>
            <p:spPr>
              <a:xfrm>
                <a:off x="6088588" y="-227762"/>
                <a:ext cx="78821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049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049" y="289"/>
                    </a:lnTo>
                    <a:cubicBezTo>
                      <a:pt x="8986" y="201"/>
                      <a:pt x="8923" y="113"/>
                      <a:pt x="884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20"/>
              <p:cNvSpPr/>
              <p:nvPr/>
            </p:nvSpPr>
            <p:spPr>
              <a:xfrm>
                <a:off x="6088588" y="-167659"/>
                <a:ext cx="824275" cy="26306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302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463" y="302"/>
                    </a:lnTo>
                    <a:cubicBezTo>
                      <a:pt x="9425" y="201"/>
                      <a:pt x="9375" y="113"/>
                      <a:pt x="9325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20"/>
              <p:cNvSpPr/>
              <p:nvPr/>
            </p:nvSpPr>
            <p:spPr>
              <a:xfrm>
                <a:off x="6088588" y="-106424"/>
                <a:ext cx="85049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764" h="289" extrusionOk="0">
                    <a:moveTo>
                      <a:pt x="1" y="0"/>
                    </a:moveTo>
                    <a:lnTo>
                      <a:pt x="1" y="264"/>
                    </a:lnTo>
                    <a:lnTo>
                      <a:pt x="9764" y="289"/>
                    </a:lnTo>
                    <a:cubicBezTo>
                      <a:pt x="9726" y="188"/>
                      <a:pt x="9689" y="101"/>
                      <a:pt x="9663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20"/>
              <p:cNvSpPr/>
              <p:nvPr/>
            </p:nvSpPr>
            <p:spPr>
              <a:xfrm>
                <a:off x="6088588" y="-46321"/>
                <a:ext cx="866956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953" h="289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151"/>
                      <a:pt x="1" y="214"/>
                      <a:pt x="1" y="264"/>
                    </a:cubicBezTo>
                    <a:lnTo>
                      <a:pt x="9952" y="289"/>
                    </a:lnTo>
                    <a:cubicBezTo>
                      <a:pt x="9940" y="189"/>
                      <a:pt x="9914" y="101"/>
                      <a:pt x="9889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20"/>
              <p:cNvSpPr/>
              <p:nvPr/>
            </p:nvSpPr>
            <p:spPr>
              <a:xfrm>
                <a:off x="6090766" y="13782"/>
                <a:ext cx="87348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10028" h="290" extrusionOk="0">
                    <a:moveTo>
                      <a:pt x="1" y="1"/>
                    </a:moveTo>
                    <a:cubicBezTo>
                      <a:pt x="13" y="88"/>
                      <a:pt x="26" y="176"/>
                      <a:pt x="39" y="264"/>
                    </a:cubicBezTo>
                    <a:lnTo>
                      <a:pt x="10027" y="289"/>
                    </a:lnTo>
                    <a:cubicBezTo>
                      <a:pt x="10027" y="201"/>
                      <a:pt x="10015" y="101"/>
                      <a:pt x="10002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20"/>
              <p:cNvSpPr/>
              <p:nvPr/>
            </p:nvSpPr>
            <p:spPr>
              <a:xfrm>
                <a:off x="6101741" y="73885"/>
                <a:ext cx="86469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927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" y="89"/>
                      <a:pt x="38" y="176"/>
                      <a:pt x="63" y="264"/>
                    </a:cubicBezTo>
                    <a:lnTo>
                      <a:pt x="9927" y="289"/>
                    </a:lnTo>
                    <a:lnTo>
                      <a:pt x="9927" y="114"/>
                    </a:lnTo>
                    <a:cubicBezTo>
                      <a:pt x="9927" y="76"/>
                      <a:pt x="9927" y="51"/>
                      <a:pt x="9927" y="1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20"/>
              <p:cNvSpPr/>
              <p:nvPr/>
            </p:nvSpPr>
            <p:spPr>
              <a:xfrm>
                <a:off x="6119250" y="133988"/>
                <a:ext cx="847183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" y="89"/>
                      <a:pt x="63" y="177"/>
                      <a:pt x="101" y="264"/>
                    </a:cubicBezTo>
                    <a:lnTo>
                      <a:pt x="9726" y="289"/>
                    </a:lnTo>
                    <a:lnTo>
                      <a:pt x="9726" y="1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20"/>
              <p:cNvSpPr/>
              <p:nvPr/>
            </p:nvSpPr>
            <p:spPr>
              <a:xfrm>
                <a:off x="6145469" y="194179"/>
                <a:ext cx="820965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425" h="289" extrusionOk="0">
                    <a:moveTo>
                      <a:pt x="0" y="0"/>
                    </a:moveTo>
                    <a:cubicBezTo>
                      <a:pt x="51" y="88"/>
                      <a:pt x="101" y="188"/>
                      <a:pt x="151" y="276"/>
                    </a:cubicBezTo>
                    <a:lnTo>
                      <a:pt x="9425" y="289"/>
                    </a:lnTo>
                    <a:lnTo>
                      <a:pt x="9425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20"/>
              <p:cNvSpPr/>
              <p:nvPr/>
            </p:nvSpPr>
            <p:spPr>
              <a:xfrm>
                <a:off x="6182663" y="254282"/>
                <a:ext cx="783771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289" extrusionOk="0">
                    <a:moveTo>
                      <a:pt x="0" y="0"/>
                    </a:moveTo>
                    <a:cubicBezTo>
                      <a:pt x="75" y="88"/>
                      <a:pt x="138" y="188"/>
                      <a:pt x="213" y="276"/>
                    </a:cubicBezTo>
                    <a:lnTo>
                      <a:pt x="8998" y="289"/>
                    </a:lnTo>
                    <a:lnTo>
                      <a:pt x="8998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20"/>
              <p:cNvSpPr/>
              <p:nvPr/>
            </p:nvSpPr>
            <p:spPr>
              <a:xfrm>
                <a:off x="6233968" y="314385"/>
                <a:ext cx="732466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8409" h="29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1" y="101"/>
                      <a:pt x="189" y="189"/>
                      <a:pt x="289" y="277"/>
                    </a:cubicBezTo>
                    <a:lnTo>
                      <a:pt x="8409" y="289"/>
                    </a:lnTo>
                    <a:lnTo>
                      <a:pt x="8409" y="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20"/>
              <p:cNvSpPr/>
              <p:nvPr/>
            </p:nvSpPr>
            <p:spPr>
              <a:xfrm>
                <a:off x="6307224" y="374488"/>
                <a:ext cx="65921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568" h="29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9" y="101"/>
                      <a:pt x="289" y="189"/>
                      <a:pt x="440" y="277"/>
                    </a:cubicBezTo>
                    <a:lnTo>
                      <a:pt x="7568" y="289"/>
                    </a:lnTo>
                    <a:lnTo>
                      <a:pt x="7568" y="2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20"/>
              <p:cNvSpPr/>
              <p:nvPr/>
            </p:nvSpPr>
            <p:spPr>
              <a:xfrm>
                <a:off x="6427430" y="435723"/>
                <a:ext cx="539006" cy="24128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27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3" y="126"/>
                      <a:pt x="829" y="226"/>
                      <a:pt x="1256" y="276"/>
                    </a:cubicBezTo>
                    <a:lnTo>
                      <a:pt x="6188" y="276"/>
                    </a:lnTo>
                    <a:lnTo>
                      <a:pt x="6188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66" name="Google Shape;666;p20"/>
            <p:cNvSpPr/>
            <p:nvPr/>
          </p:nvSpPr>
          <p:spPr>
            <a:xfrm>
              <a:off x="4628261" y="-546774"/>
              <a:ext cx="781992" cy="781992"/>
            </a:xfrm>
            <a:custGeom>
              <a:avLst/>
              <a:gdLst/>
              <a:ahLst/>
              <a:cxnLst/>
              <a:rect l="l" t="t" r="r" b="b"/>
              <a:pathLst>
                <a:path w="7606" h="7606" extrusionOk="0">
                  <a:moveTo>
                    <a:pt x="0" y="1"/>
                  </a:moveTo>
                  <a:lnTo>
                    <a:pt x="0" y="3251"/>
                  </a:lnTo>
                  <a:cubicBezTo>
                    <a:pt x="0" y="5660"/>
                    <a:pt x="1946" y="7605"/>
                    <a:pt x="4367" y="7605"/>
                  </a:cubicBezTo>
                  <a:lnTo>
                    <a:pt x="7605" y="7605"/>
                  </a:lnTo>
                  <a:lnTo>
                    <a:pt x="7605" y="4167"/>
                  </a:lnTo>
                  <a:cubicBezTo>
                    <a:pt x="7605" y="1871"/>
                    <a:pt x="5735" y="1"/>
                    <a:pt x="34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67" name="Google Shape;667;p20"/>
            <p:cNvSpPr/>
            <p:nvPr/>
          </p:nvSpPr>
          <p:spPr>
            <a:xfrm flipH="1">
              <a:off x="4063975" y="-150121"/>
              <a:ext cx="510096" cy="509135"/>
            </a:xfrm>
            <a:custGeom>
              <a:avLst/>
              <a:gdLst/>
              <a:ahLst/>
              <a:cxnLst/>
              <a:rect l="l" t="t" r="r" b="b"/>
              <a:pathLst>
                <a:path w="6375" h="6363" extrusionOk="0">
                  <a:moveTo>
                    <a:pt x="0" y="0"/>
                  </a:moveTo>
                  <a:lnTo>
                    <a:pt x="0" y="2874"/>
                  </a:lnTo>
                  <a:cubicBezTo>
                    <a:pt x="0" y="4806"/>
                    <a:pt x="1569" y="6362"/>
                    <a:pt x="3489" y="6362"/>
                  </a:cubicBezTo>
                  <a:lnTo>
                    <a:pt x="6375" y="6362"/>
                  </a:lnTo>
                  <a:lnTo>
                    <a:pt x="6375" y="3652"/>
                  </a:lnTo>
                  <a:cubicBezTo>
                    <a:pt x="6375" y="1631"/>
                    <a:pt x="4731" y="0"/>
                    <a:pt x="27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4"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23"/>
          <p:cNvSpPr txBox="1">
            <a:spLocks noGrp="1"/>
          </p:cNvSpPr>
          <p:nvPr>
            <p:ph type="title"/>
          </p:nvPr>
        </p:nvSpPr>
        <p:spPr>
          <a:xfrm>
            <a:off x="4433100" y="1443438"/>
            <a:ext cx="3852000" cy="10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754" name="Google Shape;754;p23"/>
          <p:cNvSpPr txBox="1">
            <a:spLocks noGrp="1"/>
          </p:cNvSpPr>
          <p:nvPr>
            <p:ph type="subTitle" idx="1"/>
          </p:nvPr>
        </p:nvSpPr>
        <p:spPr>
          <a:xfrm>
            <a:off x="4433100" y="2621863"/>
            <a:ext cx="3852000" cy="12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55" name="Google Shape;755;p23"/>
          <p:cNvGrpSpPr/>
          <p:nvPr/>
        </p:nvGrpSpPr>
        <p:grpSpPr>
          <a:xfrm>
            <a:off x="5913175" y="3907394"/>
            <a:ext cx="3545529" cy="1688867"/>
            <a:chOff x="4063975" y="-1169456"/>
            <a:chExt cx="3545529" cy="1688867"/>
          </a:xfrm>
        </p:grpSpPr>
        <p:sp>
          <p:nvSpPr>
            <p:cNvPr id="756" name="Google Shape;756;p23"/>
            <p:cNvSpPr/>
            <p:nvPr/>
          </p:nvSpPr>
          <p:spPr>
            <a:xfrm flipH="1">
              <a:off x="5920692" y="-1169456"/>
              <a:ext cx="1688812" cy="1688867"/>
            </a:xfrm>
            <a:custGeom>
              <a:avLst/>
              <a:gdLst/>
              <a:ahLst/>
              <a:cxnLst/>
              <a:rect l="l" t="t" r="r" b="b"/>
              <a:pathLst>
                <a:path w="21974" h="21974" extrusionOk="0">
                  <a:moveTo>
                    <a:pt x="16779" y="0"/>
                  </a:moveTo>
                  <a:cubicBezTo>
                    <a:pt x="7505" y="0"/>
                    <a:pt x="1" y="7505"/>
                    <a:pt x="1" y="16766"/>
                  </a:cubicBezTo>
                  <a:lnTo>
                    <a:pt x="1" y="21973"/>
                  </a:lnTo>
                  <a:lnTo>
                    <a:pt x="5196" y="21973"/>
                  </a:lnTo>
                  <a:cubicBezTo>
                    <a:pt x="14470" y="21973"/>
                    <a:pt x="21974" y="14457"/>
                    <a:pt x="21974" y="5196"/>
                  </a:cubicBezTo>
                  <a:lnTo>
                    <a:pt x="219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57" name="Google Shape;757;p23"/>
            <p:cNvGrpSpPr/>
            <p:nvPr/>
          </p:nvGrpSpPr>
          <p:grpSpPr>
            <a:xfrm flipH="1">
              <a:off x="5560019" y="-414208"/>
              <a:ext cx="877847" cy="868009"/>
              <a:chOff x="6088588" y="-408158"/>
              <a:chExt cx="877847" cy="868009"/>
            </a:xfrm>
          </p:grpSpPr>
          <p:sp>
            <p:nvSpPr>
              <p:cNvPr id="758" name="Google Shape;758;p23"/>
              <p:cNvSpPr/>
              <p:nvPr/>
            </p:nvSpPr>
            <p:spPr>
              <a:xfrm>
                <a:off x="6088588" y="-408158"/>
                <a:ext cx="55755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640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6401" y="289"/>
                    </a:lnTo>
                    <a:cubicBezTo>
                      <a:pt x="6100" y="176"/>
                      <a:pt x="5773" y="76"/>
                      <a:pt x="544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23"/>
              <p:cNvSpPr/>
              <p:nvPr/>
            </p:nvSpPr>
            <p:spPr>
              <a:xfrm>
                <a:off x="6088588" y="-348055"/>
                <a:ext cx="669054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7681" y="289"/>
                    </a:lnTo>
                    <a:cubicBezTo>
                      <a:pt x="7555" y="189"/>
                      <a:pt x="7417" y="101"/>
                      <a:pt x="726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23"/>
              <p:cNvSpPr/>
              <p:nvPr/>
            </p:nvSpPr>
            <p:spPr>
              <a:xfrm>
                <a:off x="6088588" y="-287865"/>
                <a:ext cx="738999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484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8484" y="289"/>
                    </a:lnTo>
                    <a:cubicBezTo>
                      <a:pt x="8396" y="201"/>
                      <a:pt x="8308" y="113"/>
                      <a:pt x="820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23"/>
              <p:cNvSpPr/>
              <p:nvPr/>
            </p:nvSpPr>
            <p:spPr>
              <a:xfrm>
                <a:off x="6088588" y="-227762"/>
                <a:ext cx="78821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049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049" y="289"/>
                    </a:lnTo>
                    <a:cubicBezTo>
                      <a:pt x="8986" y="201"/>
                      <a:pt x="8923" y="113"/>
                      <a:pt x="884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23"/>
              <p:cNvSpPr/>
              <p:nvPr/>
            </p:nvSpPr>
            <p:spPr>
              <a:xfrm>
                <a:off x="6088588" y="-167659"/>
                <a:ext cx="824275" cy="26306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302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463" y="302"/>
                    </a:lnTo>
                    <a:cubicBezTo>
                      <a:pt x="9425" y="201"/>
                      <a:pt x="9375" y="113"/>
                      <a:pt x="9325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23"/>
              <p:cNvSpPr/>
              <p:nvPr/>
            </p:nvSpPr>
            <p:spPr>
              <a:xfrm>
                <a:off x="6088588" y="-106424"/>
                <a:ext cx="85049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764" h="289" extrusionOk="0">
                    <a:moveTo>
                      <a:pt x="1" y="0"/>
                    </a:moveTo>
                    <a:lnTo>
                      <a:pt x="1" y="264"/>
                    </a:lnTo>
                    <a:lnTo>
                      <a:pt x="9764" y="289"/>
                    </a:lnTo>
                    <a:cubicBezTo>
                      <a:pt x="9726" y="188"/>
                      <a:pt x="9689" y="101"/>
                      <a:pt x="9663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23"/>
              <p:cNvSpPr/>
              <p:nvPr/>
            </p:nvSpPr>
            <p:spPr>
              <a:xfrm>
                <a:off x="6088588" y="-46321"/>
                <a:ext cx="866956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953" h="289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151"/>
                      <a:pt x="1" y="214"/>
                      <a:pt x="1" y="264"/>
                    </a:cubicBezTo>
                    <a:lnTo>
                      <a:pt x="9952" y="289"/>
                    </a:lnTo>
                    <a:cubicBezTo>
                      <a:pt x="9940" y="189"/>
                      <a:pt x="9914" y="101"/>
                      <a:pt x="9889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23"/>
              <p:cNvSpPr/>
              <p:nvPr/>
            </p:nvSpPr>
            <p:spPr>
              <a:xfrm>
                <a:off x="6090766" y="13782"/>
                <a:ext cx="87348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10028" h="290" extrusionOk="0">
                    <a:moveTo>
                      <a:pt x="1" y="1"/>
                    </a:moveTo>
                    <a:cubicBezTo>
                      <a:pt x="13" y="88"/>
                      <a:pt x="26" y="176"/>
                      <a:pt x="39" y="264"/>
                    </a:cubicBezTo>
                    <a:lnTo>
                      <a:pt x="10027" y="289"/>
                    </a:lnTo>
                    <a:cubicBezTo>
                      <a:pt x="10027" y="201"/>
                      <a:pt x="10015" y="101"/>
                      <a:pt x="10002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23"/>
              <p:cNvSpPr/>
              <p:nvPr/>
            </p:nvSpPr>
            <p:spPr>
              <a:xfrm>
                <a:off x="6101741" y="73885"/>
                <a:ext cx="86469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927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" y="89"/>
                      <a:pt x="38" y="176"/>
                      <a:pt x="63" y="264"/>
                    </a:cubicBezTo>
                    <a:lnTo>
                      <a:pt x="9927" y="289"/>
                    </a:lnTo>
                    <a:lnTo>
                      <a:pt x="9927" y="114"/>
                    </a:lnTo>
                    <a:cubicBezTo>
                      <a:pt x="9927" y="76"/>
                      <a:pt x="9927" y="51"/>
                      <a:pt x="9927" y="1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23"/>
              <p:cNvSpPr/>
              <p:nvPr/>
            </p:nvSpPr>
            <p:spPr>
              <a:xfrm>
                <a:off x="6119250" y="133988"/>
                <a:ext cx="847183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" y="89"/>
                      <a:pt x="63" y="177"/>
                      <a:pt x="101" y="264"/>
                    </a:cubicBezTo>
                    <a:lnTo>
                      <a:pt x="9726" y="289"/>
                    </a:lnTo>
                    <a:lnTo>
                      <a:pt x="9726" y="1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23"/>
              <p:cNvSpPr/>
              <p:nvPr/>
            </p:nvSpPr>
            <p:spPr>
              <a:xfrm>
                <a:off x="6145469" y="194179"/>
                <a:ext cx="820965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425" h="289" extrusionOk="0">
                    <a:moveTo>
                      <a:pt x="0" y="0"/>
                    </a:moveTo>
                    <a:cubicBezTo>
                      <a:pt x="51" y="88"/>
                      <a:pt x="101" y="188"/>
                      <a:pt x="151" y="276"/>
                    </a:cubicBezTo>
                    <a:lnTo>
                      <a:pt x="9425" y="289"/>
                    </a:lnTo>
                    <a:lnTo>
                      <a:pt x="9425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23"/>
              <p:cNvSpPr/>
              <p:nvPr/>
            </p:nvSpPr>
            <p:spPr>
              <a:xfrm>
                <a:off x="6182663" y="254282"/>
                <a:ext cx="783771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289" extrusionOk="0">
                    <a:moveTo>
                      <a:pt x="0" y="0"/>
                    </a:moveTo>
                    <a:cubicBezTo>
                      <a:pt x="75" y="88"/>
                      <a:pt x="138" y="188"/>
                      <a:pt x="213" y="276"/>
                    </a:cubicBezTo>
                    <a:lnTo>
                      <a:pt x="8998" y="289"/>
                    </a:lnTo>
                    <a:lnTo>
                      <a:pt x="8998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23"/>
              <p:cNvSpPr/>
              <p:nvPr/>
            </p:nvSpPr>
            <p:spPr>
              <a:xfrm>
                <a:off x="6233968" y="314385"/>
                <a:ext cx="732466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8409" h="29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1" y="101"/>
                      <a:pt x="189" y="189"/>
                      <a:pt x="289" y="277"/>
                    </a:cubicBezTo>
                    <a:lnTo>
                      <a:pt x="8409" y="289"/>
                    </a:lnTo>
                    <a:lnTo>
                      <a:pt x="8409" y="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23"/>
              <p:cNvSpPr/>
              <p:nvPr/>
            </p:nvSpPr>
            <p:spPr>
              <a:xfrm>
                <a:off x="6307224" y="374488"/>
                <a:ext cx="65921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568" h="29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9" y="101"/>
                      <a:pt x="289" y="189"/>
                      <a:pt x="440" y="277"/>
                    </a:cubicBezTo>
                    <a:lnTo>
                      <a:pt x="7568" y="289"/>
                    </a:lnTo>
                    <a:lnTo>
                      <a:pt x="7568" y="2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23"/>
              <p:cNvSpPr/>
              <p:nvPr/>
            </p:nvSpPr>
            <p:spPr>
              <a:xfrm>
                <a:off x="6427430" y="435723"/>
                <a:ext cx="539006" cy="24128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27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3" y="126"/>
                      <a:pt x="829" y="226"/>
                      <a:pt x="1256" y="276"/>
                    </a:cubicBezTo>
                    <a:lnTo>
                      <a:pt x="6188" y="276"/>
                    </a:lnTo>
                    <a:lnTo>
                      <a:pt x="6188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73" name="Google Shape;773;p23"/>
            <p:cNvSpPr/>
            <p:nvPr/>
          </p:nvSpPr>
          <p:spPr>
            <a:xfrm>
              <a:off x="4628261" y="-546774"/>
              <a:ext cx="781992" cy="781992"/>
            </a:xfrm>
            <a:custGeom>
              <a:avLst/>
              <a:gdLst/>
              <a:ahLst/>
              <a:cxnLst/>
              <a:rect l="l" t="t" r="r" b="b"/>
              <a:pathLst>
                <a:path w="7606" h="7606" extrusionOk="0">
                  <a:moveTo>
                    <a:pt x="0" y="1"/>
                  </a:moveTo>
                  <a:lnTo>
                    <a:pt x="0" y="3251"/>
                  </a:lnTo>
                  <a:cubicBezTo>
                    <a:pt x="0" y="5660"/>
                    <a:pt x="1946" y="7605"/>
                    <a:pt x="4367" y="7605"/>
                  </a:cubicBezTo>
                  <a:lnTo>
                    <a:pt x="7605" y="7605"/>
                  </a:lnTo>
                  <a:lnTo>
                    <a:pt x="7605" y="4167"/>
                  </a:lnTo>
                  <a:cubicBezTo>
                    <a:pt x="7605" y="1871"/>
                    <a:pt x="5735" y="1"/>
                    <a:pt x="34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81C241"/>
                </a:solidFill>
              </a:endParaRPr>
            </a:p>
          </p:txBody>
        </p:sp>
        <p:sp>
          <p:nvSpPr>
            <p:cNvPr id="774" name="Google Shape;774;p23"/>
            <p:cNvSpPr/>
            <p:nvPr/>
          </p:nvSpPr>
          <p:spPr>
            <a:xfrm flipH="1">
              <a:off x="4063975" y="-150121"/>
              <a:ext cx="510096" cy="509135"/>
            </a:xfrm>
            <a:custGeom>
              <a:avLst/>
              <a:gdLst/>
              <a:ahLst/>
              <a:cxnLst/>
              <a:rect l="l" t="t" r="r" b="b"/>
              <a:pathLst>
                <a:path w="6375" h="6363" extrusionOk="0">
                  <a:moveTo>
                    <a:pt x="0" y="0"/>
                  </a:moveTo>
                  <a:lnTo>
                    <a:pt x="0" y="2874"/>
                  </a:lnTo>
                  <a:cubicBezTo>
                    <a:pt x="0" y="4806"/>
                    <a:pt x="1569" y="6362"/>
                    <a:pt x="3489" y="6362"/>
                  </a:cubicBezTo>
                  <a:lnTo>
                    <a:pt x="6375" y="6362"/>
                  </a:lnTo>
                  <a:lnTo>
                    <a:pt x="6375" y="3652"/>
                  </a:lnTo>
                  <a:cubicBezTo>
                    <a:pt x="6375" y="1631"/>
                    <a:pt x="4731" y="0"/>
                    <a:pt x="27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5" name="Google Shape;775;p23"/>
          <p:cNvGrpSpPr/>
          <p:nvPr/>
        </p:nvGrpSpPr>
        <p:grpSpPr>
          <a:xfrm>
            <a:off x="3425844" y="-1412205"/>
            <a:ext cx="2487331" cy="2037063"/>
            <a:chOff x="7180332" y="-1497055"/>
            <a:chExt cx="2487331" cy="2037063"/>
          </a:xfrm>
        </p:grpSpPr>
        <p:sp>
          <p:nvSpPr>
            <p:cNvPr id="776" name="Google Shape;776;p23"/>
            <p:cNvSpPr/>
            <p:nvPr/>
          </p:nvSpPr>
          <p:spPr>
            <a:xfrm rot="10800000" flipH="1">
              <a:off x="7630746" y="-1497055"/>
              <a:ext cx="2036917" cy="2037063"/>
            </a:xfrm>
            <a:custGeom>
              <a:avLst/>
              <a:gdLst/>
              <a:ahLst/>
              <a:cxnLst/>
              <a:rect l="l" t="t" r="r" b="b"/>
              <a:pathLst>
                <a:path w="23429" h="23430" extrusionOk="0">
                  <a:moveTo>
                    <a:pt x="17882" y="1"/>
                  </a:moveTo>
                  <a:cubicBezTo>
                    <a:pt x="8006" y="1"/>
                    <a:pt x="0" y="8007"/>
                    <a:pt x="0" y="17883"/>
                  </a:cubicBezTo>
                  <a:lnTo>
                    <a:pt x="0" y="23429"/>
                  </a:lnTo>
                  <a:lnTo>
                    <a:pt x="5547" y="23429"/>
                  </a:lnTo>
                  <a:cubicBezTo>
                    <a:pt x="15423" y="23429"/>
                    <a:pt x="23429" y="15423"/>
                    <a:pt x="23429" y="5547"/>
                  </a:cubicBezTo>
                  <a:lnTo>
                    <a:pt x="234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3"/>
            <p:cNvSpPr/>
            <p:nvPr/>
          </p:nvSpPr>
          <p:spPr>
            <a:xfrm rot="10800000" flipH="1">
              <a:off x="7180332" y="-264468"/>
              <a:ext cx="182290" cy="459422"/>
            </a:xfrm>
            <a:custGeom>
              <a:avLst/>
              <a:gdLst/>
              <a:ahLst/>
              <a:cxnLst/>
              <a:rect l="l" t="t" r="r" b="b"/>
              <a:pathLst>
                <a:path w="2047" h="5159" extrusionOk="0">
                  <a:moveTo>
                    <a:pt x="1" y="1"/>
                  </a:moveTo>
                  <a:lnTo>
                    <a:pt x="1" y="741"/>
                  </a:lnTo>
                  <a:lnTo>
                    <a:pt x="1582" y="4719"/>
                  </a:lnTo>
                  <a:cubicBezTo>
                    <a:pt x="1720" y="4869"/>
                    <a:pt x="1883" y="5020"/>
                    <a:pt x="2046" y="515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3"/>
            <p:cNvSpPr/>
            <p:nvPr/>
          </p:nvSpPr>
          <p:spPr>
            <a:xfrm rot="10800000" flipH="1">
              <a:off x="7180332" y="-324758"/>
              <a:ext cx="272768" cy="686239"/>
            </a:xfrm>
            <a:custGeom>
              <a:avLst/>
              <a:gdLst/>
              <a:ahLst/>
              <a:cxnLst/>
              <a:rect l="l" t="t" r="r" b="b"/>
              <a:pathLst>
                <a:path w="3063" h="7706" extrusionOk="0">
                  <a:moveTo>
                    <a:pt x="1" y="1"/>
                  </a:moveTo>
                  <a:lnTo>
                    <a:pt x="1" y="741"/>
                  </a:lnTo>
                  <a:lnTo>
                    <a:pt x="2674" y="7492"/>
                  </a:lnTo>
                  <a:cubicBezTo>
                    <a:pt x="2799" y="7568"/>
                    <a:pt x="2925" y="7643"/>
                    <a:pt x="3063" y="77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3"/>
            <p:cNvSpPr/>
            <p:nvPr/>
          </p:nvSpPr>
          <p:spPr>
            <a:xfrm rot="10800000" flipH="1">
              <a:off x="7180332" y="-358333"/>
              <a:ext cx="352114" cy="872893"/>
            </a:xfrm>
            <a:custGeom>
              <a:avLst/>
              <a:gdLst/>
              <a:ahLst/>
              <a:cxnLst/>
              <a:rect l="l" t="t" r="r" b="b"/>
              <a:pathLst>
                <a:path w="3954" h="9802" extrusionOk="0">
                  <a:moveTo>
                    <a:pt x="1" y="1"/>
                  </a:moveTo>
                  <a:lnTo>
                    <a:pt x="1" y="590"/>
                  </a:lnTo>
                  <a:lnTo>
                    <a:pt x="3615" y="9676"/>
                  </a:lnTo>
                  <a:cubicBezTo>
                    <a:pt x="3728" y="9726"/>
                    <a:pt x="3841" y="9764"/>
                    <a:pt x="3954" y="9801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3"/>
            <p:cNvSpPr/>
            <p:nvPr/>
          </p:nvSpPr>
          <p:spPr>
            <a:xfrm rot="10800000" flipH="1">
              <a:off x="7225036" y="-376143"/>
              <a:ext cx="380076" cy="890703"/>
            </a:xfrm>
            <a:custGeom>
              <a:avLst/>
              <a:gdLst/>
              <a:ahLst/>
              <a:cxnLst/>
              <a:rect l="l" t="t" r="r" b="b"/>
              <a:pathLst>
                <a:path w="4268" h="10002" extrusionOk="0">
                  <a:moveTo>
                    <a:pt x="1" y="1"/>
                  </a:moveTo>
                  <a:lnTo>
                    <a:pt x="3954" y="9939"/>
                  </a:lnTo>
                  <a:cubicBezTo>
                    <a:pt x="4067" y="9964"/>
                    <a:pt x="4167" y="9989"/>
                    <a:pt x="4267" y="10002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3"/>
            <p:cNvSpPr/>
            <p:nvPr/>
          </p:nvSpPr>
          <p:spPr>
            <a:xfrm rot="10800000" flipH="1">
              <a:off x="7292091" y="-382911"/>
              <a:ext cx="382302" cy="897471"/>
            </a:xfrm>
            <a:custGeom>
              <a:avLst/>
              <a:gdLst/>
              <a:ahLst/>
              <a:cxnLst/>
              <a:rect l="l" t="t" r="r" b="b"/>
              <a:pathLst>
                <a:path w="4293" h="10078" extrusionOk="0">
                  <a:moveTo>
                    <a:pt x="1" y="1"/>
                  </a:moveTo>
                  <a:lnTo>
                    <a:pt x="3991" y="10065"/>
                  </a:lnTo>
                  <a:cubicBezTo>
                    <a:pt x="4092" y="10077"/>
                    <a:pt x="4192" y="10077"/>
                    <a:pt x="4293" y="10077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3"/>
            <p:cNvSpPr/>
            <p:nvPr/>
          </p:nvSpPr>
          <p:spPr>
            <a:xfrm rot="10800000" flipH="1">
              <a:off x="7358079" y="-383980"/>
              <a:ext cx="383371" cy="898540"/>
            </a:xfrm>
            <a:custGeom>
              <a:avLst/>
              <a:gdLst/>
              <a:ahLst/>
              <a:cxnLst/>
              <a:rect l="l" t="t" r="r" b="b"/>
              <a:pathLst>
                <a:path w="4305" h="10090" extrusionOk="0">
                  <a:moveTo>
                    <a:pt x="0" y="1"/>
                  </a:moveTo>
                  <a:lnTo>
                    <a:pt x="4003" y="10090"/>
                  </a:lnTo>
                  <a:lnTo>
                    <a:pt x="4304" y="100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3"/>
            <p:cNvSpPr/>
            <p:nvPr/>
          </p:nvSpPr>
          <p:spPr>
            <a:xfrm rot="10800000" flipH="1">
              <a:off x="7423977" y="-383980"/>
              <a:ext cx="383371" cy="898540"/>
            </a:xfrm>
            <a:custGeom>
              <a:avLst/>
              <a:gdLst/>
              <a:ahLst/>
              <a:cxnLst/>
              <a:rect l="l" t="t" r="r" b="b"/>
              <a:pathLst>
                <a:path w="4305" h="10090" extrusionOk="0">
                  <a:moveTo>
                    <a:pt x="1" y="1"/>
                  </a:moveTo>
                  <a:lnTo>
                    <a:pt x="4016" y="10090"/>
                  </a:lnTo>
                  <a:lnTo>
                    <a:pt x="4305" y="100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3"/>
            <p:cNvSpPr/>
            <p:nvPr/>
          </p:nvSpPr>
          <p:spPr>
            <a:xfrm rot="10800000" flipH="1">
              <a:off x="7489875" y="-383980"/>
              <a:ext cx="383460" cy="898540"/>
            </a:xfrm>
            <a:custGeom>
              <a:avLst/>
              <a:gdLst/>
              <a:ahLst/>
              <a:cxnLst/>
              <a:rect l="l" t="t" r="r" b="b"/>
              <a:pathLst>
                <a:path w="4306" h="10090" extrusionOk="0">
                  <a:moveTo>
                    <a:pt x="1" y="1"/>
                  </a:moveTo>
                  <a:lnTo>
                    <a:pt x="4017" y="10090"/>
                  </a:lnTo>
                  <a:lnTo>
                    <a:pt x="4305" y="10090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3"/>
            <p:cNvSpPr/>
            <p:nvPr/>
          </p:nvSpPr>
          <p:spPr>
            <a:xfrm rot="10800000" flipH="1">
              <a:off x="7556931" y="-383980"/>
              <a:ext cx="382302" cy="898540"/>
            </a:xfrm>
            <a:custGeom>
              <a:avLst/>
              <a:gdLst/>
              <a:ahLst/>
              <a:cxnLst/>
              <a:rect l="l" t="t" r="r" b="b"/>
              <a:pathLst>
                <a:path w="4293" h="10090" extrusionOk="0">
                  <a:moveTo>
                    <a:pt x="1" y="1"/>
                  </a:moveTo>
                  <a:lnTo>
                    <a:pt x="4004" y="10090"/>
                  </a:lnTo>
                  <a:lnTo>
                    <a:pt x="4293" y="10090"/>
                  </a:lnTo>
                  <a:lnTo>
                    <a:pt x="289" y="13"/>
                  </a:lnTo>
                  <a:cubicBezTo>
                    <a:pt x="227" y="13"/>
                    <a:pt x="177" y="1"/>
                    <a:pt x="1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3"/>
            <p:cNvSpPr/>
            <p:nvPr/>
          </p:nvSpPr>
          <p:spPr>
            <a:xfrm rot="10800000" flipH="1">
              <a:off x="7623987" y="-383980"/>
              <a:ext cx="382302" cy="895156"/>
            </a:xfrm>
            <a:custGeom>
              <a:avLst/>
              <a:gdLst/>
              <a:ahLst/>
              <a:cxnLst/>
              <a:rect l="l" t="t" r="r" b="b"/>
              <a:pathLst>
                <a:path w="4293" h="10052" extrusionOk="0">
                  <a:moveTo>
                    <a:pt x="1" y="0"/>
                  </a:moveTo>
                  <a:lnTo>
                    <a:pt x="3991" y="10052"/>
                  </a:lnTo>
                  <a:lnTo>
                    <a:pt x="4293" y="10052"/>
                  </a:lnTo>
                  <a:lnTo>
                    <a:pt x="315" y="50"/>
                  </a:lnTo>
                  <a:cubicBezTo>
                    <a:pt x="214" y="25"/>
                    <a:pt x="101" y="13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3"/>
            <p:cNvSpPr/>
            <p:nvPr/>
          </p:nvSpPr>
          <p:spPr>
            <a:xfrm rot="10800000" flipH="1">
              <a:off x="7695495" y="-383979"/>
              <a:ext cx="376692" cy="881798"/>
            </a:xfrm>
            <a:custGeom>
              <a:avLst/>
              <a:gdLst/>
              <a:ahLst/>
              <a:cxnLst/>
              <a:rect l="l" t="t" r="r" b="b"/>
              <a:pathLst>
                <a:path w="4230" h="9902" extrusionOk="0">
                  <a:moveTo>
                    <a:pt x="1" y="1"/>
                  </a:moveTo>
                  <a:lnTo>
                    <a:pt x="3941" y="9902"/>
                  </a:lnTo>
                  <a:lnTo>
                    <a:pt x="4230" y="9902"/>
                  </a:lnTo>
                  <a:lnTo>
                    <a:pt x="327" y="101"/>
                  </a:lnTo>
                  <a:cubicBezTo>
                    <a:pt x="227" y="64"/>
                    <a:pt x="114" y="2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3"/>
            <p:cNvSpPr/>
            <p:nvPr/>
          </p:nvSpPr>
          <p:spPr>
            <a:xfrm rot="10800000" flipH="1">
              <a:off x="7772614" y="-296797"/>
              <a:ext cx="305183" cy="767811"/>
            </a:xfrm>
            <a:custGeom>
              <a:avLst/>
              <a:gdLst/>
              <a:ahLst/>
              <a:cxnLst/>
              <a:rect l="l" t="t" r="r" b="b"/>
              <a:pathLst>
                <a:path w="3427" h="8622" extrusionOk="0">
                  <a:moveTo>
                    <a:pt x="1" y="1"/>
                  </a:moveTo>
                  <a:lnTo>
                    <a:pt x="3427" y="8622"/>
                  </a:lnTo>
                  <a:lnTo>
                    <a:pt x="3427" y="7882"/>
                  </a:lnTo>
                  <a:lnTo>
                    <a:pt x="365" y="177"/>
                  </a:lnTo>
                  <a:cubicBezTo>
                    <a:pt x="239" y="114"/>
                    <a:pt x="126" y="5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3"/>
            <p:cNvSpPr/>
            <p:nvPr/>
          </p:nvSpPr>
          <p:spPr>
            <a:xfrm rot="10800000" flipH="1">
              <a:off x="7857569" y="-130357"/>
              <a:ext cx="220227" cy="553283"/>
            </a:xfrm>
            <a:custGeom>
              <a:avLst/>
              <a:gdLst/>
              <a:ahLst/>
              <a:cxnLst/>
              <a:rect l="l" t="t" r="r" b="b"/>
              <a:pathLst>
                <a:path w="2473" h="6213" extrusionOk="0">
                  <a:moveTo>
                    <a:pt x="1" y="1"/>
                  </a:moveTo>
                  <a:lnTo>
                    <a:pt x="2473" y="6212"/>
                  </a:lnTo>
                  <a:lnTo>
                    <a:pt x="2473" y="5472"/>
                  </a:lnTo>
                  <a:lnTo>
                    <a:pt x="415" y="314"/>
                  </a:lnTo>
                  <a:cubicBezTo>
                    <a:pt x="289" y="201"/>
                    <a:pt x="151" y="10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3"/>
            <p:cNvSpPr/>
            <p:nvPr/>
          </p:nvSpPr>
          <p:spPr>
            <a:xfrm rot="10800000" flipH="1">
              <a:off x="7962650" y="39556"/>
              <a:ext cx="114076" cy="287283"/>
            </a:xfrm>
            <a:custGeom>
              <a:avLst/>
              <a:gdLst/>
              <a:ahLst/>
              <a:cxnLst/>
              <a:rect l="l" t="t" r="r" b="b"/>
              <a:pathLst>
                <a:path w="1281" h="3226" extrusionOk="0">
                  <a:moveTo>
                    <a:pt x="0" y="1"/>
                  </a:moveTo>
                  <a:lnTo>
                    <a:pt x="1280" y="3226"/>
                  </a:lnTo>
                  <a:cubicBezTo>
                    <a:pt x="1192" y="2009"/>
                    <a:pt x="728" y="892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9"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24"/>
          <p:cNvSpPr txBox="1">
            <a:spLocks noGrp="1"/>
          </p:cNvSpPr>
          <p:nvPr>
            <p:ph type="title"/>
          </p:nvPr>
        </p:nvSpPr>
        <p:spPr>
          <a:xfrm>
            <a:off x="720000" y="504950"/>
            <a:ext cx="7704000" cy="5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793" name="Google Shape;793;p24"/>
          <p:cNvSpPr txBox="1">
            <a:spLocks noGrp="1"/>
          </p:cNvSpPr>
          <p:nvPr>
            <p:ph type="subTitle" idx="1"/>
          </p:nvPr>
        </p:nvSpPr>
        <p:spPr>
          <a:xfrm>
            <a:off x="720000" y="2385250"/>
            <a:ext cx="2597400" cy="110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4" name="Google Shape;794;p24"/>
          <p:cNvSpPr txBox="1">
            <a:spLocks noGrp="1"/>
          </p:cNvSpPr>
          <p:nvPr>
            <p:ph type="subTitle" idx="2"/>
          </p:nvPr>
        </p:nvSpPr>
        <p:spPr>
          <a:xfrm>
            <a:off x="5826600" y="2385250"/>
            <a:ext cx="2597400" cy="110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21"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25"/>
          <p:cNvSpPr txBox="1">
            <a:spLocks noGrp="1"/>
          </p:cNvSpPr>
          <p:nvPr>
            <p:ph type="subTitle" idx="1"/>
          </p:nvPr>
        </p:nvSpPr>
        <p:spPr>
          <a:xfrm>
            <a:off x="722525" y="1597525"/>
            <a:ext cx="5536500" cy="10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797" name="Google Shape;797;p25"/>
          <p:cNvSpPr txBox="1">
            <a:spLocks noGrp="1"/>
          </p:cNvSpPr>
          <p:nvPr>
            <p:ph type="subTitle" idx="2"/>
          </p:nvPr>
        </p:nvSpPr>
        <p:spPr>
          <a:xfrm>
            <a:off x="713225" y="3069650"/>
            <a:ext cx="5536500" cy="10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798" name="Google Shape;798;p25"/>
          <p:cNvSpPr txBox="1">
            <a:spLocks noGrp="1"/>
          </p:cNvSpPr>
          <p:nvPr>
            <p:ph type="subTitle" idx="3"/>
          </p:nvPr>
        </p:nvSpPr>
        <p:spPr>
          <a:xfrm>
            <a:off x="722525" y="1182450"/>
            <a:ext cx="5536500" cy="4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None/>
              <a:defRPr b="1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99" name="Google Shape;799;p25"/>
          <p:cNvSpPr txBox="1">
            <a:spLocks noGrp="1"/>
          </p:cNvSpPr>
          <p:nvPr>
            <p:ph type="subTitle" idx="4"/>
          </p:nvPr>
        </p:nvSpPr>
        <p:spPr>
          <a:xfrm>
            <a:off x="713225" y="2654575"/>
            <a:ext cx="5536500" cy="4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None/>
              <a:defRPr b="1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800" name="Google Shape;800;p25"/>
          <p:cNvSpPr txBox="1">
            <a:spLocks noGrp="1"/>
          </p:cNvSpPr>
          <p:nvPr>
            <p:ph type="title"/>
          </p:nvPr>
        </p:nvSpPr>
        <p:spPr>
          <a:xfrm>
            <a:off x="720000" y="425300"/>
            <a:ext cx="7704000" cy="5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grpSp>
        <p:nvGrpSpPr>
          <p:cNvPr id="801" name="Google Shape;801;p25"/>
          <p:cNvGrpSpPr/>
          <p:nvPr/>
        </p:nvGrpSpPr>
        <p:grpSpPr>
          <a:xfrm rot="10800000" flipH="1">
            <a:off x="5808500" y="-539731"/>
            <a:ext cx="3545529" cy="1688867"/>
            <a:chOff x="4063975" y="-1169456"/>
            <a:chExt cx="3545529" cy="1688867"/>
          </a:xfrm>
        </p:grpSpPr>
        <p:sp>
          <p:nvSpPr>
            <p:cNvPr id="802" name="Google Shape;802;p25"/>
            <p:cNvSpPr/>
            <p:nvPr/>
          </p:nvSpPr>
          <p:spPr>
            <a:xfrm flipH="1">
              <a:off x="5920692" y="-1169456"/>
              <a:ext cx="1688812" cy="1688867"/>
            </a:xfrm>
            <a:custGeom>
              <a:avLst/>
              <a:gdLst/>
              <a:ahLst/>
              <a:cxnLst/>
              <a:rect l="l" t="t" r="r" b="b"/>
              <a:pathLst>
                <a:path w="21974" h="21974" extrusionOk="0">
                  <a:moveTo>
                    <a:pt x="16779" y="0"/>
                  </a:moveTo>
                  <a:cubicBezTo>
                    <a:pt x="7505" y="0"/>
                    <a:pt x="1" y="7505"/>
                    <a:pt x="1" y="16766"/>
                  </a:cubicBezTo>
                  <a:lnTo>
                    <a:pt x="1" y="21973"/>
                  </a:lnTo>
                  <a:lnTo>
                    <a:pt x="5196" y="21973"/>
                  </a:lnTo>
                  <a:cubicBezTo>
                    <a:pt x="14470" y="21973"/>
                    <a:pt x="21974" y="14457"/>
                    <a:pt x="21974" y="5196"/>
                  </a:cubicBezTo>
                  <a:lnTo>
                    <a:pt x="219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3" name="Google Shape;803;p25"/>
            <p:cNvGrpSpPr/>
            <p:nvPr/>
          </p:nvGrpSpPr>
          <p:grpSpPr>
            <a:xfrm flipH="1">
              <a:off x="5560019" y="-414208"/>
              <a:ext cx="877847" cy="868009"/>
              <a:chOff x="6088588" y="-408158"/>
              <a:chExt cx="877847" cy="868009"/>
            </a:xfrm>
          </p:grpSpPr>
          <p:sp>
            <p:nvSpPr>
              <p:cNvPr id="804" name="Google Shape;804;p25"/>
              <p:cNvSpPr/>
              <p:nvPr/>
            </p:nvSpPr>
            <p:spPr>
              <a:xfrm>
                <a:off x="6088588" y="-408158"/>
                <a:ext cx="55755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640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6401" y="289"/>
                    </a:lnTo>
                    <a:cubicBezTo>
                      <a:pt x="6100" y="176"/>
                      <a:pt x="5773" y="76"/>
                      <a:pt x="544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25"/>
              <p:cNvSpPr/>
              <p:nvPr/>
            </p:nvSpPr>
            <p:spPr>
              <a:xfrm>
                <a:off x="6088588" y="-348055"/>
                <a:ext cx="669054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7681" y="289"/>
                    </a:lnTo>
                    <a:cubicBezTo>
                      <a:pt x="7555" y="189"/>
                      <a:pt x="7417" y="101"/>
                      <a:pt x="726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25"/>
              <p:cNvSpPr/>
              <p:nvPr/>
            </p:nvSpPr>
            <p:spPr>
              <a:xfrm>
                <a:off x="6088588" y="-287865"/>
                <a:ext cx="738999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484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8484" y="289"/>
                    </a:lnTo>
                    <a:cubicBezTo>
                      <a:pt x="8396" y="201"/>
                      <a:pt x="8308" y="113"/>
                      <a:pt x="820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25"/>
              <p:cNvSpPr/>
              <p:nvPr/>
            </p:nvSpPr>
            <p:spPr>
              <a:xfrm>
                <a:off x="6088588" y="-227762"/>
                <a:ext cx="78821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049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049" y="289"/>
                    </a:lnTo>
                    <a:cubicBezTo>
                      <a:pt x="8986" y="201"/>
                      <a:pt x="8923" y="113"/>
                      <a:pt x="884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25"/>
              <p:cNvSpPr/>
              <p:nvPr/>
            </p:nvSpPr>
            <p:spPr>
              <a:xfrm>
                <a:off x="6088588" y="-167659"/>
                <a:ext cx="824275" cy="26306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302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463" y="302"/>
                    </a:lnTo>
                    <a:cubicBezTo>
                      <a:pt x="9425" y="201"/>
                      <a:pt x="9375" y="113"/>
                      <a:pt x="9325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25"/>
              <p:cNvSpPr/>
              <p:nvPr/>
            </p:nvSpPr>
            <p:spPr>
              <a:xfrm>
                <a:off x="6088588" y="-106424"/>
                <a:ext cx="85049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764" h="289" extrusionOk="0">
                    <a:moveTo>
                      <a:pt x="1" y="0"/>
                    </a:moveTo>
                    <a:lnTo>
                      <a:pt x="1" y="264"/>
                    </a:lnTo>
                    <a:lnTo>
                      <a:pt x="9764" y="289"/>
                    </a:lnTo>
                    <a:cubicBezTo>
                      <a:pt x="9726" y="188"/>
                      <a:pt x="9689" y="101"/>
                      <a:pt x="9663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25"/>
              <p:cNvSpPr/>
              <p:nvPr/>
            </p:nvSpPr>
            <p:spPr>
              <a:xfrm>
                <a:off x="6088588" y="-46321"/>
                <a:ext cx="866956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953" h="289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151"/>
                      <a:pt x="1" y="214"/>
                      <a:pt x="1" y="264"/>
                    </a:cubicBezTo>
                    <a:lnTo>
                      <a:pt x="9952" y="289"/>
                    </a:lnTo>
                    <a:cubicBezTo>
                      <a:pt x="9940" y="189"/>
                      <a:pt x="9914" y="101"/>
                      <a:pt x="9889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25"/>
              <p:cNvSpPr/>
              <p:nvPr/>
            </p:nvSpPr>
            <p:spPr>
              <a:xfrm>
                <a:off x="6090766" y="13782"/>
                <a:ext cx="87348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10028" h="290" extrusionOk="0">
                    <a:moveTo>
                      <a:pt x="1" y="1"/>
                    </a:moveTo>
                    <a:cubicBezTo>
                      <a:pt x="13" y="88"/>
                      <a:pt x="26" y="176"/>
                      <a:pt x="39" y="264"/>
                    </a:cubicBezTo>
                    <a:lnTo>
                      <a:pt x="10027" y="289"/>
                    </a:lnTo>
                    <a:cubicBezTo>
                      <a:pt x="10027" y="201"/>
                      <a:pt x="10015" y="101"/>
                      <a:pt x="10002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25"/>
              <p:cNvSpPr/>
              <p:nvPr/>
            </p:nvSpPr>
            <p:spPr>
              <a:xfrm>
                <a:off x="6101741" y="73885"/>
                <a:ext cx="86469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927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" y="89"/>
                      <a:pt x="38" y="176"/>
                      <a:pt x="63" y="264"/>
                    </a:cubicBezTo>
                    <a:lnTo>
                      <a:pt x="9927" y="289"/>
                    </a:lnTo>
                    <a:lnTo>
                      <a:pt x="9927" y="114"/>
                    </a:lnTo>
                    <a:cubicBezTo>
                      <a:pt x="9927" y="76"/>
                      <a:pt x="9927" y="51"/>
                      <a:pt x="9927" y="1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25"/>
              <p:cNvSpPr/>
              <p:nvPr/>
            </p:nvSpPr>
            <p:spPr>
              <a:xfrm>
                <a:off x="6119250" y="133988"/>
                <a:ext cx="847183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" y="89"/>
                      <a:pt x="63" y="177"/>
                      <a:pt x="101" y="264"/>
                    </a:cubicBezTo>
                    <a:lnTo>
                      <a:pt x="9726" y="289"/>
                    </a:lnTo>
                    <a:lnTo>
                      <a:pt x="9726" y="1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25"/>
              <p:cNvSpPr/>
              <p:nvPr/>
            </p:nvSpPr>
            <p:spPr>
              <a:xfrm>
                <a:off x="6145469" y="194179"/>
                <a:ext cx="820965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425" h="289" extrusionOk="0">
                    <a:moveTo>
                      <a:pt x="0" y="0"/>
                    </a:moveTo>
                    <a:cubicBezTo>
                      <a:pt x="51" y="88"/>
                      <a:pt x="101" y="188"/>
                      <a:pt x="151" y="276"/>
                    </a:cubicBezTo>
                    <a:lnTo>
                      <a:pt x="9425" y="289"/>
                    </a:lnTo>
                    <a:lnTo>
                      <a:pt x="9425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25"/>
              <p:cNvSpPr/>
              <p:nvPr/>
            </p:nvSpPr>
            <p:spPr>
              <a:xfrm>
                <a:off x="6182663" y="254282"/>
                <a:ext cx="783771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289" extrusionOk="0">
                    <a:moveTo>
                      <a:pt x="0" y="0"/>
                    </a:moveTo>
                    <a:cubicBezTo>
                      <a:pt x="75" y="88"/>
                      <a:pt x="138" y="188"/>
                      <a:pt x="213" y="276"/>
                    </a:cubicBezTo>
                    <a:lnTo>
                      <a:pt x="8998" y="289"/>
                    </a:lnTo>
                    <a:lnTo>
                      <a:pt x="8998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25"/>
              <p:cNvSpPr/>
              <p:nvPr/>
            </p:nvSpPr>
            <p:spPr>
              <a:xfrm>
                <a:off x="6233968" y="314385"/>
                <a:ext cx="732466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8409" h="29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1" y="101"/>
                      <a:pt x="189" y="189"/>
                      <a:pt x="289" y="277"/>
                    </a:cubicBezTo>
                    <a:lnTo>
                      <a:pt x="8409" y="289"/>
                    </a:lnTo>
                    <a:lnTo>
                      <a:pt x="8409" y="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25"/>
              <p:cNvSpPr/>
              <p:nvPr/>
            </p:nvSpPr>
            <p:spPr>
              <a:xfrm>
                <a:off x="6307224" y="374488"/>
                <a:ext cx="65921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568" h="29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9" y="101"/>
                      <a:pt x="289" y="189"/>
                      <a:pt x="440" y="277"/>
                    </a:cubicBezTo>
                    <a:lnTo>
                      <a:pt x="7568" y="289"/>
                    </a:lnTo>
                    <a:lnTo>
                      <a:pt x="7568" y="2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25"/>
              <p:cNvSpPr/>
              <p:nvPr/>
            </p:nvSpPr>
            <p:spPr>
              <a:xfrm>
                <a:off x="6427430" y="435723"/>
                <a:ext cx="539006" cy="24128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27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3" y="126"/>
                      <a:pt x="829" y="226"/>
                      <a:pt x="1256" y="276"/>
                    </a:cubicBezTo>
                    <a:lnTo>
                      <a:pt x="6188" y="276"/>
                    </a:lnTo>
                    <a:lnTo>
                      <a:pt x="6188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19" name="Google Shape;819;p25"/>
            <p:cNvSpPr/>
            <p:nvPr/>
          </p:nvSpPr>
          <p:spPr>
            <a:xfrm>
              <a:off x="4628261" y="-546774"/>
              <a:ext cx="781992" cy="781992"/>
            </a:xfrm>
            <a:custGeom>
              <a:avLst/>
              <a:gdLst/>
              <a:ahLst/>
              <a:cxnLst/>
              <a:rect l="l" t="t" r="r" b="b"/>
              <a:pathLst>
                <a:path w="7606" h="7606" extrusionOk="0">
                  <a:moveTo>
                    <a:pt x="0" y="1"/>
                  </a:moveTo>
                  <a:lnTo>
                    <a:pt x="0" y="3251"/>
                  </a:lnTo>
                  <a:cubicBezTo>
                    <a:pt x="0" y="5660"/>
                    <a:pt x="1946" y="7605"/>
                    <a:pt x="4367" y="7605"/>
                  </a:cubicBezTo>
                  <a:lnTo>
                    <a:pt x="7605" y="7605"/>
                  </a:lnTo>
                  <a:lnTo>
                    <a:pt x="7605" y="4167"/>
                  </a:lnTo>
                  <a:cubicBezTo>
                    <a:pt x="7605" y="1871"/>
                    <a:pt x="5735" y="1"/>
                    <a:pt x="34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81C241"/>
                </a:solidFill>
              </a:endParaRPr>
            </a:p>
          </p:txBody>
        </p:sp>
        <p:sp>
          <p:nvSpPr>
            <p:cNvPr id="820" name="Google Shape;820;p25"/>
            <p:cNvSpPr/>
            <p:nvPr/>
          </p:nvSpPr>
          <p:spPr>
            <a:xfrm flipH="1">
              <a:off x="4063975" y="-150121"/>
              <a:ext cx="510096" cy="509135"/>
            </a:xfrm>
            <a:custGeom>
              <a:avLst/>
              <a:gdLst/>
              <a:ahLst/>
              <a:cxnLst/>
              <a:rect l="l" t="t" r="r" b="b"/>
              <a:pathLst>
                <a:path w="6375" h="6363" extrusionOk="0">
                  <a:moveTo>
                    <a:pt x="0" y="0"/>
                  </a:moveTo>
                  <a:lnTo>
                    <a:pt x="0" y="2874"/>
                  </a:lnTo>
                  <a:cubicBezTo>
                    <a:pt x="0" y="4806"/>
                    <a:pt x="1569" y="6362"/>
                    <a:pt x="3489" y="6362"/>
                  </a:cubicBezTo>
                  <a:lnTo>
                    <a:pt x="6375" y="6362"/>
                  </a:lnTo>
                  <a:lnTo>
                    <a:pt x="6375" y="3652"/>
                  </a:lnTo>
                  <a:cubicBezTo>
                    <a:pt x="6375" y="1631"/>
                    <a:pt x="4731" y="0"/>
                    <a:pt x="27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CUSTOM_27"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26"/>
          <p:cNvSpPr txBox="1">
            <a:spLocks noGrp="1"/>
          </p:cNvSpPr>
          <p:nvPr>
            <p:ph type="title"/>
          </p:nvPr>
        </p:nvSpPr>
        <p:spPr>
          <a:xfrm>
            <a:off x="720000" y="425300"/>
            <a:ext cx="7704000" cy="5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823" name="Google Shape;823;p26"/>
          <p:cNvSpPr txBox="1">
            <a:spLocks noGrp="1"/>
          </p:cNvSpPr>
          <p:nvPr>
            <p:ph type="subTitle" idx="1"/>
          </p:nvPr>
        </p:nvSpPr>
        <p:spPr>
          <a:xfrm>
            <a:off x="5172902" y="3266388"/>
            <a:ext cx="2237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24" name="Google Shape;824;p26"/>
          <p:cNvSpPr txBox="1">
            <a:spLocks noGrp="1"/>
          </p:cNvSpPr>
          <p:nvPr>
            <p:ph type="subTitle" idx="2"/>
          </p:nvPr>
        </p:nvSpPr>
        <p:spPr>
          <a:xfrm>
            <a:off x="5172875" y="2919825"/>
            <a:ext cx="2237400" cy="3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 b="1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825" name="Google Shape;825;p26"/>
          <p:cNvSpPr txBox="1">
            <a:spLocks noGrp="1"/>
          </p:cNvSpPr>
          <p:nvPr>
            <p:ph type="subTitle" idx="3"/>
          </p:nvPr>
        </p:nvSpPr>
        <p:spPr>
          <a:xfrm>
            <a:off x="1733703" y="3266388"/>
            <a:ext cx="2237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26" name="Google Shape;826;p26"/>
          <p:cNvSpPr txBox="1">
            <a:spLocks noGrp="1"/>
          </p:cNvSpPr>
          <p:nvPr>
            <p:ph type="subTitle" idx="4"/>
          </p:nvPr>
        </p:nvSpPr>
        <p:spPr>
          <a:xfrm>
            <a:off x="1735575" y="2918625"/>
            <a:ext cx="2237400" cy="3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 b="1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grpSp>
        <p:nvGrpSpPr>
          <p:cNvPr id="827" name="Google Shape;827;p26"/>
          <p:cNvGrpSpPr/>
          <p:nvPr/>
        </p:nvGrpSpPr>
        <p:grpSpPr>
          <a:xfrm>
            <a:off x="6655050" y="4344376"/>
            <a:ext cx="2373891" cy="1000575"/>
            <a:chOff x="4063975" y="-546774"/>
            <a:chExt cx="2373891" cy="1000575"/>
          </a:xfrm>
        </p:grpSpPr>
        <p:grpSp>
          <p:nvGrpSpPr>
            <p:cNvPr id="828" name="Google Shape;828;p26"/>
            <p:cNvGrpSpPr/>
            <p:nvPr/>
          </p:nvGrpSpPr>
          <p:grpSpPr>
            <a:xfrm flipH="1">
              <a:off x="5560019" y="-414208"/>
              <a:ext cx="877847" cy="868009"/>
              <a:chOff x="6088588" y="-408158"/>
              <a:chExt cx="877847" cy="868009"/>
            </a:xfrm>
          </p:grpSpPr>
          <p:sp>
            <p:nvSpPr>
              <p:cNvPr id="829" name="Google Shape;829;p26"/>
              <p:cNvSpPr/>
              <p:nvPr/>
            </p:nvSpPr>
            <p:spPr>
              <a:xfrm>
                <a:off x="6088588" y="-408158"/>
                <a:ext cx="55755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640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6401" y="289"/>
                    </a:lnTo>
                    <a:cubicBezTo>
                      <a:pt x="6100" y="176"/>
                      <a:pt x="5773" y="76"/>
                      <a:pt x="544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26"/>
              <p:cNvSpPr/>
              <p:nvPr/>
            </p:nvSpPr>
            <p:spPr>
              <a:xfrm>
                <a:off x="6088588" y="-348055"/>
                <a:ext cx="669054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7681" y="289"/>
                    </a:lnTo>
                    <a:cubicBezTo>
                      <a:pt x="7555" y="189"/>
                      <a:pt x="7417" y="101"/>
                      <a:pt x="726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26"/>
              <p:cNvSpPr/>
              <p:nvPr/>
            </p:nvSpPr>
            <p:spPr>
              <a:xfrm>
                <a:off x="6088588" y="-287865"/>
                <a:ext cx="738999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484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8484" y="289"/>
                    </a:lnTo>
                    <a:cubicBezTo>
                      <a:pt x="8396" y="201"/>
                      <a:pt x="8308" y="113"/>
                      <a:pt x="820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26"/>
              <p:cNvSpPr/>
              <p:nvPr/>
            </p:nvSpPr>
            <p:spPr>
              <a:xfrm>
                <a:off x="6088588" y="-227762"/>
                <a:ext cx="78821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049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049" y="289"/>
                    </a:lnTo>
                    <a:cubicBezTo>
                      <a:pt x="8986" y="201"/>
                      <a:pt x="8923" y="113"/>
                      <a:pt x="884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26"/>
              <p:cNvSpPr/>
              <p:nvPr/>
            </p:nvSpPr>
            <p:spPr>
              <a:xfrm>
                <a:off x="6088588" y="-167659"/>
                <a:ext cx="824275" cy="26306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302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463" y="302"/>
                    </a:lnTo>
                    <a:cubicBezTo>
                      <a:pt x="9425" y="201"/>
                      <a:pt x="9375" y="113"/>
                      <a:pt x="9325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26"/>
              <p:cNvSpPr/>
              <p:nvPr/>
            </p:nvSpPr>
            <p:spPr>
              <a:xfrm>
                <a:off x="6088588" y="-106424"/>
                <a:ext cx="85049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764" h="289" extrusionOk="0">
                    <a:moveTo>
                      <a:pt x="1" y="0"/>
                    </a:moveTo>
                    <a:lnTo>
                      <a:pt x="1" y="264"/>
                    </a:lnTo>
                    <a:lnTo>
                      <a:pt x="9764" y="289"/>
                    </a:lnTo>
                    <a:cubicBezTo>
                      <a:pt x="9726" y="188"/>
                      <a:pt x="9689" y="101"/>
                      <a:pt x="9663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26"/>
              <p:cNvSpPr/>
              <p:nvPr/>
            </p:nvSpPr>
            <p:spPr>
              <a:xfrm>
                <a:off x="6088588" y="-46321"/>
                <a:ext cx="866956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953" h="289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151"/>
                      <a:pt x="1" y="214"/>
                      <a:pt x="1" y="264"/>
                    </a:cubicBezTo>
                    <a:lnTo>
                      <a:pt x="9952" y="289"/>
                    </a:lnTo>
                    <a:cubicBezTo>
                      <a:pt x="9940" y="189"/>
                      <a:pt x="9914" y="101"/>
                      <a:pt x="9889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26"/>
              <p:cNvSpPr/>
              <p:nvPr/>
            </p:nvSpPr>
            <p:spPr>
              <a:xfrm>
                <a:off x="6090766" y="13782"/>
                <a:ext cx="87348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10028" h="290" extrusionOk="0">
                    <a:moveTo>
                      <a:pt x="1" y="1"/>
                    </a:moveTo>
                    <a:cubicBezTo>
                      <a:pt x="13" y="88"/>
                      <a:pt x="26" y="176"/>
                      <a:pt x="39" y="264"/>
                    </a:cubicBezTo>
                    <a:lnTo>
                      <a:pt x="10027" y="289"/>
                    </a:lnTo>
                    <a:cubicBezTo>
                      <a:pt x="10027" y="201"/>
                      <a:pt x="10015" y="101"/>
                      <a:pt x="10002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26"/>
              <p:cNvSpPr/>
              <p:nvPr/>
            </p:nvSpPr>
            <p:spPr>
              <a:xfrm>
                <a:off x="6101741" y="73885"/>
                <a:ext cx="86469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927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" y="89"/>
                      <a:pt x="38" y="176"/>
                      <a:pt x="63" y="264"/>
                    </a:cubicBezTo>
                    <a:lnTo>
                      <a:pt x="9927" y="289"/>
                    </a:lnTo>
                    <a:lnTo>
                      <a:pt x="9927" y="114"/>
                    </a:lnTo>
                    <a:cubicBezTo>
                      <a:pt x="9927" y="76"/>
                      <a:pt x="9927" y="51"/>
                      <a:pt x="9927" y="1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26"/>
              <p:cNvSpPr/>
              <p:nvPr/>
            </p:nvSpPr>
            <p:spPr>
              <a:xfrm>
                <a:off x="6119250" y="133988"/>
                <a:ext cx="847183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" y="89"/>
                      <a:pt x="63" y="177"/>
                      <a:pt x="101" y="264"/>
                    </a:cubicBezTo>
                    <a:lnTo>
                      <a:pt x="9726" y="289"/>
                    </a:lnTo>
                    <a:lnTo>
                      <a:pt x="9726" y="1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26"/>
              <p:cNvSpPr/>
              <p:nvPr/>
            </p:nvSpPr>
            <p:spPr>
              <a:xfrm>
                <a:off x="6145469" y="194179"/>
                <a:ext cx="820965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425" h="289" extrusionOk="0">
                    <a:moveTo>
                      <a:pt x="0" y="0"/>
                    </a:moveTo>
                    <a:cubicBezTo>
                      <a:pt x="51" y="88"/>
                      <a:pt x="101" y="188"/>
                      <a:pt x="151" y="276"/>
                    </a:cubicBezTo>
                    <a:lnTo>
                      <a:pt x="9425" y="289"/>
                    </a:lnTo>
                    <a:lnTo>
                      <a:pt x="9425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26"/>
              <p:cNvSpPr/>
              <p:nvPr/>
            </p:nvSpPr>
            <p:spPr>
              <a:xfrm>
                <a:off x="6182663" y="254282"/>
                <a:ext cx="783771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289" extrusionOk="0">
                    <a:moveTo>
                      <a:pt x="0" y="0"/>
                    </a:moveTo>
                    <a:cubicBezTo>
                      <a:pt x="75" y="88"/>
                      <a:pt x="138" y="188"/>
                      <a:pt x="213" y="276"/>
                    </a:cubicBezTo>
                    <a:lnTo>
                      <a:pt x="8998" y="289"/>
                    </a:lnTo>
                    <a:lnTo>
                      <a:pt x="8998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26"/>
              <p:cNvSpPr/>
              <p:nvPr/>
            </p:nvSpPr>
            <p:spPr>
              <a:xfrm>
                <a:off x="6233968" y="314385"/>
                <a:ext cx="732466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8409" h="29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1" y="101"/>
                      <a:pt x="189" y="189"/>
                      <a:pt x="289" y="277"/>
                    </a:cubicBezTo>
                    <a:lnTo>
                      <a:pt x="8409" y="289"/>
                    </a:lnTo>
                    <a:lnTo>
                      <a:pt x="8409" y="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26"/>
              <p:cNvSpPr/>
              <p:nvPr/>
            </p:nvSpPr>
            <p:spPr>
              <a:xfrm>
                <a:off x="6307224" y="374488"/>
                <a:ext cx="65921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568" h="29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9" y="101"/>
                      <a:pt x="289" y="189"/>
                      <a:pt x="440" y="277"/>
                    </a:cubicBezTo>
                    <a:lnTo>
                      <a:pt x="7568" y="289"/>
                    </a:lnTo>
                    <a:lnTo>
                      <a:pt x="7568" y="2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26"/>
              <p:cNvSpPr/>
              <p:nvPr/>
            </p:nvSpPr>
            <p:spPr>
              <a:xfrm>
                <a:off x="6427430" y="435723"/>
                <a:ext cx="539006" cy="24128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27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3" y="126"/>
                      <a:pt x="829" y="226"/>
                      <a:pt x="1256" y="276"/>
                    </a:cubicBezTo>
                    <a:lnTo>
                      <a:pt x="6188" y="276"/>
                    </a:lnTo>
                    <a:lnTo>
                      <a:pt x="6188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44" name="Google Shape;844;p26"/>
            <p:cNvSpPr/>
            <p:nvPr/>
          </p:nvSpPr>
          <p:spPr>
            <a:xfrm>
              <a:off x="4628261" y="-546774"/>
              <a:ext cx="781992" cy="781992"/>
            </a:xfrm>
            <a:custGeom>
              <a:avLst/>
              <a:gdLst/>
              <a:ahLst/>
              <a:cxnLst/>
              <a:rect l="l" t="t" r="r" b="b"/>
              <a:pathLst>
                <a:path w="7606" h="7606" extrusionOk="0">
                  <a:moveTo>
                    <a:pt x="0" y="1"/>
                  </a:moveTo>
                  <a:lnTo>
                    <a:pt x="0" y="3251"/>
                  </a:lnTo>
                  <a:cubicBezTo>
                    <a:pt x="0" y="5660"/>
                    <a:pt x="1946" y="7605"/>
                    <a:pt x="4367" y="7605"/>
                  </a:cubicBezTo>
                  <a:lnTo>
                    <a:pt x="7605" y="7605"/>
                  </a:lnTo>
                  <a:lnTo>
                    <a:pt x="7605" y="4167"/>
                  </a:lnTo>
                  <a:cubicBezTo>
                    <a:pt x="7605" y="1871"/>
                    <a:pt x="5735" y="1"/>
                    <a:pt x="34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845" name="Google Shape;845;p26"/>
            <p:cNvSpPr/>
            <p:nvPr/>
          </p:nvSpPr>
          <p:spPr>
            <a:xfrm flipH="1">
              <a:off x="4063975" y="-150121"/>
              <a:ext cx="510096" cy="509135"/>
            </a:xfrm>
            <a:custGeom>
              <a:avLst/>
              <a:gdLst/>
              <a:ahLst/>
              <a:cxnLst/>
              <a:rect l="l" t="t" r="r" b="b"/>
              <a:pathLst>
                <a:path w="6375" h="6363" extrusionOk="0">
                  <a:moveTo>
                    <a:pt x="0" y="0"/>
                  </a:moveTo>
                  <a:lnTo>
                    <a:pt x="0" y="2874"/>
                  </a:lnTo>
                  <a:cubicBezTo>
                    <a:pt x="0" y="4806"/>
                    <a:pt x="1569" y="6362"/>
                    <a:pt x="3489" y="6362"/>
                  </a:cubicBezTo>
                  <a:lnTo>
                    <a:pt x="6375" y="6362"/>
                  </a:lnTo>
                  <a:lnTo>
                    <a:pt x="6375" y="3652"/>
                  </a:lnTo>
                  <a:cubicBezTo>
                    <a:pt x="6375" y="1631"/>
                    <a:pt x="4731" y="0"/>
                    <a:pt x="27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6" name="Google Shape;846;p26"/>
          <p:cNvSpPr/>
          <p:nvPr/>
        </p:nvSpPr>
        <p:spPr>
          <a:xfrm rot="10800000" flipH="1">
            <a:off x="0" y="-174947"/>
            <a:ext cx="662884" cy="662724"/>
          </a:xfrm>
          <a:custGeom>
            <a:avLst/>
            <a:gdLst/>
            <a:ahLst/>
            <a:cxnLst/>
            <a:rect l="l" t="t" r="r" b="b"/>
            <a:pathLst>
              <a:path w="15951" h="15951" extrusionOk="0">
                <a:moveTo>
                  <a:pt x="1" y="1"/>
                </a:moveTo>
                <a:lnTo>
                  <a:pt x="1" y="3778"/>
                </a:lnTo>
                <a:cubicBezTo>
                  <a:pt x="1" y="10504"/>
                  <a:pt x="5447" y="15950"/>
                  <a:pt x="12173" y="15950"/>
                </a:cubicBezTo>
                <a:lnTo>
                  <a:pt x="15951" y="15950"/>
                </a:lnTo>
                <a:lnTo>
                  <a:pt x="15951" y="12173"/>
                </a:lnTo>
                <a:cubicBezTo>
                  <a:pt x="15951" y="5459"/>
                  <a:pt x="10492" y="1"/>
                  <a:pt x="3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7" name="Google Shape;847;p26"/>
          <p:cNvGrpSpPr/>
          <p:nvPr/>
        </p:nvGrpSpPr>
        <p:grpSpPr>
          <a:xfrm rot="10800000" flipH="1">
            <a:off x="510469" y="-306749"/>
            <a:ext cx="817859" cy="817646"/>
            <a:chOff x="813569" y="4603505"/>
            <a:chExt cx="817859" cy="817646"/>
          </a:xfrm>
        </p:grpSpPr>
        <p:sp>
          <p:nvSpPr>
            <p:cNvPr id="848" name="Google Shape;848;p26"/>
            <p:cNvSpPr/>
            <p:nvPr/>
          </p:nvSpPr>
          <p:spPr>
            <a:xfrm>
              <a:off x="813569" y="5417671"/>
              <a:ext cx="5186" cy="3479"/>
            </a:xfrm>
            <a:custGeom>
              <a:avLst/>
              <a:gdLst/>
              <a:ahLst/>
              <a:cxnLst/>
              <a:rect l="l" t="t" r="r" b="b"/>
              <a:pathLst>
                <a:path w="76" h="51" extrusionOk="0">
                  <a:moveTo>
                    <a:pt x="0" y="1"/>
                  </a:moveTo>
                  <a:lnTo>
                    <a:pt x="0" y="51"/>
                  </a:lnTo>
                  <a:lnTo>
                    <a:pt x="76" y="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6"/>
            <p:cNvSpPr/>
            <p:nvPr/>
          </p:nvSpPr>
          <p:spPr>
            <a:xfrm>
              <a:off x="813569" y="5350881"/>
              <a:ext cx="108843" cy="70269"/>
            </a:xfrm>
            <a:custGeom>
              <a:avLst/>
              <a:gdLst/>
              <a:ahLst/>
              <a:cxnLst/>
              <a:rect l="l" t="t" r="r" b="b"/>
              <a:pathLst>
                <a:path w="1595" h="1030" extrusionOk="0">
                  <a:moveTo>
                    <a:pt x="0" y="1"/>
                  </a:moveTo>
                  <a:lnTo>
                    <a:pt x="0" y="390"/>
                  </a:lnTo>
                  <a:lnTo>
                    <a:pt x="992" y="1030"/>
                  </a:lnTo>
                  <a:lnTo>
                    <a:pt x="1594" y="10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6"/>
            <p:cNvSpPr/>
            <p:nvPr/>
          </p:nvSpPr>
          <p:spPr>
            <a:xfrm>
              <a:off x="813569" y="5284160"/>
              <a:ext cx="212431" cy="136991"/>
            </a:xfrm>
            <a:custGeom>
              <a:avLst/>
              <a:gdLst/>
              <a:ahLst/>
              <a:cxnLst/>
              <a:rect l="l" t="t" r="r" b="b"/>
              <a:pathLst>
                <a:path w="3113" h="2008" extrusionOk="0">
                  <a:moveTo>
                    <a:pt x="0" y="0"/>
                  </a:moveTo>
                  <a:lnTo>
                    <a:pt x="0" y="389"/>
                  </a:lnTo>
                  <a:lnTo>
                    <a:pt x="2523" y="2008"/>
                  </a:lnTo>
                  <a:lnTo>
                    <a:pt x="3112" y="20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6"/>
            <p:cNvSpPr/>
            <p:nvPr/>
          </p:nvSpPr>
          <p:spPr>
            <a:xfrm>
              <a:off x="813569" y="5218189"/>
              <a:ext cx="316019" cy="202962"/>
            </a:xfrm>
            <a:custGeom>
              <a:avLst/>
              <a:gdLst/>
              <a:ahLst/>
              <a:cxnLst/>
              <a:rect l="l" t="t" r="r" b="b"/>
              <a:pathLst>
                <a:path w="4631" h="2975" extrusionOk="0">
                  <a:moveTo>
                    <a:pt x="0" y="1"/>
                  </a:moveTo>
                  <a:lnTo>
                    <a:pt x="0" y="377"/>
                  </a:lnTo>
                  <a:lnTo>
                    <a:pt x="4041" y="2975"/>
                  </a:lnTo>
                  <a:lnTo>
                    <a:pt x="4631" y="29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6"/>
            <p:cNvSpPr/>
            <p:nvPr/>
          </p:nvSpPr>
          <p:spPr>
            <a:xfrm>
              <a:off x="813569" y="5151467"/>
              <a:ext cx="413671" cy="268865"/>
            </a:xfrm>
            <a:custGeom>
              <a:avLst/>
              <a:gdLst/>
              <a:ahLst/>
              <a:cxnLst/>
              <a:rect l="l" t="t" r="r" b="b"/>
              <a:pathLst>
                <a:path w="6062" h="3941" extrusionOk="0">
                  <a:moveTo>
                    <a:pt x="0" y="0"/>
                  </a:moveTo>
                  <a:lnTo>
                    <a:pt x="0" y="377"/>
                  </a:lnTo>
                  <a:lnTo>
                    <a:pt x="5547" y="3940"/>
                  </a:lnTo>
                  <a:cubicBezTo>
                    <a:pt x="5710" y="3928"/>
                    <a:pt x="5886" y="3915"/>
                    <a:pt x="6061" y="38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6"/>
            <p:cNvSpPr/>
            <p:nvPr/>
          </p:nvSpPr>
          <p:spPr>
            <a:xfrm>
              <a:off x="813569" y="5084677"/>
              <a:ext cx="490714" cy="322829"/>
            </a:xfrm>
            <a:custGeom>
              <a:avLst/>
              <a:gdLst/>
              <a:ahLst/>
              <a:cxnLst/>
              <a:rect l="l" t="t" r="r" b="b"/>
              <a:pathLst>
                <a:path w="7191" h="4732" extrusionOk="0">
                  <a:moveTo>
                    <a:pt x="0" y="0"/>
                  </a:moveTo>
                  <a:lnTo>
                    <a:pt x="0" y="389"/>
                  </a:lnTo>
                  <a:lnTo>
                    <a:pt x="6777" y="4731"/>
                  </a:lnTo>
                  <a:cubicBezTo>
                    <a:pt x="6915" y="4694"/>
                    <a:pt x="7053" y="4668"/>
                    <a:pt x="7191" y="46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6"/>
            <p:cNvSpPr/>
            <p:nvPr/>
          </p:nvSpPr>
          <p:spPr>
            <a:xfrm>
              <a:off x="814388" y="5019593"/>
              <a:ext cx="554109" cy="365604"/>
            </a:xfrm>
            <a:custGeom>
              <a:avLst/>
              <a:gdLst/>
              <a:ahLst/>
              <a:cxnLst/>
              <a:rect l="l" t="t" r="r" b="b"/>
              <a:pathLst>
                <a:path w="8120" h="5359" extrusionOk="0">
                  <a:moveTo>
                    <a:pt x="26" y="1"/>
                  </a:moveTo>
                  <a:cubicBezTo>
                    <a:pt x="13" y="126"/>
                    <a:pt x="1" y="252"/>
                    <a:pt x="1" y="365"/>
                  </a:cubicBezTo>
                  <a:lnTo>
                    <a:pt x="7769" y="5359"/>
                  </a:lnTo>
                  <a:cubicBezTo>
                    <a:pt x="7894" y="5309"/>
                    <a:pt x="8007" y="5259"/>
                    <a:pt x="8120" y="5196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6"/>
            <p:cNvSpPr/>
            <p:nvPr/>
          </p:nvSpPr>
          <p:spPr>
            <a:xfrm>
              <a:off x="821280" y="4959694"/>
              <a:ext cx="602082" cy="396441"/>
            </a:xfrm>
            <a:custGeom>
              <a:avLst/>
              <a:gdLst/>
              <a:ahLst/>
              <a:cxnLst/>
              <a:rect l="l" t="t" r="r" b="b"/>
              <a:pathLst>
                <a:path w="8823" h="5811" extrusionOk="0">
                  <a:moveTo>
                    <a:pt x="76" y="0"/>
                  </a:moveTo>
                  <a:cubicBezTo>
                    <a:pt x="50" y="113"/>
                    <a:pt x="25" y="226"/>
                    <a:pt x="0" y="339"/>
                  </a:cubicBezTo>
                  <a:lnTo>
                    <a:pt x="8521" y="5810"/>
                  </a:lnTo>
                  <a:cubicBezTo>
                    <a:pt x="8621" y="5748"/>
                    <a:pt x="8722" y="5685"/>
                    <a:pt x="8822" y="5622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6"/>
            <p:cNvSpPr/>
            <p:nvPr/>
          </p:nvSpPr>
          <p:spPr>
            <a:xfrm>
              <a:off x="835815" y="4904024"/>
              <a:ext cx="635451" cy="417863"/>
            </a:xfrm>
            <a:custGeom>
              <a:avLst/>
              <a:gdLst/>
              <a:ahLst/>
              <a:cxnLst/>
              <a:rect l="l" t="t" r="r" b="b"/>
              <a:pathLst>
                <a:path w="9312" h="6125" extrusionOk="0">
                  <a:moveTo>
                    <a:pt x="114" y="0"/>
                  </a:moveTo>
                  <a:cubicBezTo>
                    <a:pt x="76" y="113"/>
                    <a:pt x="38" y="214"/>
                    <a:pt x="1" y="314"/>
                  </a:cubicBezTo>
                  <a:lnTo>
                    <a:pt x="9048" y="6124"/>
                  </a:lnTo>
                  <a:cubicBezTo>
                    <a:pt x="9136" y="6049"/>
                    <a:pt x="9224" y="5974"/>
                    <a:pt x="9312" y="5911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6"/>
            <p:cNvSpPr/>
            <p:nvPr/>
          </p:nvSpPr>
          <p:spPr>
            <a:xfrm>
              <a:off x="857242" y="4852653"/>
              <a:ext cx="654285" cy="430689"/>
            </a:xfrm>
            <a:custGeom>
              <a:avLst/>
              <a:gdLst/>
              <a:ahLst/>
              <a:cxnLst/>
              <a:rect l="l" t="t" r="r" b="b"/>
              <a:pathLst>
                <a:path w="9588" h="6313" extrusionOk="0">
                  <a:moveTo>
                    <a:pt x="138" y="1"/>
                  </a:moveTo>
                  <a:cubicBezTo>
                    <a:pt x="88" y="101"/>
                    <a:pt x="38" y="189"/>
                    <a:pt x="0" y="289"/>
                  </a:cubicBezTo>
                  <a:lnTo>
                    <a:pt x="9374" y="6313"/>
                  </a:lnTo>
                  <a:cubicBezTo>
                    <a:pt x="9450" y="6225"/>
                    <a:pt x="9525" y="6149"/>
                    <a:pt x="9588" y="6074"/>
                  </a:cubicBezTo>
                  <a:lnTo>
                    <a:pt x="1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6"/>
            <p:cNvSpPr/>
            <p:nvPr/>
          </p:nvSpPr>
          <p:spPr>
            <a:xfrm>
              <a:off x="883788" y="4804693"/>
              <a:ext cx="662883" cy="435874"/>
            </a:xfrm>
            <a:custGeom>
              <a:avLst/>
              <a:gdLst/>
              <a:ahLst/>
              <a:cxnLst/>
              <a:rect l="l" t="t" r="r" b="b"/>
              <a:pathLst>
                <a:path w="9714" h="6389" extrusionOk="0">
                  <a:moveTo>
                    <a:pt x="176" y="1"/>
                  </a:moveTo>
                  <a:cubicBezTo>
                    <a:pt x="113" y="89"/>
                    <a:pt x="51" y="177"/>
                    <a:pt x="0" y="277"/>
                  </a:cubicBezTo>
                  <a:lnTo>
                    <a:pt x="9525" y="6388"/>
                  </a:lnTo>
                  <a:cubicBezTo>
                    <a:pt x="9588" y="6300"/>
                    <a:pt x="9650" y="6212"/>
                    <a:pt x="9713" y="6125"/>
                  </a:cubicBezTo>
                  <a:lnTo>
                    <a:pt x="1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6"/>
            <p:cNvSpPr/>
            <p:nvPr/>
          </p:nvSpPr>
          <p:spPr>
            <a:xfrm>
              <a:off x="916338" y="4760212"/>
              <a:ext cx="660290" cy="434100"/>
            </a:xfrm>
            <a:custGeom>
              <a:avLst/>
              <a:gdLst/>
              <a:ahLst/>
              <a:cxnLst/>
              <a:rect l="l" t="t" r="r" b="b"/>
              <a:pathLst>
                <a:path w="9676" h="6363" extrusionOk="0">
                  <a:moveTo>
                    <a:pt x="214" y="0"/>
                  </a:moveTo>
                  <a:cubicBezTo>
                    <a:pt x="138" y="88"/>
                    <a:pt x="63" y="163"/>
                    <a:pt x="0" y="251"/>
                  </a:cubicBezTo>
                  <a:lnTo>
                    <a:pt x="9512" y="6363"/>
                  </a:lnTo>
                  <a:cubicBezTo>
                    <a:pt x="9562" y="6262"/>
                    <a:pt x="9625" y="6174"/>
                    <a:pt x="9675" y="6074"/>
                  </a:cubicBezTo>
                  <a:lnTo>
                    <a:pt x="2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6"/>
            <p:cNvSpPr/>
            <p:nvPr/>
          </p:nvSpPr>
          <p:spPr>
            <a:xfrm>
              <a:off x="954826" y="4719960"/>
              <a:ext cx="644936" cy="423866"/>
            </a:xfrm>
            <a:custGeom>
              <a:avLst/>
              <a:gdLst/>
              <a:ahLst/>
              <a:cxnLst/>
              <a:rect l="l" t="t" r="r" b="b"/>
              <a:pathLst>
                <a:path w="9451" h="6213" extrusionOk="0">
                  <a:moveTo>
                    <a:pt x="239" y="1"/>
                  </a:moveTo>
                  <a:cubicBezTo>
                    <a:pt x="151" y="76"/>
                    <a:pt x="76" y="151"/>
                    <a:pt x="1" y="226"/>
                  </a:cubicBezTo>
                  <a:lnTo>
                    <a:pt x="9325" y="6212"/>
                  </a:lnTo>
                  <a:cubicBezTo>
                    <a:pt x="9375" y="6112"/>
                    <a:pt x="9413" y="6011"/>
                    <a:pt x="9450" y="5911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6"/>
            <p:cNvSpPr/>
            <p:nvPr/>
          </p:nvSpPr>
          <p:spPr>
            <a:xfrm>
              <a:off x="998500" y="4683120"/>
              <a:ext cx="619210" cy="407629"/>
            </a:xfrm>
            <a:custGeom>
              <a:avLst/>
              <a:gdLst/>
              <a:ahLst/>
              <a:cxnLst/>
              <a:rect l="l" t="t" r="r" b="b"/>
              <a:pathLst>
                <a:path w="9074" h="5975" extrusionOk="0">
                  <a:moveTo>
                    <a:pt x="289" y="1"/>
                  </a:moveTo>
                  <a:cubicBezTo>
                    <a:pt x="189" y="76"/>
                    <a:pt x="101" y="139"/>
                    <a:pt x="1" y="214"/>
                  </a:cubicBezTo>
                  <a:lnTo>
                    <a:pt x="8973" y="5974"/>
                  </a:lnTo>
                  <a:cubicBezTo>
                    <a:pt x="9011" y="5861"/>
                    <a:pt x="9036" y="5748"/>
                    <a:pt x="9074" y="5648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6"/>
            <p:cNvSpPr/>
            <p:nvPr/>
          </p:nvSpPr>
          <p:spPr>
            <a:xfrm>
              <a:off x="1049884" y="4652352"/>
              <a:ext cx="578129" cy="380136"/>
            </a:xfrm>
            <a:custGeom>
              <a:avLst/>
              <a:gdLst/>
              <a:ahLst/>
              <a:cxnLst/>
              <a:rect l="l" t="t" r="r" b="b"/>
              <a:pathLst>
                <a:path w="8472" h="5572" extrusionOk="0">
                  <a:moveTo>
                    <a:pt x="327" y="0"/>
                  </a:moveTo>
                  <a:cubicBezTo>
                    <a:pt x="214" y="50"/>
                    <a:pt x="114" y="113"/>
                    <a:pt x="1" y="163"/>
                  </a:cubicBezTo>
                  <a:lnTo>
                    <a:pt x="8421" y="5572"/>
                  </a:lnTo>
                  <a:cubicBezTo>
                    <a:pt x="8446" y="5459"/>
                    <a:pt x="8459" y="5333"/>
                    <a:pt x="8471" y="5220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6"/>
            <p:cNvSpPr/>
            <p:nvPr/>
          </p:nvSpPr>
          <p:spPr>
            <a:xfrm>
              <a:off x="1109868" y="4625814"/>
              <a:ext cx="521558" cy="344183"/>
            </a:xfrm>
            <a:custGeom>
              <a:avLst/>
              <a:gdLst/>
              <a:ahLst/>
              <a:cxnLst/>
              <a:rect l="l" t="t" r="r" b="b"/>
              <a:pathLst>
                <a:path w="7643" h="5045" extrusionOk="0">
                  <a:moveTo>
                    <a:pt x="377" y="0"/>
                  </a:moveTo>
                  <a:cubicBezTo>
                    <a:pt x="251" y="50"/>
                    <a:pt x="126" y="88"/>
                    <a:pt x="0" y="138"/>
                  </a:cubicBezTo>
                  <a:lnTo>
                    <a:pt x="7630" y="5045"/>
                  </a:lnTo>
                  <a:cubicBezTo>
                    <a:pt x="7630" y="4969"/>
                    <a:pt x="7642" y="4907"/>
                    <a:pt x="7642" y="4844"/>
                  </a:cubicBezTo>
                  <a:lnTo>
                    <a:pt x="7642" y="4656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6"/>
            <p:cNvSpPr/>
            <p:nvPr/>
          </p:nvSpPr>
          <p:spPr>
            <a:xfrm>
              <a:off x="1180087" y="4608690"/>
              <a:ext cx="451339" cy="294517"/>
            </a:xfrm>
            <a:custGeom>
              <a:avLst/>
              <a:gdLst/>
              <a:ahLst/>
              <a:cxnLst/>
              <a:rect l="l" t="t" r="r" b="b"/>
              <a:pathLst>
                <a:path w="6614" h="4317" extrusionOk="0">
                  <a:moveTo>
                    <a:pt x="465" y="0"/>
                  </a:moveTo>
                  <a:cubicBezTo>
                    <a:pt x="314" y="25"/>
                    <a:pt x="151" y="50"/>
                    <a:pt x="0" y="75"/>
                  </a:cubicBezTo>
                  <a:lnTo>
                    <a:pt x="6613" y="4317"/>
                  </a:lnTo>
                  <a:lnTo>
                    <a:pt x="6613" y="394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6"/>
            <p:cNvSpPr/>
            <p:nvPr/>
          </p:nvSpPr>
          <p:spPr>
            <a:xfrm>
              <a:off x="1268253" y="4603505"/>
              <a:ext cx="363173" cy="233799"/>
            </a:xfrm>
            <a:custGeom>
              <a:avLst/>
              <a:gdLst/>
              <a:ahLst/>
              <a:cxnLst/>
              <a:rect l="l" t="t" r="r" b="b"/>
              <a:pathLst>
                <a:path w="5322" h="3427" extrusionOk="0">
                  <a:moveTo>
                    <a:pt x="1" y="1"/>
                  </a:moveTo>
                  <a:lnTo>
                    <a:pt x="5321" y="3427"/>
                  </a:lnTo>
                  <a:lnTo>
                    <a:pt x="5321" y="3038"/>
                  </a:lnTo>
                  <a:lnTo>
                    <a:pt x="5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6"/>
            <p:cNvSpPr/>
            <p:nvPr/>
          </p:nvSpPr>
          <p:spPr>
            <a:xfrm>
              <a:off x="1371023" y="4603505"/>
              <a:ext cx="260404" cy="167009"/>
            </a:xfrm>
            <a:custGeom>
              <a:avLst/>
              <a:gdLst/>
              <a:ahLst/>
              <a:cxnLst/>
              <a:rect l="l" t="t" r="r" b="b"/>
              <a:pathLst>
                <a:path w="3816" h="2448" extrusionOk="0">
                  <a:moveTo>
                    <a:pt x="1" y="1"/>
                  </a:moveTo>
                  <a:lnTo>
                    <a:pt x="3815" y="2448"/>
                  </a:lnTo>
                  <a:lnTo>
                    <a:pt x="3815" y="2059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6"/>
            <p:cNvSpPr/>
            <p:nvPr/>
          </p:nvSpPr>
          <p:spPr>
            <a:xfrm>
              <a:off x="1474680" y="4603505"/>
              <a:ext cx="156747" cy="100287"/>
            </a:xfrm>
            <a:custGeom>
              <a:avLst/>
              <a:gdLst/>
              <a:ahLst/>
              <a:cxnLst/>
              <a:rect l="l" t="t" r="r" b="b"/>
              <a:pathLst>
                <a:path w="2297" h="1470" extrusionOk="0">
                  <a:moveTo>
                    <a:pt x="0" y="1"/>
                  </a:moveTo>
                  <a:lnTo>
                    <a:pt x="2296" y="1469"/>
                  </a:lnTo>
                  <a:lnTo>
                    <a:pt x="2296" y="1093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6"/>
            <p:cNvSpPr/>
            <p:nvPr/>
          </p:nvSpPr>
          <p:spPr>
            <a:xfrm>
              <a:off x="1579155" y="4603505"/>
              <a:ext cx="52272" cy="33497"/>
            </a:xfrm>
            <a:custGeom>
              <a:avLst/>
              <a:gdLst/>
              <a:ahLst/>
              <a:cxnLst/>
              <a:rect l="l" t="t" r="r" b="b"/>
              <a:pathLst>
                <a:path w="766" h="491" extrusionOk="0">
                  <a:moveTo>
                    <a:pt x="0" y="1"/>
                  </a:moveTo>
                  <a:lnTo>
                    <a:pt x="765" y="490"/>
                  </a:lnTo>
                  <a:lnTo>
                    <a:pt x="765" y="114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_1"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2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71" name="Google Shape;871;p27"/>
          <p:cNvSpPr txBox="1">
            <a:spLocks noGrp="1"/>
          </p:cNvSpPr>
          <p:nvPr>
            <p:ph type="subTitle" idx="1"/>
          </p:nvPr>
        </p:nvSpPr>
        <p:spPr>
          <a:xfrm>
            <a:off x="5712603" y="3447325"/>
            <a:ext cx="2711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72" name="Google Shape;872;p27"/>
          <p:cNvSpPr txBox="1">
            <a:spLocks noGrp="1"/>
          </p:cNvSpPr>
          <p:nvPr>
            <p:ph type="subTitle" idx="2"/>
          </p:nvPr>
        </p:nvSpPr>
        <p:spPr>
          <a:xfrm>
            <a:off x="5712592" y="3193825"/>
            <a:ext cx="2711400" cy="2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873" name="Google Shape;873;p27"/>
          <p:cNvSpPr txBox="1">
            <a:spLocks noGrp="1"/>
          </p:cNvSpPr>
          <p:nvPr>
            <p:ph type="subTitle" idx="3"/>
          </p:nvPr>
        </p:nvSpPr>
        <p:spPr>
          <a:xfrm>
            <a:off x="5712609" y="1823863"/>
            <a:ext cx="27159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74" name="Google Shape;874;p27"/>
          <p:cNvSpPr txBox="1">
            <a:spLocks noGrp="1"/>
          </p:cNvSpPr>
          <p:nvPr>
            <p:ph type="subTitle" idx="4"/>
          </p:nvPr>
        </p:nvSpPr>
        <p:spPr>
          <a:xfrm>
            <a:off x="5712592" y="1567525"/>
            <a:ext cx="2711400" cy="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875" name="Google Shape;875;p27"/>
          <p:cNvSpPr txBox="1">
            <a:spLocks noGrp="1"/>
          </p:cNvSpPr>
          <p:nvPr>
            <p:ph type="subTitle" idx="5"/>
          </p:nvPr>
        </p:nvSpPr>
        <p:spPr>
          <a:xfrm>
            <a:off x="1592850" y="3445375"/>
            <a:ext cx="2711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76" name="Google Shape;876;p27"/>
          <p:cNvSpPr txBox="1">
            <a:spLocks noGrp="1"/>
          </p:cNvSpPr>
          <p:nvPr>
            <p:ph type="subTitle" idx="6"/>
          </p:nvPr>
        </p:nvSpPr>
        <p:spPr>
          <a:xfrm>
            <a:off x="1592842" y="3191875"/>
            <a:ext cx="2711400" cy="2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877" name="Google Shape;877;p27"/>
          <p:cNvSpPr txBox="1">
            <a:spLocks noGrp="1"/>
          </p:cNvSpPr>
          <p:nvPr>
            <p:ph type="subTitle" idx="7"/>
          </p:nvPr>
        </p:nvSpPr>
        <p:spPr>
          <a:xfrm>
            <a:off x="1589959" y="1821913"/>
            <a:ext cx="2711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78" name="Google Shape;878;p27"/>
          <p:cNvSpPr txBox="1">
            <a:spLocks noGrp="1"/>
          </p:cNvSpPr>
          <p:nvPr>
            <p:ph type="subTitle" idx="8"/>
          </p:nvPr>
        </p:nvSpPr>
        <p:spPr>
          <a:xfrm>
            <a:off x="1592842" y="1567525"/>
            <a:ext cx="2711400" cy="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grpSp>
        <p:nvGrpSpPr>
          <p:cNvPr id="879" name="Google Shape;879;p27"/>
          <p:cNvGrpSpPr/>
          <p:nvPr/>
        </p:nvGrpSpPr>
        <p:grpSpPr>
          <a:xfrm rot="10800000">
            <a:off x="7629900" y="-910502"/>
            <a:ext cx="1784284" cy="1215802"/>
            <a:chOff x="-39118" y="4603512"/>
            <a:chExt cx="2128963" cy="1450665"/>
          </a:xfrm>
        </p:grpSpPr>
        <p:sp>
          <p:nvSpPr>
            <p:cNvPr id="880" name="Google Shape;880;p27"/>
            <p:cNvSpPr/>
            <p:nvPr/>
          </p:nvSpPr>
          <p:spPr>
            <a:xfrm>
              <a:off x="-39118" y="4633701"/>
              <a:ext cx="1420476" cy="1420476"/>
            </a:xfrm>
            <a:custGeom>
              <a:avLst/>
              <a:gdLst/>
              <a:ahLst/>
              <a:cxnLst/>
              <a:rect l="l" t="t" r="r" b="b"/>
              <a:pathLst>
                <a:path w="15951" h="15951" extrusionOk="0">
                  <a:moveTo>
                    <a:pt x="1" y="1"/>
                  </a:moveTo>
                  <a:lnTo>
                    <a:pt x="1" y="3778"/>
                  </a:lnTo>
                  <a:cubicBezTo>
                    <a:pt x="1" y="10504"/>
                    <a:pt x="5447" y="15950"/>
                    <a:pt x="12173" y="15950"/>
                  </a:cubicBezTo>
                  <a:lnTo>
                    <a:pt x="15951" y="15950"/>
                  </a:lnTo>
                  <a:lnTo>
                    <a:pt x="15951" y="12173"/>
                  </a:lnTo>
                  <a:cubicBezTo>
                    <a:pt x="15951" y="5459"/>
                    <a:pt x="10492" y="1"/>
                    <a:pt x="37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7"/>
            <p:cNvSpPr/>
            <p:nvPr/>
          </p:nvSpPr>
          <p:spPr>
            <a:xfrm>
              <a:off x="1022554" y="5666254"/>
              <a:ext cx="6768" cy="4542"/>
            </a:xfrm>
            <a:custGeom>
              <a:avLst/>
              <a:gdLst/>
              <a:ahLst/>
              <a:cxnLst/>
              <a:rect l="l" t="t" r="r" b="b"/>
              <a:pathLst>
                <a:path w="76" h="51" extrusionOk="0">
                  <a:moveTo>
                    <a:pt x="0" y="1"/>
                  </a:moveTo>
                  <a:lnTo>
                    <a:pt x="0" y="51"/>
                  </a:lnTo>
                  <a:lnTo>
                    <a:pt x="76" y="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7"/>
            <p:cNvSpPr/>
            <p:nvPr/>
          </p:nvSpPr>
          <p:spPr>
            <a:xfrm>
              <a:off x="1022554" y="5579072"/>
              <a:ext cx="142039" cy="91724"/>
            </a:xfrm>
            <a:custGeom>
              <a:avLst/>
              <a:gdLst/>
              <a:ahLst/>
              <a:cxnLst/>
              <a:rect l="l" t="t" r="r" b="b"/>
              <a:pathLst>
                <a:path w="1595" h="1030" extrusionOk="0">
                  <a:moveTo>
                    <a:pt x="0" y="1"/>
                  </a:moveTo>
                  <a:lnTo>
                    <a:pt x="0" y="390"/>
                  </a:lnTo>
                  <a:lnTo>
                    <a:pt x="992" y="1030"/>
                  </a:lnTo>
                  <a:lnTo>
                    <a:pt x="1594" y="10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7"/>
            <p:cNvSpPr/>
            <p:nvPr/>
          </p:nvSpPr>
          <p:spPr>
            <a:xfrm>
              <a:off x="1022554" y="5491980"/>
              <a:ext cx="277220" cy="178817"/>
            </a:xfrm>
            <a:custGeom>
              <a:avLst/>
              <a:gdLst/>
              <a:ahLst/>
              <a:cxnLst/>
              <a:rect l="l" t="t" r="r" b="b"/>
              <a:pathLst>
                <a:path w="3113" h="2008" extrusionOk="0">
                  <a:moveTo>
                    <a:pt x="0" y="0"/>
                  </a:moveTo>
                  <a:lnTo>
                    <a:pt x="0" y="389"/>
                  </a:lnTo>
                  <a:lnTo>
                    <a:pt x="2523" y="2008"/>
                  </a:lnTo>
                  <a:lnTo>
                    <a:pt x="3112" y="20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7"/>
            <p:cNvSpPr/>
            <p:nvPr/>
          </p:nvSpPr>
          <p:spPr>
            <a:xfrm>
              <a:off x="1022554" y="5405867"/>
              <a:ext cx="412402" cy="264931"/>
            </a:xfrm>
            <a:custGeom>
              <a:avLst/>
              <a:gdLst/>
              <a:ahLst/>
              <a:cxnLst/>
              <a:rect l="l" t="t" r="r" b="b"/>
              <a:pathLst>
                <a:path w="4631" h="2975" extrusionOk="0">
                  <a:moveTo>
                    <a:pt x="0" y="1"/>
                  </a:moveTo>
                  <a:lnTo>
                    <a:pt x="0" y="377"/>
                  </a:lnTo>
                  <a:lnTo>
                    <a:pt x="4041" y="2975"/>
                  </a:lnTo>
                  <a:lnTo>
                    <a:pt x="4631" y="29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7"/>
            <p:cNvSpPr/>
            <p:nvPr/>
          </p:nvSpPr>
          <p:spPr>
            <a:xfrm>
              <a:off x="1022554" y="5318774"/>
              <a:ext cx="539836" cy="350956"/>
            </a:xfrm>
            <a:custGeom>
              <a:avLst/>
              <a:gdLst/>
              <a:ahLst/>
              <a:cxnLst/>
              <a:rect l="l" t="t" r="r" b="b"/>
              <a:pathLst>
                <a:path w="6062" h="3941" extrusionOk="0">
                  <a:moveTo>
                    <a:pt x="0" y="0"/>
                  </a:moveTo>
                  <a:lnTo>
                    <a:pt x="0" y="377"/>
                  </a:lnTo>
                  <a:lnTo>
                    <a:pt x="5547" y="3940"/>
                  </a:lnTo>
                  <a:cubicBezTo>
                    <a:pt x="5710" y="3928"/>
                    <a:pt x="5886" y="3915"/>
                    <a:pt x="6061" y="38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7"/>
            <p:cNvSpPr/>
            <p:nvPr/>
          </p:nvSpPr>
          <p:spPr>
            <a:xfrm>
              <a:off x="1022554" y="5231593"/>
              <a:ext cx="640377" cy="421396"/>
            </a:xfrm>
            <a:custGeom>
              <a:avLst/>
              <a:gdLst/>
              <a:ahLst/>
              <a:cxnLst/>
              <a:rect l="l" t="t" r="r" b="b"/>
              <a:pathLst>
                <a:path w="7191" h="4732" extrusionOk="0">
                  <a:moveTo>
                    <a:pt x="0" y="0"/>
                  </a:moveTo>
                  <a:lnTo>
                    <a:pt x="0" y="389"/>
                  </a:lnTo>
                  <a:lnTo>
                    <a:pt x="6777" y="4731"/>
                  </a:lnTo>
                  <a:cubicBezTo>
                    <a:pt x="6915" y="4694"/>
                    <a:pt x="7053" y="4668"/>
                    <a:pt x="7191" y="46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7"/>
            <p:cNvSpPr/>
            <p:nvPr/>
          </p:nvSpPr>
          <p:spPr>
            <a:xfrm>
              <a:off x="1023623" y="5146638"/>
              <a:ext cx="723106" cy="477232"/>
            </a:xfrm>
            <a:custGeom>
              <a:avLst/>
              <a:gdLst/>
              <a:ahLst/>
              <a:cxnLst/>
              <a:rect l="l" t="t" r="r" b="b"/>
              <a:pathLst>
                <a:path w="8120" h="5359" extrusionOk="0">
                  <a:moveTo>
                    <a:pt x="26" y="1"/>
                  </a:moveTo>
                  <a:cubicBezTo>
                    <a:pt x="13" y="126"/>
                    <a:pt x="1" y="252"/>
                    <a:pt x="1" y="365"/>
                  </a:cubicBezTo>
                  <a:lnTo>
                    <a:pt x="7769" y="5359"/>
                  </a:lnTo>
                  <a:cubicBezTo>
                    <a:pt x="7894" y="5309"/>
                    <a:pt x="8007" y="5259"/>
                    <a:pt x="8120" y="5196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7"/>
            <p:cNvSpPr/>
            <p:nvPr/>
          </p:nvSpPr>
          <p:spPr>
            <a:xfrm>
              <a:off x="1032617" y="5068451"/>
              <a:ext cx="785710" cy="517484"/>
            </a:xfrm>
            <a:custGeom>
              <a:avLst/>
              <a:gdLst/>
              <a:ahLst/>
              <a:cxnLst/>
              <a:rect l="l" t="t" r="r" b="b"/>
              <a:pathLst>
                <a:path w="8823" h="5811" extrusionOk="0">
                  <a:moveTo>
                    <a:pt x="76" y="0"/>
                  </a:moveTo>
                  <a:cubicBezTo>
                    <a:pt x="50" y="113"/>
                    <a:pt x="25" y="226"/>
                    <a:pt x="0" y="339"/>
                  </a:cubicBezTo>
                  <a:lnTo>
                    <a:pt x="8521" y="5810"/>
                  </a:lnTo>
                  <a:cubicBezTo>
                    <a:pt x="8621" y="5748"/>
                    <a:pt x="8722" y="5685"/>
                    <a:pt x="8822" y="5622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7"/>
            <p:cNvSpPr/>
            <p:nvPr/>
          </p:nvSpPr>
          <p:spPr>
            <a:xfrm>
              <a:off x="1051585" y="4995785"/>
              <a:ext cx="829257" cy="545447"/>
            </a:xfrm>
            <a:custGeom>
              <a:avLst/>
              <a:gdLst/>
              <a:ahLst/>
              <a:cxnLst/>
              <a:rect l="l" t="t" r="r" b="b"/>
              <a:pathLst>
                <a:path w="9312" h="6125" extrusionOk="0">
                  <a:moveTo>
                    <a:pt x="114" y="0"/>
                  </a:moveTo>
                  <a:cubicBezTo>
                    <a:pt x="76" y="113"/>
                    <a:pt x="38" y="214"/>
                    <a:pt x="1" y="314"/>
                  </a:cubicBezTo>
                  <a:lnTo>
                    <a:pt x="9048" y="6124"/>
                  </a:lnTo>
                  <a:cubicBezTo>
                    <a:pt x="9136" y="6049"/>
                    <a:pt x="9224" y="5974"/>
                    <a:pt x="9312" y="5911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7"/>
            <p:cNvSpPr/>
            <p:nvPr/>
          </p:nvSpPr>
          <p:spPr>
            <a:xfrm>
              <a:off x="1079547" y="4928729"/>
              <a:ext cx="853835" cy="562188"/>
            </a:xfrm>
            <a:custGeom>
              <a:avLst/>
              <a:gdLst/>
              <a:ahLst/>
              <a:cxnLst/>
              <a:rect l="l" t="t" r="r" b="b"/>
              <a:pathLst>
                <a:path w="9588" h="6313" extrusionOk="0">
                  <a:moveTo>
                    <a:pt x="138" y="1"/>
                  </a:moveTo>
                  <a:cubicBezTo>
                    <a:pt x="88" y="101"/>
                    <a:pt x="38" y="189"/>
                    <a:pt x="0" y="289"/>
                  </a:cubicBezTo>
                  <a:lnTo>
                    <a:pt x="9374" y="6313"/>
                  </a:lnTo>
                  <a:cubicBezTo>
                    <a:pt x="9450" y="6225"/>
                    <a:pt x="9525" y="6149"/>
                    <a:pt x="9588" y="6074"/>
                  </a:cubicBezTo>
                  <a:lnTo>
                    <a:pt x="1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7"/>
            <p:cNvSpPr/>
            <p:nvPr/>
          </p:nvSpPr>
          <p:spPr>
            <a:xfrm>
              <a:off x="1114188" y="4866125"/>
              <a:ext cx="865056" cy="568956"/>
            </a:xfrm>
            <a:custGeom>
              <a:avLst/>
              <a:gdLst/>
              <a:ahLst/>
              <a:cxnLst/>
              <a:rect l="l" t="t" r="r" b="b"/>
              <a:pathLst>
                <a:path w="9714" h="6389" extrusionOk="0">
                  <a:moveTo>
                    <a:pt x="176" y="1"/>
                  </a:moveTo>
                  <a:cubicBezTo>
                    <a:pt x="113" y="89"/>
                    <a:pt x="51" y="177"/>
                    <a:pt x="0" y="277"/>
                  </a:cubicBezTo>
                  <a:lnTo>
                    <a:pt x="9525" y="6388"/>
                  </a:lnTo>
                  <a:cubicBezTo>
                    <a:pt x="9588" y="6300"/>
                    <a:pt x="9650" y="6212"/>
                    <a:pt x="9713" y="6125"/>
                  </a:cubicBezTo>
                  <a:lnTo>
                    <a:pt x="1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7"/>
            <p:cNvSpPr/>
            <p:nvPr/>
          </p:nvSpPr>
          <p:spPr>
            <a:xfrm>
              <a:off x="1156666" y="4808064"/>
              <a:ext cx="861672" cy="566641"/>
            </a:xfrm>
            <a:custGeom>
              <a:avLst/>
              <a:gdLst/>
              <a:ahLst/>
              <a:cxnLst/>
              <a:rect l="l" t="t" r="r" b="b"/>
              <a:pathLst>
                <a:path w="9676" h="6363" extrusionOk="0">
                  <a:moveTo>
                    <a:pt x="214" y="0"/>
                  </a:moveTo>
                  <a:cubicBezTo>
                    <a:pt x="138" y="88"/>
                    <a:pt x="63" y="163"/>
                    <a:pt x="0" y="251"/>
                  </a:cubicBezTo>
                  <a:lnTo>
                    <a:pt x="9512" y="6363"/>
                  </a:lnTo>
                  <a:cubicBezTo>
                    <a:pt x="9562" y="6262"/>
                    <a:pt x="9625" y="6174"/>
                    <a:pt x="9675" y="6074"/>
                  </a:cubicBezTo>
                  <a:lnTo>
                    <a:pt x="2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7"/>
            <p:cNvSpPr/>
            <p:nvPr/>
          </p:nvSpPr>
          <p:spPr>
            <a:xfrm>
              <a:off x="1206891" y="4755523"/>
              <a:ext cx="841635" cy="553283"/>
            </a:xfrm>
            <a:custGeom>
              <a:avLst/>
              <a:gdLst/>
              <a:ahLst/>
              <a:cxnLst/>
              <a:rect l="l" t="t" r="r" b="b"/>
              <a:pathLst>
                <a:path w="9451" h="6213" extrusionOk="0">
                  <a:moveTo>
                    <a:pt x="239" y="1"/>
                  </a:moveTo>
                  <a:cubicBezTo>
                    <a:pt x="151" y="76"/>
                    <a:pt x="76" y="151"/>
                    <a:pt x="1" y="226"/>
                  </a:cubicBezTo>
                  <a:lnTo>
                    <a:pt x="9325" y="6212"/>
                  </a:lnTo>
                  <a:cubicBezTo>
                    <a:pt x="9375" y="6112"/>
                    <a:pt x="9413" y="6011"/>
                    <a:pt x="9450" y="5911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7"/>
            <p:cNvSpPr/>
            <p:nvPr/>
          </p:nvSpPr>
          <p:spPr>
            <a:xfrm>
              <a:off x="1263884" y="4707436"/>
              <a:ext cx="808062" cy="532089"/>
            </a:xfrm>
            <a:custGeom>
              <a:avLst/>
              <a:gdLst/>
              <a:ahLst/>
              <a:cxnLst/>
              <a:rect l="l" t="t" r="r" b="b"/>
              <a:pathLst>
                <a:path w="9074" h="5975" extrusionOk="0">
                  <a:moveTo>
                    <a:pt x="289" y="1"/>
                  </a:moveTo>
                  <a:cubicBezTo>
                    <a:pt x="189" y="76"/>
                    <a:pt x="101" y="139"/>
                    <a:pt x="1" y="214"/>
                  </a:cubicBezTo>
                  <a:lnTo>
                    <a:pt x="8973" y="5974"/>
                  </a:lnTo>
                  <a:cubicBezTo>
                    <a:pt x="9011" y="5861"/>
                    <a:pt x="9036" y="5748"/>
                    <a:pt x="9074" y="5648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7"/>
            <p:cNvSpPr/>
            <p:nvPr/>
          </p:nvSpPr>
          <p:spPr>
            <a:xfrm>
              <a:off x="1330940" y="4667273"/>
              <a:ext cx="754453" cy="496201"/>
            </a:xfrm>
            <a:custGeom>
              <a:avLst/>
              <a:gdLst/>
              <a:ahLst/>
              <a:cxnLst/>
              <a:rect l="l" t="t" r="r" b="b"/>
              <a:pathLst>
                <a:path w="8472" h="5572" extrusionOk="0">
                  <a:moveTo>
                    <a:pt x="327" y="0"/>
                  </a:moveTo>
                  <a:cubicBezTo>
                    <a:pt x="214" y="50"/>
                    <a:pt x="114" y="113"/>
                    <a:pt x="1" y="163"/>
                  </a:cubicBezTo>
                  <a:lnTo>
                    <a:pt x="8421" y="5572"/>
                  </a:lnTo>
                  <a:cubicBezTo>
                    <a:pt x="8446" y="5459"/>
                    <a:pt x="8459" y="5333"/>
                    <a:pt x="8471" y="5220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7"/>
            <p:cNvSpPr/>
            <p:nvPr/>
          </p:nvSpPr>
          <p:spPr>
            <a:xfrm>
              <a:off x="1409216" y="4632632"/>
              <a:ext cx="680628" cy="449270"/>
            </a:xfrm>
            <a:custGeom>
              <a:avLst/>
              <a:gdLst/>
              <a:ahLst/>
              <a:cxnLst/>
              <a:rect l="l" t="t" r="r" b="b"/>
              <a:pathLst>
                <a:path w="7643" h="5045" extrusionOk="0">
                  <a:moveTo>
                    <a:pt x="377" y="0"/>
                  </a:moveTo>
                  <a:cubicBezTo>
                    <a:pt x="251" y="50"/>
                    <a:pt x="126" y="88"/>
                    <a:pt x="0" y="138"/>
                  </a:cubicBezTo>
                  <a:lnTo>
                    <a:pt x="7630" y="5045"/>
                  </a:lnTo>
                  <a:cubicBezTo>
                    <a:pt x="7630" y="4969"/>
                    <a:pt x="7642" y="4907"/>
                    <a:pt x="7642" y="4844"/>
                  </a:cubicBezTo>
                  <a:lnTo>
                    <a:pt x="7642" y="4656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7"/>
            <p:cNvSpPr/>
            <p:nvPr/>
          </p:nvSpPr>
          <p:spPr>
            <a:xfrm>
              <a:off x="1500850" y="4610280"/>
              <a:ext cx="588993" cy="384440"/>
            </a:xfrm>
            <a:custGeom>
              <a:avLst/>
              <a:gdLst/>
              <a:ahLst/>
              <a:cxnLst/>
              <a:rect l="l" t="t" r="r" b="b"/>
              <a:pathLst>
                <a:path w="6614" h="4317" extrusionOk="0">
                  <a:moveTo>
                    <a:pt x="465" y="0"/>
                  </a:moveTo>
                  <a:cubicBezTo>
                    <a:pt x="314" y="25"/>
                    <a:pt x="151" y="50"/>
                    <a:pt x="0" y="75"/>
                  </a:cubicBezTo>
                  <a:lnTo>
                    <a:pt x="6613" y="4317"/>
                  </a:lnTo>
                  <a:lnTo>
                    <a:pt x="6613" y="394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7"/>
            <p:cNvSpPr/>
            <p:nvPr/>
          </p:nvSpPr>
          <p:spPr>
            <a:xfrm>
              <a:off x="1615905" y="4603512"/>
              <a:ext cx="473937" cy="305183"/>
            </a:xfrm>
            <a:custGeom>
              <a:avLst/>
              <a:gdLst/>
              <a:ahLst/>
              <a:cxnLst/>
              <a:rect l="l" t="t" r="r" b="b"/>
              <a:pathLst>
                <a:path w="5322" h="3427" extrusionOk="0">
                  <a:moveTo>
                    <a:pt x="1" y="1"/>
                  </a:moveTo>
                  <a:lnTo>
                    <a:pt x="5321" y="3427"/>
                  </a:lnTo>
                  <a:lnTo>
                    <a:pt x="5321" y="3038"/>
                  </a:lnTo>
                  <a:lnTo>
                    <a:pt x="5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7"/>
            <p:cNvSpPr/>
            <p:nvPr/>
          </p:nvSpPr>
          <p:spPr>
            <a:xfrm>
              <a:off x="1750016" y="4603512"/>
              <a:ext cx="339824" cy="218001"/>
            </a:xfrm>
            <a:custGeom>
              <a:avLst/>
              <a:gdLst/>
              <a:ahLst/>
              <a:cxnLst/>
              <a:rect l="l" t="t" r="r" b="b"/>
              <a:pathLst>
                <a:path w="3816" h="2448" extrusionOk="0">
                  <a:moveTo>
                    <a:pt x="1" y="1"/>
                  </a:moveTo>
                  <a:lnTo>
                    <a:pt x="3815" y="2448"/>
                  </a:lnTo>
                  <a:lnTo>
                    <a:pt x="3815" y="2059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7"/>
            <p:cNvSpPr/>
            <p:nvPr/>
          </p:nvSpPr>
          <p:spPr>
            <a:xfrm>
              <a:off x="1885286" y="4603512"/>
              <a:ext cx="204554" cy="130907"/>
            </a:xfrm>
            <a:custGeom>
              <a:avLst/>
              <a:gdLst/>
              <a:ahLst/>
              <a:cxnLst/>
              <a:rect l="l" t="t" r="r" b="b"/>
              <a:pathLst>
                <a:path w="2297" h="1470" extrusionOk="0">
                  <a:moveTo>
                    <a:pt x="0" y="1"/>
                  </a:moveTo>
                  <a:lnTo>
                    <a:pt x="2296" y="1469"/>
                  </a:lnTo>
                  <a:lnTo>
                    <a:pt x="2296" y="1093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7"/>
            <p:cNvSpPr/>
            <p:nvPr/>
          </p:nvSpPr>
          <p:spPr>
            <a:xfrm>
              <a:off x="2021624" y="4603512"/>
              <a:ext cx="68214" cy="43725"/>
            </a:xfrm>
            <a:custGeom>
              <a:avLst/>
              <a:gdLst/>
              <a:ahLst/>
              <a:cxnLst/>
              <a:rect l="l" t="t" r="r" b="b"/>
              <a:pathLst>
                <a:path w="766" h="491" extrusionOk="0">
                  <a:moveTo>
                    <a:pt x="0" y="1"/>
                  </a:moveTo>
                  <a:lnTo>
                    <a:pt x="765" y="490"/>
                  </a:lnTo>
                  <a:lnTo>
                    <a:pt x="765" y="114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2" name="Google Shape;902;p27"/>
          <p:cNvSpPr/>
          <p:nvPr/>
        </p:nvSpPr>
        <p:spPr>
          <a:xfrm flipH="1">
            <a:off x="-118148" y="4755900"/>
            <a:ext cx="587072" cy="586980"/>
          </a:xfrm>
          <a:custGeom>
            <a:avLst/>
            <a:gdLst/>
            <a:ahLst/>
            <a:cxnLst/>
            <a:rect l="l" t="t" r="r" b="b"/>
            <a:pathLst>
              <a:path w="23429" h="23430" extrusionOk="0">
                <a:moveTo>
                  <a:pt x="17882" y="1"/>
                </a:moveTo>
                <a:cubicBezTo>
                  <a:pt x="8006" y="1"/>
                  <a:pt x="0" y="8007"/>
                  <a:pt x="0" y="17883"/>
                </a:cubicBezTo>
                <a:lnTo>
                  <a:pt x="0" y="23429"/>
                </a:lnTo>
                <a:lnTo>
                  <a:pt x="5547" y="23429"/>
                </a:lnTo>
                <a:cubicBezTo>
                  <a:pt x="15423" y="23429"/>
                  <a:pt x="23429" y="15423"/>
                  <a:pt x="23429" y="5547"/>
                </a:cubicBezTo>
                <a:lnTo>
                  <a:pt x="2342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3" name="Google Shape;903;p27"/>
          <p:cNvGrpSpPr/>
          <p:nvPr/>
        </p:nvGrpSpPr>
        <p:grpSpPr>
          <a:xfrm>
            <a:off x="468925" y="4755902"/>
            <a:ext cx="659726" cy="660517"/>
            <a:chOff x="1589873" y="4651412"/>
            <a:chExt cx="897465" cy="898540"/>
          </a:xfrm>
        </p:grpSpPr>
        <p:sp>
          <p:nvSpPr>
            <p:cNvPr id="904" name="Google Shape;904;p27"/>
            <p:cNvSpPr/>
            <p:nvPr/>
          </p:nvSpPr>
          <p:spPr>
            <a:xfrm flipH="1">
              <a:off x="2305048" y="4971018"/>
              <a:ext cx="182290" cy="459422"/>
            </a:xfrm>
            <a:custGeom>
              <a:avLst/>
              <a:gdLst/>
              <a:ahLst/>
              <a:cxnLst/>
              <a:rect l="l" t="t" r="r" b="b"/>
              <a:pathLst>
                <a:path w="2047" h="5159" extrusionOk="0">
                  <a:moveTo>
                    <a:pt x="1" y="1"/>
                  </a:moveTo>
                  <a:lnTo>
                    <a:pt x="1" y="741"/>
                  </a:lnTo>
                  <a:lnTo>
                    <a:pt x="1582" y="4719"/>
                  </a:lnTo>
                  <a:cubicBezTo>
                    <a:pt x="1720" y="4869"/>
                    <a:pt x="1883" y="5020"/>
                    <a:pt x="2046" y="515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7"/>
            <p:cNvSpPr/>
            <p:nvPr/>
          </p:nvSpPr>
          <p:spPr>
            <a:xfrm flipH="1">
              <a:off x="2214570" y="4804492"/>
              <a:ext cx="272768" cy="686239"/>
            </a:xfrm>
            <a:custGeom>
              <a:avLst/>
              <a:gdLst/>
              <a:ahLst/>
              <a:cxnLst/>
              <a:rect l="l" t="t" r="r" b="b"/>
              <a:pathLst>
                <a:path w="3063" h="7706" extrusionOk="0">
                  <a:moveTo>
                    <a:pt x="1" y="1"/>
                  </a:moveTo>
                  <a:lnTo>
                    <a:pt x="1" y="741"/>
                  </a:lnTo>
                  <a:lnTo>
                    <a:pt x="2674" y="7492"/>
                  </a:lnTo>
                  <a:cubicBezTo>
                    <a:pt x="2799" y="7568"/>
                    <a:pt x="2925" y="7643"/>
                    <a:pt x="3063" y="77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7"/>
            <p:cNvSpPr/>
            <p:nvPr/>
          </p:nvSpPr>
          <p:spPr>
            <a:xfrm flipH="1">
              <a:off x="2135224" y="4651412"/>
              <a:ext cx="352114" cy="872893"/>
            </a:xfrm>
            <a:custGeom>
              <a:avLst/>
              <a:gdLst/>
              <a:ahLst/>
              <a:cxnLst/>
              <a:rect l="l" t="t" r="r" b="b"/>
              <a:pathLst>
                <a:path w="3954" h="9802" extrusionOk="0">
                  <a:moveTo>
                    <a:pt x="1" y="1"/>
                  </a:moveTo>
                  <a:lnTo>
                    <a:pt x="1" y="590"/>
                  </a:lnTo>
                  <a:lnTo>
                    <a:pt x="3615" y="9676"/>
                  </a:lnTo>
                  <a:cubicBezTo>
                    <a:pt x="3728" y="9726"/>
                    <a:pt x="3841" y="9764"/>
                    <a:pt x="3954" y="9801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7"/>
            <p:cNvSpPr/>
            <p:nvPr/>
          </p:nvSpPr>
          <p:spPr>
            <a:xfrm flipH="1">
              <a:off x="2062558" y="4651412"/>
              <a:ext cx="380076" cy="890703"/>
            </a:xfrm>
            <a:custGeom>
              <a:avLst/>
              <a:gdLst/>
              <a:ahLst/>
              <a:cxnLst/>
              <a:rect l="l" t="t" r="r" b="b"/>
              <a:pathLst>
                <a:path w="4268" h="10002" extrusionOk="0">
                  <a:moveTo>
                    <a:pt x="1" y="1"/>
                  </a:moveTo>
                  <a:lnTo>
                    <a:pt x="3954" y="9939"/>
                  </a:lnTo>
                  <a:cubicBezTo>
                    <a:pt x="4067" y="9964"/>
                    <a:pt x="4167" y="9989"/>
                    <a:pt x="4267" y="10002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7"/>
            <p:cNvSpPr/>
            <p:nvPr/>
          </p:nvSpPr>
          <p:spPr>
            <a:xfrm flipH="1">
              <a:off x="1993276" y="4651412"/>
              <a:ext cx="382302" cy="897471"/>
            </a:xfrm>
            <a:custGeom>
              <a:avLst/>
              <a:gdLst/>
              <a:ahLst/>
              <a:cxnLst/>
              <a:rect l="l" t="t" r="r" b="b"/>
              <a:pathLst>
                <a:path w="4293" h="10078" extrusionOk="0">
                  <a:moveTo>
                    <a:pt x="1" y="1"/>
                  </a:moveTo>
                  <a:lnTo>
                    <a:pt x="3991" y="10065"/>
                  </a:lnTo>
                  <a:cubicBezTo>
                    <a:pt x="4092" y="10077"/>
                    <a:pt x="4192" y="10077"/>
                    <a:pt x="4293" y="10077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7"/>
            <p:cNvSpPr/>
            <p:nvPr/>
          </p:nvSpPr>
          <p:spPr>
            <a:xfrm flipH="1">
              <a:off x="1926220" y="4651412"/>
              <a:ext cx="383371" cy="898540"/>
            </a:xfrm>
            <a:custGeom>
              <a:avLst/>
              <a:gdLst/>
              <a:ahLst/>
              <a:cxnLst/>
              <a:rect l="l" t="t" r="r" b="b"/>
              <a:pathLst>
                <a:path w="4305" h="10090" extrusionOk="0">
                  <a:moveTo>
                    <a:pt x="0" y="1"/>
                  </a:moveTo>
                  <a:lnTo>
                    <a:pt x="4003" y="10090"/>
                  </a:lnTo>
                  <a:lnTo>
                    <a:pt x="4304" y="100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7"/>
            <p:cNvSpPr/>
            <p:nvPr/>
          </p:nvSpPr>
          <p:spPr>
            <a:xfrm flipH="1">
              <a:off x="1860322" y="4651412"/>
              <a:ext cx="383371" cy="898540"/>
            </a:xfrm>
            <a:custGeom>
              <a:avLst/>
              <a:gdLst/>
              <a:ahLst/>
              <a:cxnLst/>
              <a:rect l="l" t="t" r="r" b="b"/>
              <a:pathLst>
                <a:path w="4305" h="10090" extrusionOk="0">
                  <a:moveTo>
                    <a:pt x="1" y="1"/>
                  </a:moveTo>
                  <a:lnTo>
                    <a:pt x="4016" y="10090"/>
                  </a:lnTo>
                  <a:lnTo>
                    <a:pt x="4305" y="100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7"/>
            <p:cNvSpPr/>
            <p:nvPr/>
          </p:nvSpPr>
          <p:spPr>
            <a:xfrm flipH="1">
              <a:off x="1794335" y="4651412"/>
              <a:ext cx="383460" cy="898540"/>
            </a:xfrm>
            <a:custGeom>
              <a:avLst/>
              <a:gdLst/>
              <a:ahLst/>
              <a:cxnLst/>
              <a:rect l="l" t="t" r="r" b="b"/>
              <a:pathLst>
                <a:path w="4306" h="10090" extrusionOk="0">
                  <a:moveTo>
                    <a:pt x="1" y="1"/>
                  </a:moveTo>
                  <a:lnTo>
                    <a:pt x="4017" y="10090"/>
                  </a:lnTo>
                  <a:lnTo>
                    <a:pt x="4305" y="10090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7"/>
            <p:cNvSpPr/>
            <p:nvPr/>
          </p:nvSpPr>
          <p:spPr>
            <a:xfrm flipH="1">
              <a:off x="1728437" y="4651412"/>
              <a:ext cx="382302" cy="898540"/>
            </a:xfrm>
            <a:custGeom>
              <a:avLst/>
              <a:gdLst/>
              <a:ahLst/>
              <a:cxnLst/>
              <a:rect l="l" t="t" r="r" b="b"/>
              <a:pathLst>
                <a:path w="4293" h="10090" extrusionOk="0">
                  <a:moveTo>
                    <a:pt x="1" y="1"/>
                  </a:moveTo>
                  <a:lnTo>
                    <a:pt x="4004" y="10090"/>
                  </a:lnTo>
                  <a:lnTo>
                    <a:pt x="4293" y="10090"/>
                  </a:lnTo>
                  <a:lnTo>
                    <a:pt x="289" y="13"/>
                  </a:lnTo>
                  <a:cubicBezTo>
                    <a:pt x="227" y="13"/>
                    <a:pt x="177" y="1"/>
                    <a:pt x="1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7"/>
            <p:cNvSpPr/>
            <p:nvPr/>
          </p:nvSpPr>
          <p:spPr>
            <a:xfrm flipH="1">
              <a:off x="1661381" y="4654796"/>
              <a:ext cx="382302" cy="895156"/>
            </a:xfrm>
            <a:custGeom>
              <a:avLst/>
              <a:gdLst/>
              <a:ahLst/>
              <a:cxnLst/>
              <a:rect l="l" t="t" r="r" b="b"/>
              <a:pathLst>
                <a:path w="4293" h="10052" extrusionOk="0">
                  <a:moveTo>
                    <a:pt x="1" y="0"/>
                  </a:moveTo>
                  <a:lnTo>
                    <a:pt x="3991" y="10052"/>
                  </a:lnTo>
                  <a:lnTo>
                    <a:pt x="4293" y="10052"/>
                  </a:lnTo>
                  <a:lnTo>
                    <a:pt x="315" y="50"/>
                  </a:lnTo>
                  <a:cubicBezTo>
                    <a:pt x="214" y="25"/>
                    <a:pt x="101" y="13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7"/>
            <p:cNvSpPr/>
            <p:nvPr/>
          </p:nvSpPr>
          <p:spPr>
            <a:xfrm flipH="1">
              <a:off x="1595483" y="4668154"/>
              <a:ext cx="376692" cy="881798"/>
            </a:xfrm>
            <a:custGeom>
              <a:avLst/>
              <a:gdLst/>
              <a:ahLst/>
              <a:cxnLst/>
              <a:rect l="l" t="t" r="r" b="b"/>
              <a:pathLst>
                <a:path w="4230" h="9902" extrusionOk="0">
                  <a:moveTo>
                    <a:pt x="1" y="1"/>
                  </a:moveTo>
                  <a:lnTo>
                    <a:pt x="3941" y="9902"/>
                  </a:lnTo>
                  <a:lnTo>
                    <a:pt x="4230" y="9902"/>
                  </a:lnTo>
                  <a:lnTo>
                    <a:pt x="327" y="101"/>
                  </a:lnTo>
                  <a:cubicBezTo>
                    <a:pt x="227" y="64"/>
                    <a:pt x="114" y="2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7"/>
            <p:cNvSpPr/>
            <p:nvPr/>
          </p:nvSpPr>
          <p:spPr>
            <a:xfrm flipH="1">
              <a:off x="1589873" y="4694958"/>
              <a:ext cx="305183" cy="767811"/>
            </a:xfrm>
            <a:custGeom>
              <a:avLst/>
              <a:gdLst/>
              <a:ahLst/>
              <a:cxnLst/>
              <a:rect l="l" t="t" r="r" b="b"/>
              <a:pathLst>
                <a:path w="3427" h="8622" extrusionOk="0">
                  <a:moveTo>
                    <a:pt x="1" y="1"/>
                  </a:moveTo>
                  <a:lnTo>
                    <a:pt x="3427" y="8622"/>
                  </a:lnTo>
                  <a:lnTo>
                    <a:pt x="3427" y="7882"/>
                  </a:lnTo>
                  <a:lnTo>
                    <a:pt x="365" y="177"/>
                  </a:lnTo>
                  <a:cubicBezTo>
                    <a:pt x="239" y="114"/>
                    <a:pt x="126" y="5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7"/>
            <p:cNvSpPr/>
            <p:nvPr/>
          </p:nvSpPr>
          <p:spPr>
            <a:xfrm flipH="1">
              <a:off x="1589874" y="4743046"/>
              <a:ext cx="220227" cy="553283"/>
            </a:xfrm>
            <a:custGeom>
              <a:avLst/>
              <a:gdLst/>
              <a:ahLst/>
              <a:cxnLst/>
              <a:rect l="l" t="t" r="r" b="b"/>
              <a:pathLst>
                <a:path w="2473" h="6213" extrusionOk="0">
                  <a:moveTo>
                    <a:pt x="1" y="1"/>
                  </a:moveTo>
                  <a:lnTo>
                    <a:pt x="2473" y="6212"/>
                  </a:lnTo>
                  <a:lnTo>
                    <a:pt x="2473" y="5472"/>
                  </a:lnTo>
                  <a:lnTo>
                    <a:pt x="415" y="314"/>
                  </a:lnTo>
                  <a:cubicBezTo>
                    <a:pt x="289" y="201"/>
                    <a:pt x="151" y="10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7"/>
            <p:cNvSpPr/>
            <p:nvPr/>
          </p:nvSpPr>
          <p:spPr>
            <a:xfrm flipH="1">
              <a:off x="1590944" y="4839133"/>
              <a:ext cx="114076" cy="287283"/>
            </a:xfrm>
            <a:custGeom>
              <a:avLst/>
              <a:gdLst/>
              <a:ahLst/>
              <a:cxnLst/>
              <a:rect l="l" t="t" r="r" b="b"/>
              <a:pathLst>
                <a:path w="1281" h="3226" extrusionOk="0">
                  <a:moveTo>
                    <a:pt x="0" y="1"/>
                  </a:moveTo>
                  <a:lnTo>
                    <a:pt x="1280" y="3226"/>
                  </a:lnTo>
                  <a:cubicBezTo>
                    <a:pt x="1192" y="2009"/>
                    <a:pt x="728" y="892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15"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2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20" name="Google Shape;920;p28"/>
          <p:cNvSpPr txBox="1">
            <a:spLocks noGrp="1"/>
          </p:cNvSpPr>
          <p:nvPr>
            <p:ph type="subTitle" idx="1"/>
          </p:nvPr>
        </p:nvSpPr>
        <p:spPr>
          <a:xfrm>
            <a:off x="6372345" y="3057838"/>
            <a:ext cx="17958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21" name="Google Shape;921;p28"/>
          <p:cNvSpPr txBox="1">
            <a:spLocks noGrp="1"/>
          </p:cNvSpPr>
          <p:nvPr>
            <p:ph type="subTitle" idx="2"/>
          </p:nvPr>
        </p:nvSpPr>
        <p:spPr>
          <a:xfrm>
            <a:off x="6372325" y="2703525"/>
            <a:ext cx="1795800" cy="2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922" name="Google Shape;922;p28"/>
          <p:cNvSpPr txBox="1">
            <a:spLocks noGrp="1"/>
          </p:cNvSpPr>
          <p:nvPr>
            <p:ph type="subTitle" idx="3"/>
          </p:nvPr>
        </p:nvSpPr>
        <p:spPr>
          <a:xfrm>
            <a:off x="4604149" y="3060680"/>
            <a:ext cx="17958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23" name="Google Shape;923;p28"/>
          <p:cNvSpPr txBox="1">
            <a:spLocks noGrp="1"/>
          </p:cNvSpPr>
          <p:nvPr>
            <p:ph type="subTitle" idx="4"/>
          </p:nvPr>
        </p:nvSpPr>
        <p:spPr>
          <a:xfrm>
            <a:off x="4604125" y="2703525"/>
            <a:ext cx="1795800" cy="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924" name="Google Shape;924;p28"/>
          <p:cNvSpPr txBox="1">
            <a:spLocks noGrp="1"/>
          </p:cNvSpPr>
          <p:nvPr>
            <p:ph type="subTitle" idx="5"/>
          </p:nvPr>
        </p:nvSpPr>
        <p:spPr>
          <a:xfrm>
            <a:off x="2791068" y="3057838"/>
            <a:ext cx="17958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25" name="Google Shape;925;p28"/>
          <p:cNvSpPr txBox="1">
            <a:spLocks noGrp="1"/>
          </p:cNvSpPr>
          <p:nvPr>
            <p:ph type="subTitle" idx="6"/>
          </p:nvPr>
        </p:nvSpPr>
        <p:spPr>
          <a:xfrm>
            <a:off x="2791050" y="2703525"/>
            <a:ext cx="1795800" cy="2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926" name="Google Shape;926;p28"/>
          <p:cNvSpPr txBox="1">
            <a:spLocks noGrp="1"/>
          </p:cNvSpPr>
          <p:nvPr>
            <p:ph type="subTitle" idx="7"/>
          </p:nvPr>
        </p:nvSpPr>
        <p:spPr>
          <a:xfrm>
            <a:off x="975863" y="3058730"/>
            <a:ext cx="17958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27" name="Google Shape;927;p28"/>
          <p:cNvSpPr txBox="1">
            <a:spLocks noGrp="1"/>
          </p:cNvSpPr>
          <p:nvPr>
            <p:ph type="subTitle" idx="8"/>
          </p:nvPr>
        </p:nvSpPr>
        <p:spPr>
          <a:xfrm>
            <a:off x="977759" y="2703525"/>
            <a:ext cx="1795800" cy="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928" name="Google Shape;928;p28"/>
          <p:cNvSpPr/>
          <p:nvPr/>
        </p:nvSpPr>
        <p:spPr>
          <a:xfrm rot="10800000" flipH="1">
            <a:off x="305875" y="16531"/>
            <a:ext cx="662884" cy="662724"/>
          </a:xfrm>
          <a:custGeom>
            <a:avLst/>
            <a:gdLst/>
            <a:ahLst/>
            <a:cxnLst/>
            <a:rect l="l" t="t" r="r" b="b"/>
            <a:pathLst>
              <a:path w="15951" h="15951" extrusionOk="0">
                <a:moveTo>
                  <a:pt x="1" y="1"/>
                </a:moveTo>
                <a:lnTo>
                  <a:pt x="1" y="3778"/>
                </a:lnTo>
                <a:cubicBezTo>
                  <a:pt x="1" y="10504"/>
                  <a:pt x="5447" y="15950"/>
                  <a:pt x="12173" y="15950"/>
                </a:cubicBezTo>
                <a:lnTo>
                  <a:pt x="15951" y="15950"/>
                </a:lnTo>
                <a:lnTo>
                  <a:pt x="15951" y="12173"/>
                </a:lnTo>
                <a:cubicBezTo>
                  <a:pt x="15951" y="5459"/>
                  <a:pt x="10492" y="1"/>
                  <a:pt x="3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9" name="Google Shape;929;p28"/>
          <p:cNvGrpSpPr/>
          <p:nvPr/>
        </p:nvGrpSpPr>
        <p:grpSpPr>
          <a:xfrm rot="10800000" flipH="1">
            <a:off x="816344" y="-115270"/>
            <a:ext cx="817859" cy="817646"/>
            <a:chOff x="813569" y="4603505"/>
            <a:chExt cx="817859" cy="817646"/>
          </a:xfrm>
        </p:grpSpPr>
        <p:sp>
          <p:nvSpPr>
            <p:cNvPr id="930" name="Google Shape;930;p28"/>
            <p:cNvSpPr/>
            <p:nvPr/>
          </p:nvSpPr>
          <p:spPr>
            <a:xfrm>
              <a:off x="813569" y="5417671"/>
              <a:ext cx="5186" cy="3479"/>
            </a:xfrm>
            <a:custGeom>
              <a:avLst/>
              <a:gdLst/>
              <a:ahLst/>
              <a:cxnLst/>
              <a:rect l="l" t="t" r="r" b="b"/>
              <a:pathLst>
                <a:path w="76" h="51" extrusionOk="0">
                  <a:moveTo>
                    <a:pt x="0" y="1"/>
                  </a:moveTo>
                  <a:lnTo>
                    <a:pt x="0" y="51"/>
                  </a:lnTo>
                  <a:lnTo>
                    <a:pt x="76" y="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8"/>
            <p:cNvSpPr/>
            <p:nvPr/>
          </p:nvSpPr>
          <p:spPr>
            <a:xfrm>
              <a:off x="813569" y="5350881"/>
              <a:ext cx="108843" cy="70269"/>
            </a:xfrm>
            <a:custGeom>
              <a:avLst/>
              <a:gdLst/>
              <a:ahLst/>
              <a:cxnLst/>
              <a:rect l="l" t="t" r="r" b="b"/>
              <a:pathLst>
                <a:path w="1595" h="1030" extrusionOk="0">
                  <a:moveTo>
                    <a:pt x="0" y="1"/>
                  </a:moveTo>
                  <a:lnTo>
                    <a:pt x="0" y="390"/>
                  </a:lnTo>
                  <a:lnTo>
                    <a:pt x="992" y="1030"/>
                  </a:lnTo>
                  <a:lnTo>
                    <a:pt x="1594" y="10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8"/>
            <p:cNvSpPr/>
            <p:nvPr/>
          </p:nvSpPr>
          <p:spPr>
            <a:xfrm>
              <a:off x="813569" y="5284160"/>
              <a:ext cx="212431" cy="136991"/>
            </a:xfrm>
            <a:custGeom>
              <a:avLst/>
              <a:gdLst/>
              <a:ahLst/>
              <a:cxnLst/>
              <a:rect l="l" t="t" r="r" b="b"/>
              <a:pathLst>
                <a:path w="3113" h="2008" extrusionOk="0">
                  <a:moveTo>
                    <a:pt x="0" y="0"/>
                  </a:moveTo>
                  <a:lnTo>
                    <a:pt x="0" y="389"/>
                  </a:lnTo>
                  <a:lnTo>
                    <a:pt x="2523" y="2008"/>
                  </a:lnTo>
                  <a:lnTo>
                    <a:pt x="3112" y="20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8"/>
            <p:cNvSpPr/>
            <p:nvPr/>
          </p:nvSpPr>
          <p:spPr>
            <a:xfrm>
              <a:off x="813569" y="5218189"/>
              <a:ext cx="316019" cy="202962"/>
            </a:xfrm>
            <a:custGeom>
              <a:avLst/>
              <a:gdLst/>
              <a:ahLst/>
              <a:cxnLst/>
              <a:rect l="l" t="t" r="r" b="b"/>
              <a:pathLst>
                <a:path w="4631" h="2975" extrusionOk="0">
                  <a:moveTo>
                    <a:pt x="0" y="1"/>
                  </a:moveTo>
                  <a:lnTo>
                    <a:pt x="0" y="377"/>
                  </a:lnTo>
                  <a:lnTo>
                    <a:pt x="4041" y="2975"/>
                  </a:lnTo>
                  <a:lnTo>
                    <a:pt x="4631" y="29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8"/>
            <p:cNvSpPr/>
            <p:nvPr/>
          </p:nvSpPr>
          <p:spPr>
            <a:xfrm>
              <a:off x="813569" y="5151467"/>
              <a:ext cx="413671" cy="268865"/>
            </a:xfrm>
            <a:custGeom>
              <a:avLst/>
              <a:gdLst/>
              <a:ahLst/>
              <a:cxnLst/>
              <a:rect l="l" t="t" r="r" b="b"/>
              <a:pathLst>
                <a:path w="6062" h="3941" extrusionOk="0">
                  <a:moveTo>
                    <a:pt x="0" y="0"/>
                  </a:moveTo>
                  <a:lnTo>
                    <a:pt x="0" y="377"/>
                  </a:lnTo>
                  <a:lnTo>
                    <a:pt x="5547" y="3940"/>
                  </a:lnTo>
                  <a:cubicBezTo>
                    <a:pt x="5710" y="3928"/>
                    <a:pt x="5886" y="3915"/>
                    <a:pt x="6061" y="38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8"/>
            <p:cNvSpPr/>
            <p:nvPr/>
          </p:nvSpPr>
          <p:spPr>
            <a:xfrm>
              <a:off x="813569" y="5084677"/>
              <a:ext cx="490714" cy="322829"/>
            </a:xfrm>
            <a:custGeom>
              <a:avLst/>
              <a:gdLst/>
              <a:ahLst/>
              <a:cxnLst/>
              <a:rect l="l" t="t" r="r" b="b"/>
              <a:pathLst>
                <a:path w="7191" h="4732" extrusionOk="0">
                  <a:moveTo>
                    <a:pt x="0" y="0"/>
                  </a:moveTo>
                  <a:lnTo>
                    <a:pt x="0" y="389"/>
                  </a:lnTo>
                  <a:lnTo>
                    <a:pt x="6777" y="4731"/>
                  </a:lnTo>
                  <a:cubicBezTo>
                    <a:pt x="6915" y="4694"/>
                    <a:pt x="7053" y="4668"/>
                    <a:pt x="7191" y="46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8"/>
            <p:cNvSpPr/>
            <p:nvPr/>
          </p:nvSpPr>
          <p:spPr>
            <a:xfrm>
              <a:off x="814388" y="5019593"/>
              <a:ext cx="554109" cy="365604"/>
            </a:xfrm>
            <a:custGeom>
              <a:avLst/>
              <a:gdLst/>
              <a:ahLst/>
              <a:cxnLst/>
              <a:rect l="l" t="t" r="r" b="b"/>
              <a:pathLst>
                <a:path w="8120" h="5359" extrusionOk="0">
                  <a:moveTo>
                    <a:pt x="26" y="1"/>
                  </a:moveTo>
                  <a:cubicBezTo>
                    <a:pt x="13" y="126"/>
                    <a:pt x="1" y="252"/>
                    <a:pt x="1" y="365"/>
                  </a:cubicBezTo>
                  <a:lnTo>
                    <a:pt x="7769" y="5359"/>
                  </a:lnTo>
                  <a:cubicBezTo>
                    <a:pt x="7894" y="5309"/>
                    <a:pt x="8007" y="5259"/>
                    <a:pt x="8120" y="5196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8"/>
            <p:cNvSpPr/>
            <p:nvPr/>
          </p:nvSpPr>
          <p:spPr>
            <a:xfrm>
              <a:off x="821280" y="4959694"/>
              <a:ext cx="602082" cy="396441"/>
            </a:xfrm>
            <a:custGeom>
              <a:avLst/>
              <a:gdLst/>
              <a:ahLst/>
              <a:cxnLst/>
              <a:rect l="l" t="t" r="r" b="b"/>
              <a:pathLst>
                <a:path w="8823" h="5811" extrusionOk="0">
                  <a:moveTo>
                    <a:pt x="76" y="0"/>
                  </a:moveTo>
                  <a:cubicBezTo>
                    <a:pt x="50" y="113"/>
                    <a:pt x="25" y="226"/>
                    <a:pt x="0" y="339"/>
                  </a:cubicBezTo>
                  <a:lnTo>
                    <a:pt x="8521" y="5810"/>
                  </a:lnTo>
                  <a:cubicBezTo>
                    <a:pt x="8621" y="5748"/>
                    <a:pt x="8722" y="5685"/>
                    <a:pt x="8822" y="5622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8"/>
            <p:cNvSpPr/>
            <p:nvPr/>
          </p:nvSpPr>
          <p:spPr>
            <a:xfrm>
              <a:off x="835815" y="4904024"/>
              <a:ext cx="635451" cy="417863"/>
            </a:xfrm>
            <a:custGeom>
              <a:avLst/>
              <a:gdLst/>
              <a:ahLst/>
              <a:cxnLst/>
              <a:rect l="l" t="t" r="r" b="b"/>
              <a:pathLst>
                <a:path w="9312" h="6125" extrusionOk="0">
                  <a:moveTo>
                    <a:pt x="114" y="0"/>
                  </a:moveTo>
                  <a:cubicBezTo>
                    <a:pt x="76" y="113"/>
                    <a:pt x="38" y="214"/>
                    <a:pt x="1" y="314"/>
                  </a:cubicBezTo>
                  <a:lnTo>
                    <a:pt x="9048" y="6124"/>
                  </a:lnTo>
                  <a:cubicBezTo>
                    <a:pt x="9136" y="6049"/>
                    <a:pt x="9224" y="5974"/>
                    <a:pt x="9312" y="5911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8"/>
            <p:cNvSpPr/>
            <p:nvPr/>
          </p:nvSpPr>
          <p:spPr>
            <a:xfrm>
              <a:off x="857242" y="4852653"/>
              <a:ext cx="654285" cy="430689"/>
            </a:xfrm>
            <a:custGeom>
              <a:avLst/>
              <a:gdLst/>
              <a:ahLst/>
              <a:cxnLst/>
              <a:rect l="l" t="t" r="r" b="b"/>
              <a:pathLst>
                <a:path w="9588" h="6313" extrusionOk="0">
                  <a:moveTo>
                    <a:pt x="138" y="1"/>
                  </a:moveTo>
                  <a:cubicBezTo>
                    <a:pt x="88" y="101"/>
                    <a:pt x="38" y="189"/>
                    <a:pt x="0" y="289"/>
                  </a:cubicBezTo>
                  <a:lnTo>
                    <a:pt x="9374" y="6313"/>
                  </a:lnTo>
                  <a:cubicBezTo>
                    <a:pt x="9450" y="6225"/>
                    <a:pt x="9525" y="6149"/>
                    <a:pt x="9588" y="6074"/>
                  </a:cubicBezTo>
                  <a:lnTo>
                    <a:pt x="1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8"/>
            <p:cNvSpPr/>
            <p:nvPr/>
          </p:nvSpPr>
          <p:spPr>
            <a:xfrm>
              <a:off x="883788" y="4804693"/>
              <a:ext cx="662883" cy="435874"/>
            </a:xfrm>
            <a:custGeom>
              <a:avLst/>
              <a:gdLst/>
              <a:ahLst/>
              <a:cxnLst/>
              <a:rect l="l" t="t" r="r" b="b"/>
              <a:pathLst>
                <a:path w="9714" h="6389" extrusionOk="0">
                  <a:moveTo>
                    <a:pt x="176" y="1"/>
                  </a:moveTo>
                  <a:cubicBezTo>
                    <a:pt x="113" y="89"/>
                    <a:pt x="51" y="177"/>
                    <a:pt x="0" y="277"/>
                  </a:cubicBezTo>
                  <a:lnTo>
                    <a:pt x="9525" y="6388"/>
                  </a:lnTo>
                  <a:cubicBezTo>
                    <a:pt x="9588" y="6300"/>
                    <a:pt x="9650" y="6212"/>
                    <a:pt x="9713" y="6125"/>
                  </a:cubicBezTo>
                  <a:lnTo>
                    <a:pt x="1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8"/>
            <p:cNvSpPr/>
            <p:nvPr/>
          </p:nvSpPr>
          <p:spPr>
            <a:xfrm>
              <a:off x="916338" y="4760212"/>
              <a:ext cx="660290" cy="434100"/>
            </a:xfrm>
            <a:custGeom>
              <a:avLst/>
              <a:gdLst/>
              <a:ahLst/>
              <a:cxnLst/>
              <a:rect l="l" t="t" r="r" b="b"/>
              <a:pathLst>
                <a:path w="9676" h="6363" extrusionOk="0">
                  <a:moveTo>
                    <a:pt x="214" y="0"/>
                  </a:moveTo>
                  <a:cubicBezTo>
                    <a:pt x="138" y="88"/>
                    <a:pt x="63" y="163"/>
                    <a:pt x="0" y="251"/>
                  </a:cubicBezTo>
                  <a:lnTo>
                    <a:pt x="9512" y="6363"/>
                  </a:lnTo>
                  <a:cubicBezTo>
                    <a:pt x="9562" y="6262"/>
                    <a:pt x="9625" y="6174"/>
                    <a:pt x="9675" y="6074"/>
                  </a:cubicBezTo>
                  <a:lnTo>
                    <a:pt x="2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8"/>
            <p:cNvSpPr/>
            <p:nvPr/>
          </p:nvSpPr>
          <p:spPr>
            <a:xfrm>
              <a:off x="954826" y="4719960"/>
              <a:ext cx="644936" cy="423866"/>
            </a:xfrm>
            <a:custGeom>
              <a:avLst/>
              <a:gdLst/>
              <a:ahLst/>
              <a:cxnLst/>
              <a:rect l="l" t="t" r="r" b="b"/>
              <a:pathLst>
                <a:path w="9451" h="6213" extrusionOk="0">
                  <a:moveTo>
                    <a:pt x="239" y="1"/>
                  </a:moveTo>
                  <a:cubicBezTo>
                    <a:pt x="151" y="76"/>
                    <a:pt x="76" y="151"/>
                    <a:pt x="1" y="226"/>
                  </a:cubicBezTo>
                  <a:lnTo>
                    <a:pt x="9325" y="6212"/>
                  </a:lnTo>
                  <a:cubicBezTo>
                    <a:pt x="9375" y="6112"/>
                    <a:pt x="9413" y="6011"/>
                    <a:pt x="9450" y="5911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8"/>
            <p:cNvSpPr/>
            <p:nvPr/>
          </p:nvSpPr>
          <p:spPr>
            <a:xfrm>
              <a:off x="998500" y="4683120"/>
              <a:ext cx="619210" cy="407629"/>
            </a:xfrm>
            <a:custGeom>
              <a:avLst/>
              <a:gdLst/>
              <a:ahLst/>
              <a:cxnLst/>
              <a:rect l="l" t="t" r="r" b="b"/>
              <a:pathLst>
                <a:path w="9074" h="5975" extrusionOk="0">
                  <a:moveTo>
                    <a:pt x="289" y="1"/>
                  </a:moveTo>
                  <a:cubicBezTo>
                    <a:pt x="189" y="76"/>
                    <a:pt x="101" y="139"/>
                    <a:pt x="1" y="214"/>
                  </a:cubicBezTo>
                  <a:lnTo>
                    <a:pt x="8973" y="5974"/>
                  </a:lnTo>
                  <a:cubicBezTo>
                    <a:pt x="9011" y="5861"/>
                    <a:pt x="9036" y="5748"/>
                    <a:pt x="9074" y="5648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8"/>
            <p:cNvSpPr/>
            <p:nvPr/>
          </p:nvSpPr>
          <p:spPr>
            <a:xfrm>
              <a:off x="1049884" y="4652352"/>
              <a:ext cx="578129" cy="380136"/>
            </a:xfrm>
            <a:custGeom>
              <a:avLst/>
              <a:gdLst/>
              <a:ahLst/>
              <a:cxnLst/>
              <a:rect l="l" t="t" r="r" b="b"/>
              <a:pathLst>
                <a:path w="8472" h="5572" extrusionOk="0">
                  <a:moveTo>
                    <a:pt x="327" y="0"/>
                  </a:moveTo>
                  <a:cubicBezTo>
                    <a:pt x="214" y="50"/>
                    <a:pt x="114" y="113"/>
                    <a:pt x="1" y="163"/>
                  </a:cubicBezTo>
                  <a:lnTo>
                    <a:pt x="8421" y="5572"/>
                  </a:lnTo>
                  <a:cubicBezTo>
                    <a:pt x="8446" y="5459"/>
                    <a:pt x="8459" y="5333"/>
                    <a:pt x="8471" y="5220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8"/>
            <p:cNvSpPr/>
            <p:nvPr/>
          </p:nvSpPr>
          <p:spPr>
            <a:xfrm>
              <a:off x="1109868" y="4625814"/>
              <a:ext cx="521558" cy="344183"/>
            </a:xfrm>
            <a:custGeom>
              <a:avLst/>
              <a:gdLst/>
              <a:ahLst/>
              <a:cxnLst/>
              <a:rect l="l" t="t" r="r" b="b"/>
              <a:pathLst>
                <a:path w="7643" h="5045" extrusionOk="0">
                  <a:moveTo>
                    <a:pt x="377" y="0"/>
                  </a:moveTo>
                  <a:cubicBezTo>
                    <a:pt x="251" y="50"/>
                    <a:pt x="126" y="88"/>
                    <a:pt x="0" y="138"/>
                  </a:cubicBezTo>
                  <a:lnTo>
                    <a:pt x="7630" y="5045"/>
                  </a:lnTo>
                  <a:cubicBezTo>
                    <a:pt x="7630" y="4969"/>
                    <a:pt x="7642" y="4907"/>
                    <a:pt x="7642" y="4844"/>
                  </a:cubicBezTo>
                  <a:lnTo>
                    <a:pt x="7642" y="4656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8"/>
            <p:cNvSpPr/>
            <p:nvPr/>
          </p:nvSpPr>
          <p:spPr>
            <a:xfrm>
              <a:off x="1180087" y="4608690"/>
              <a:ext cx="451339" cy="294517"/>
            </a:xfrm>
            <a:custGeom>
              <a:avLst/>
              <a:gdLst/>
              <a:ahLst/>
              <a:cxnLst/>
              <a:rect l="l" t="t" r="r" b="b"/>
              <a:pathLst>
                <a:path w="6614" h="4317" extrusionOk="0">
                  <a:moveTo>
                    <a:pt x="465" y="0"/>
                  </a:moveTo>
                  <a:cubicBezTo>
                    <a:pt x="314" y="25"/>
                    <a:pt x="151" y="50"/>
                    <a:pt x="0" y="75"/>
                  </a:cubicBezTo>
                  <a:lnTo>
                    <a:pt x="6613" y="4317"/>
                  </a:lnTo>
                  <a:lnTo>
                    <a:pt x="6613" y="394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8"/>
            <p:cNvSpPr/>
            <p:nvPr/>
          </p:nvSpPr>
          <p:spPr>
            <a:xfrm>
              <a:off x="1268253" y="4603505"/>
              <a:ext cx="363173" cy="233799"/>
            </a:xfrm>
            <a:custGeom>
              <a:avLst/>
              <a:gdLst/>
              <a:ahLst/>
              <a:cxnLst/>
              <a:rect l="l" t="t" r="r" b="b"/>
              <a:pathLst>
                <a:path w="5322" h="3427" extrusionOk="0">
                  <a:moveTo>
                    <a:pt x="1" y="1"/>
                  </a:moveTo>
                  <a:lnTo>
                    <a:pt x="5321" y="3427"/>
                  </a:lnTo>
                  <a:lnTo>
                    <a:pt x="5321" y="3038"/>
                  </a:lnTo>
                  <a:lnTo>
                    <a:pt x="5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8"/>
            <p:cNvSpPr/>
            <p:nvPr/>
          </p:nvSpPr>
          <p:spPr>
            <a:xfrm>
              <a:off x="1371023" y="4603505"/>
              <a:ext cx="260404" cy="167009"/>
            </a:xfrm>
            <a:custGeom>
              <a:avLst/>
              <a:gdLst/>
              <a:ahLst/>
              <a:cxnLst/>
              <a:rect l="l" t="t" r="r" b="b"/>
              <a:pathLst>
                <a:path w="3816" h="2448" extrusionOk="0">
                  <a:moveTo>
                    <a:pt x="1" y="1"/>
                  </a:moveTo>
                  <a:lnTo>
                    <a:pt x="3815" y="2448"/>
                  </a:lnTo>
                  <a:lnTo>
                    <a:pt x="3815" y="2059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8"/>
            <p:cNvSpPr/>
            <p:nvPr/>
          </p:nvSpPr>
          <p:spPr>
            <a:xfrm>
              <a:off x="1474680" y="4603505"/>
              <a:ext cx="156747" cy="100287"/>
            </a:xfrm>
            <a:custGeom>
              <a:avLst/>
              <a:gdLst/>
              <a:ahLst/>
              <a:cxnLst/>
              <a:rect l="l" t="t" r="r" b="b"/>
              <a:pathLst>
                <a:path w="2297" h="1470" extrusionOk="0">
                  <a:moveTo>
                    <a:pt x="0" y="1"/>
                  </a:moveTo>
                  <a:lnTo>
                    <a:pt x="2296" y="1469"/>
                  </a:lnTo>
                  <a:lnTo>
                    <a:pt x="2296" y="1093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8"/>
            <p:cNvSpPr/>
            <p:nvPr/>
          </p:nvSpPr>
          <p:spPr>
            <a:xfrm>
              <a:off x="1579155" y="4603505"/>
              <a:ext cx="52272" cy="33497"/>
            </a:xfrm>
            <a:custGeom>
              <a:avLst/>
              <a:gdLst/>
              <a:ahLst/>
              <a:cxnLst/>
              <a:rect l="l" t="t" r="r" b="b"/>
              <a:pathLst>
                <a:path w="766" h="491" extrusionOk="0">
                  <a:moveTo>
                    <a:pt x="0" y="1"/>
                  </a:moveTo>
                  <a:lnTo>
                    <a:pt x="765" y="490"/>
                  </a:lnTo>
                  <a:lnTo>
                    <a:pt x="765" y="114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1" name="Google Shape;951;p28"/>
          <p:cNvGrpSpPr/>
          <p:nvPr/>
        </p:nvGrpSpPr>
        <p:grpSpPr>
          <a:xfrm>
            <a:off x="6644375" y="4400001"/>
            <a:ext cx="2373891" cy="1000575"/>
            <a:chOff x="4063975" y="-546774"/>
            <a:chExt cx="2373891" cy="1000575"/>
          </a:xfrm>
        </p:grpSpPr>
        <p:grpSp>
          <p:nvGrpSpPr>
            <p:cNvPr id="952" name="Google Shape;952;p28"/>
            <p:cNvGrpSpPr/>
            <p:nvPr/>
          </p:nvGrpSpPr>
          <p:grpSpPr>
            <a:xfrm flipH="1">
              <a:off x="5560019" y="-414208"/>
              <a:ext cx="877847" cy="868009"/>
              <a:chOff x="6088588" y="-408158"/>
              <a:chExt cx="877847" cy="868009"/>
            </a:xfrm>
          </p:grpSpPr>
          <p:sp>
            <p:nvSpPr>
              <p:cNvPr id="953" name="Google Shape;953;p28"/>
              <p:cNvSpPr/>
              <p:nvPr/>
            </p:nvSpPr>
            <p:spPr>
              <a:xfrm>
                <a:off x="6088588" y="-408158"/>
                <a:ext cx="55755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640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6401" y="289"/>
                    </a:lnTo>
                    <a:cubicBezTo>
                      <a:pt x="6100" y="176"/>
                      <a:pt x="5773" y="76"/>
                      <a:pt x="544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28"/>
              <p:cNvSpPr/>
              <p:nvPr/>
            </p:nvSpPr>
            <p:spPr>
              <a:xfrm>
                <a:off x="6088588" y="-348055"/>
                <a:ext cx="669054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7681" y="289"/>
                    </a:lnTo>
                    <a:cubicBezTo>
                      <a:pt x="7555" y="189"/>
                      <a:pt x="7417" y="101"/>
                      <a:pt x="726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28"/>
              <p:cNvSpPr/>
              <p:nvPr/>
            </p:nvSpPr>
            <p:spPr>
              <a:xfrm>
                <a:off x="6088588" y="-287865"/>
                <a:ext cx="738999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484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8484" y="289"/>
                    </a:lnTo>
                    <a:cubicBezTo>
                      <a:pt x="8396" y="201"/>
                      <a:pt x="8308" y="113"/>
                      <a:pt x="820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28"/>
              <p:cNvSpPr/>
              <p:nvPr/>
            </p:nvSpPr>
            <p:spPr>
              <a:xfrm>
                <a:off x="6088588" y="-227762"/>
                <a:ext cx="78821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049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049" y="289"/>
                    </a:lnTo>
                    <a:cubicBezTo>
                      <a:pt x="8986" y="201"/>
                      <a:pt x="8923" y="113"/>
                      <a:pt x="884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28"/>
              <p:cNvSpPr/>
              <p:nvPr/>
            </p:nvSpPr>
            <p:spPr>
              <a:xfrm>
                <a:off x="6088588" y="-167659"/>
                <a:ext cx="824275" cy="26306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302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463" y="302"/>
                    </a:lnTo>
                    <a:cubicBezTo>
                      <a:pt x="9425" y="201"/>
                      <a:pt x="9375" y="113"/>
                      <a:pt x="9325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28"/>
              <p:cNvSpPr/>
              <p:nvPr/>
            </p:nvSpPr>
            <p:spPr>
              <a:xfrm>
                <a:off x="6088588" y="-106424"/>
                <a:ext cx="85049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764" h="289" extrusionOk="0">
                    <a:moveTo>
                      <a:pt x="1" y="0"/>
                    </a:moveTo>
                    <a:lnTo>
                      <a:pt x="1" y="264"/>
                    </a:lnTo>
                    <a:lnTo>
                      <a:pt x="9764" y="289"/>
                    </a:lnTo>
                    <a:cubicBezTo>
                      <a:pt x="9726" y="188"/>
                      <a:pt x="9689" y="101"/>
                      <a:pt x="9663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28"/>
              <p:cNvSpPr/>
              <p:nvPr/>
            </p:nvSpPr>
            <p:spPr>
              <a:xfrm>
                <a:off x="6088588" y="-46321"/>
                <a:ext cx="866956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953" h="289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151"/>
                      <a:pt x="1" y="214"/>
                      <a:pt x="1" y="264"/>
                    </a:cubicBezTo>
                    <a:lnTo>
                      <a:pt x="9952" y="289"/>
                    </a:lnTo>
                    <a:cubicBezTo>
                      <a:pt x="9940" y="189"/>
                      <a:pt x="9914" y="101"/>
                      <a:pt x="9889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28"/>
              <p:cNvSpPr/>
              <p:nvPr/>
            </p:nvSpPr>
            <p:spPr>
              <a:xfrm>
                <a:off x="6090766" y="13782"/>
                <a:ext cx="87348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10028" h="290" extrusionOk="0">
                    <a:moveTo>
                      <a:pt x="1" y="1"/>
                    </a:moveTo>
                    <a:cubicBezTo>
                      <a:pt x="13" y="88"/>
                      <a:pt x="26" y="176"/>
                      <a:pt x="39" y="264"/>
                    </a:cubicBezTo>
                    <a:lnTo>
                      <a:pt x="10027" y="289"/>
                    </a:lnTo>
                    <a:cubicBezTo>
                      <a:pt x="10027" y="201"/>
                      <a:pt x="10015" y="101"/>
                      <a:pt x="10002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28"/>
              <p:cNvSpPr/>
              <p:nvPr/>
            </p:nvSpPr>
            <p:spPr>
              <a:xfrm>
                <a:off x="6101741" y="73885"/>
                <a:ext cx="86469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927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" y="89"/>
                      <a:pt x="38" y="176"/>
                      <a:pt x="63" y="264"/>
                    </a:cubicBezTo>
                    <a:lnTo>
                      <a:pt x="9927" y="289"/>
                    </a:lnTo>
                    <a:lnTo>
                      <a:pt x="9927" y="114"/>
                    </a:lnTo>
                    <a:cubicBezTo>
                      <a:pt x="9927" y="76"/>
                      <a:pt x="9927" y="51"/>
                      <a:pt x="9927" y="1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28"/>
              <p:cNvSpPr/>
              <p:nvPr/>
            </p:nvSpPr>
            <p:spPr>
              <a:xfrm>
                <a:off x="6119250" y="133988"/>
                <a:ext cx="847183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" y="89"/>
                      <a:pt x="63" y="177"/>
                      <a:pt x="101" y="264"/>
                    </a:cubicBezTo>
                    <a:lnTo>
                      <a:pt x="9726" y="289"/>
                    </a:lnTo>
                    <a:lnTo>
                      <a:pt x="9726" y="1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28"/>
              <p:cNvSpPr/>
              <p:nvPr/>
            </p:nvSpPr>
            <p:spPr>
              <a:xfrm>
                <a:off x="6145469" y="194179"/>
                <a:ext cx="820965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425" h="289" extrusionOk="0">
                    <a:moveTo>
                      <a:pt x="0" y="0"/>
                    </a:moveTo>
                    <a:cubicBezTo>
                      <a:pt x="51" y="88"/>
                      <a:pt x="101" y="188"/>
                      <a:pt x="151" y="276"/>
                    </a:cubicBezTo>
                    <a:lnTo>
                      <a:pt x="9425" y="289"/>
                    </a:lnTo>
                    <a:lnTo>
                      <a:pt x="9425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28"/>
              <p:cNvSpPr/>
              <p:nvPr/>
            </p:nvSpPr>
            <p:spPr>
              <a:xfrm>
                <a:off x="6182663" y="254282"/>
                <a:ext cx="783771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289" extrusionOk="0">
                    <a:moveTo>
                      <a:pt x="0" y="0"/>
                    </a:moveTo>
                    <a:cubicBezTo>
                      <a:pt x="75" y="88"/>
                      <a:pt x="138" y="188"/>
                      <a:pt x="213" y="276"/>
                    </a:cubicBezTo>
                    <a:lnTo>
                      <a:pt x="8998" y="289"/>
                    </a:lnTo>
                    <a:lnTo>
                      <a:pt x="8998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28"/>
              <p:cNvSpPr/>
              <p:nvPr/>
            </p:nvSpPr>
            <p:spPr>
              <a:xfrm>
                <a:off x="6233968" y="314385"/>
                <a:ext cx="732466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8409" h="29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1" y="101"/>
                      <a:pt x="189" y="189"/>
                      <a:pt x="289" y="277"/>
                    </a:cubicBezTo>
                    <a:lnTo>
                      <a:pt x="8409" y="289"/>
                    </a:lnTo>
                    <a:lnTo>
                      <a:pt x="8409" y="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28"/>
              <p:cNvSpPr/>
              <p:nvPr/>
            </p:nvSpPr>
            <p:spPr>
              <a:xfrm>
                <a:off x="6307224" y="374488"/>
                <a:ext cx="65921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568" h="29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9" y="101"/>
                      <a:pt x="289" y="189"/>
                      <a:pt x="440" y="277"/>
                    </a:cubicBezTo>
                    <a:lnTo>
                      <a:pt x="7568" y="289"/>
                    </a:lnTo>
                    <a:lnTo>
                      <a:pt x="7568" y="2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28"/>
              <p:cNvSpPr/>
              <p:nvPr/>
            </p:nvSpPr>
            <p:spPr>
              <a:xfrm>
                <a:off x="6427430" y="435723"/>
                <a:ext cx="539006" cy="24128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27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3" y="126"/>
                      <a:pt x="829" y="226"/>
                      <a:pt x="1256" y="276"/>
                    </a:cubicBezTo>
                    <a:lnTo>
                      <a:pt x="6188" y="276"/>
                    </a:lnTo>
                    <a:lnTo>
                      <a:pt x="6188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68" name="Google Shape;968;p28"/>
            <p:cNvSpPr/>
            <p:nvPr/>
          </p:nvSpPr>
          <p:spPr>
            <a:xfrm>
              <a:off x="4628261" y="-546774"/>
              <a:ext cx="781992" cy="781992"/>
            </a:xfrm>
            <a:custGeom>
              <a:avLst/>
              <a:gdLst/>
              <a:ahLst/>
              <a:cxnLst/>
              <a:rect l="l" t="t" r="r" b="b"/>
              <a:pathLst>
                <a:path w="7606" h="7606" extrusionOk="0">
                  <a:moveTo>
                    <a:pt x="0" y="1"/>
                  </a:moveTo>
                  <a:lnTo>
                    <a:pt x="0" y="3251"/>
                  </a:lnTo>
                  <a:cubicBezTo>
                    <a:pt x="0" y="5660"/>
                    <a:pt x="1946" y="7605"/>
                    <a:pt x="4367" y="7605"/>
                  </a:cubicBezTo>
                  <a:lnTo>
                    <a:pt x="7605" y="7605"/>
                  </a:lnTo>
                  <a:lnTo>
                    <a:pt x="7605" y="4167"/>
                  </a:lnTo>
                  <a:cubicBezTo>
                    <a:pt x="7605" y="1871"/>
                    <a:pt x="5735" y="1"/>
                    <a:pt x="34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69" name="Google Shape;969;p28"/>
            <p:cNvSpPr/>
            <p:nvPr/>
          </p:nvSpPr>
          <p:spPr>
            <a:xfrm flipH="1">
              <a:off x="4063975" y="-150121"/>
              <a:ext cx="510096" cy="509135"/>
            </a:xfrm>
            <a:custGeom>
              <a:avLst/>
              <a:gdLst/>
              <a:ahLst/>
              <a:cxnLst/>
              <a:rect l="l" t="t" r="r" b="b"/>
              <a:pathLst>
                <a:path w="6375" h="6363" extrusionOk="0">
                  <a:moveTo>
                    <a:pt x="0" y="0"/>
                  </a:moveTo>
                  <a:lnTo>
                    <a:pt x="0" y="2874"/>
                  </a:lnTo>
                  <a:cubicBezTo>
                    <a:pt x="0" y="4806"/>
                    <a:pt x="1569" y="6362"/>
                    <a:pt x="3489" y="6362"/>
                  </a:cubicBezTo>
                  <a:lnTo>
                    <a:pt x="6375" y="6362"/>
                  </a:lnTo>
                  <a:lnTo>
                    <a:pt x="6375" y="3652"/>
                  </a:lnTo>
                  <a:cubicBezTo>
                    <a:pt x="6375" y="1631"/>
                    <a:pt x="4731" y="0"/>
                    <a:pt x="27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"/>
          <p:cNvSpPr txBox="1">
            <a:spLocks noGrp="1"/>
          </p:cNvSpPr>
          <p:nvPr>
            <p:ph type="title"/>
          </p:nvPr>
        </p:nvSpPr>
        <p:spPr>
          <a:xfrm>
            <a:off x="722376" y="429768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6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4"/>
          <p:cNvSpPr/>
          <p:nvPr/>
        </p:nvSpPr>
        <p:spPr>
          <a:xfrm>
            <a:off x="8274150" y="-424124"/>
            <a:ext cx="964169" cy="964129"/>
          </a:xfrm>
          <a:custGeom>
            <a:avLst/>
            <a:gdLst/>
            <a:ahLst/>
            <a:cxnLst/>
            <a:rect l="l" t="t" r="r" b="b"/>
            <a:pathLst>
              <a:path w="15938" h="15938" extrusionOk="0">
                <a:moveTo>
                  <a:pt x="1" y="1"/>
                </a:moveTo>
                <a:lnTo>
                  <a:pt x="1" y="3765"/>
                </a:lnTo>
                <a:cubicBezTo>
                  <a:pt x="1" y="10491"/>
                  <a:pt x="5447" y="15938"/>
                  <a:pt x="12173" y="15938"/>
                </a:cubicBezTo>
                <a:lnTo>
                  <a:pt x="15938" y="15938"/>
                </a:lnTo>
                <a:lnTo>
                  <a:pt x="15938" y="12173"/>
                </a:lnTo>
                <a:cubicBezTo>
                  <a:pt x="15938" y="5447"/>
                  <a:pt x="10492" y="1"/>
                  <a:pt x="3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4"/>
          <p:cNvSpPr/>
          <p:nvPr/>
        </p:nvSpPr>
        <p:spPr>
          <a:xfrm>
            <a:off x="0" y="4779025"/>
            <a:ext cx="662884" cy="662724"/>
          </a:xfrm>
          <a:custGeom>
            <a:avLst/>
            <a:gdLst/>
            <a:ahLst/>
            <a:cxnLst/>
            <a:rect l="l" t="t" r="r" b="b"/>
            <a:pathLst>
              <a:path w="15951" h="15951" extrusionOk="0">
                <a:moveTo>
                  <a:pt x="1" y="1"/>
                </a:moveTo>
                <a:lnTo>
                  <a:pt x="1" y="3778"/>
                </a:lnTo>
                <a:cubicBezTo>
                  <a:pt x="1" y="10504"/>
                  <a:pt x="5447" y="15950"/>
                  <a:pt x="12173" y="15950"/>
                </a:cubicBezTo>
                <a:lnTo>
                  <a:pt x="15951" y="15950"/>
                </a:lnTo>
                <a:lnTo>
                  <a:pt x="15951" y="12173"/>
                </a:lnTo>
                <a:cubicBezTo>
                  <a:pt x="15951" y="5459"/>
                  <a:pt x="10492" y="1"/>
                  <a:pt x="3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" name="Google Shape;66;p4"/>
          <p:cNvGrpSpPr/>
          <p:nvPr/>
        </p:nvGrpSpPr>
        <p:grpSpPr>
          <a:xfrm>
            <a:off x="510469" y="4755905"/>
            <a:ext cx="817859" cy="817646"/>
            <a:chOff x="813569" y="4603505"/>
            <a:chExt cx="817859" cy="817646"/>
          </a:xfrm>
        </p:grpSpPr>
        <p:sp>
          <p:nvSpPr>
            <p:cNvPr id="67" name="Google Shape;67;p4"/>
            <p:cNvSpPr/>
            <p:nvPr/>
          </p:nvSpPr>
          <p:spPr>
            <a:xfrm>
              <a:off x="813569" y="5417671"/>
              <a:ext cx="5186" cy="3479"/>
            </a:xfrm>
            <a:custGeom>
              <a:avLst/>
              <a:gdLst/>
              <a:ahLst/>
              <a:cxnLst/>
              <a:rect l="l" t="t" r="r" b="b"/>
              <a:pathLst>
                <a:path w="76" h="51" extrusionOk="0">
                  <a:moveTo>
                    <a:pt x="0" y="1"/>
                  </a:moveTo>
                  <a:lnTo>
                    <a:pt x="0" y="51"/>
                  </a:lnTo>
                  <a:lnTo>
                    <a:pt x="76" y="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813569" y="5350881"/>
              <a:ext cx="108843" cy="70269"/>
            </a:xfrm>
            <a:custGeom>
              <a:avLst/>
              <a:gdLst/>
              <a:ahLst/>
              <a:cxnLst/>
              <a:rect l="l" t="t" r="r" b="b"/>
              <a:pathLst>
                <a:path w="1595" h="1030" extrusionOk="0">
                  <a:moveTo>
                    <a:pt x="0" y="1"/>
                  </a:moveTo>
                  <a:lnTo>
                    <a:pt x="0" y="390"/>
                  </a:lnTo>
                  <a:lnTo>
                    <a:pt x="992" y="1030"/>
                  </a:lnTo>
                  <a:lnTo>
                    <a:pt x="1594" y="10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813569" y="5284160"/>
              <a:ext cx="212431" cy="136991"/>
            </a:xfrm>
            <a:custGeom>
              <a:avLst/>
              <a:gdLst/>
              <a:ahLst/>
              <a:cxnLst/>
              <a:rect l="l" t="t" r="r" b="b"/>
              <a:pathLst>
                <a:path w="3113" h="2008" extrusionOk="0">
                  <a:moveTo>
                    <a:pt x="0" y="0"/>
                  </a:moveTo>
                  <a:lnTo>
                    <a:pt x="0" y="389"/>
                  </a:lnTo>
                  <a:lnTo>
                    <a:pt x="2523" y="2008"/>
                  </a:lnTo>
                  <a:lnTo>
                    <a:pt x="3112" y="20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813569" y="5218189"/>
              <a:ext cx="316019" cy="202962"/>
            </a:xfrm>
            <a:custGeom>
              <a:avLst/>
              <a:gdLst/>
              <a:ahLst/>
              <a:cxnLst/>
              <a:rect l="l" t="t" r="r" b="b"/>
              <a:pathLst>
                <a:path w="4631" h="2975" extrusionOk="0">
                  <a:moveTo>
                    <a:pt x="0" y="1"/>
                  </a:moveTo>
                  <a:lnTo>
                    <a:pt x="0" y="377"/>
                  </a:lnTo>
                  <a:lnTo>
                    <a:pt x="4041" y="2975"/>
                  </a:lnTo>
                  <a:lnTo>
                    <a:pt x="4631" y="29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813569" y="5151467"/>
              <a:ext cx="413671" cy="268865"/>
            </a:xfrm>
            <a:custGeom>
              <a:avLst/>
              <a:gdLst/>
              <a:ahLst/>
              <a:cxnLst/>
              <a:rect l="l" t="t" r="r" b="b"/>
              <a:pathLst>
                <a:path w="6062" h="3941" extrusionOk="0">
                  <a:moveTo>
                    <a:pt x="0" y="0"/>
                  </a:moveTo>
                  <a:lnTo>
                    <a:pt x="0" y="377"/>
                  </a:lnTo>
                  <a:lnTo>
                    <a:pt x="5547" y="3940"/>
                  </a:lnTo>
                  <a:cubicBezTo>
                    <a:pt x="5710" y="3928"/>
                    <a:pt x="5886" y="3915"/>
                    <a:pt x="6061" y="38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813569" y="5084677"/>
              <a:ext cx="490714" cy="322829"/>
            </a:xfrm>
            <a:custGeom>
              <a:avLst/>
              <a:gdLst/>
              <a:ahLst/>
              <a:cxnLst/>
              <a:rect l="l" t="t" r="r" b="b"/>
              <a:pathLst>
                <a:path w="7191" h="4732" extrusionOk="0">
                  <a:moveTo>
                    <a:pt x="0" y="0"/>
                  </a:moveTo>
                  <a:lnTo>
                    <a:pt x="0" y="389"/>
                  </a:lnTo>
                  <a:lnTo>
                    <a:pt x="6777" y="4731"/>
                  </a:lnTo>
                  <a:cubicBezTo>
                    <a:pt x="6915" y="4694"/>
                    <a:pt x="7053" y="4668"/>
                    <a:pt x="7191" y="46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814388" y="5019593"/>
              <a:ext cx="554109" cy="365604"/>
            </a:xfrm>
            <a:custGeom>
              <a:avLst/>
              <a:gdLst/>
              <a:ahLst/>
              <a:cxnLst/>
              <a:rect l="l" t="t" r="r" b="b"/>
              <a:pathLst>
                <a:path w="8120" h="5359" extrusionOk="0">
                  <a:moveTo>
                    <a:pt x="26" y="1"/>
                  </a:moveTo>
                  <a:cubicBezTo>
                    <a:pt x="13" y="126"/>
                    <a:pt x="1" y="252"/>
                    <a:pt x="1" y="365"/>
                  </a:cubicBezTo>
                  <a:lnTo>
                    <a:pt x="7769" y="5359"/>
                  </a:lnTo>
                  <a:cubicBezTo>
                    <a:pt x="7894" y="5309"/>
                    <a:pt x="8007" y="5259"/>
                    <a:pt x="8120" y="5196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821280" y="4959694"/>
              <a:ext cx="602082" cy="396441"/>
            </a:xfrm>
            <a:custGeom>
              <a:avLst/>
              <a:gdLst/>
              <a:ahLst/>
              <a:cxnLst/>
              <a:rect l="l" t="t" r="r" b="b"/>
              <a:pathLst>
                <a:path w="8823" h="5811" extrusionOk="0">
                  <a:moveTo>
                    <a:pt x="76" y="0"/>
                  </a:moveTo>
                  <a:cubicBezTo>
                    <a:pt x="50" y="113"/>
                    <a:pt x="25" y="226"/>
                    <a:pt x="0" y="339"/>
                  </a:cubicBezTo>
                  <a:lnTo>
                    <a:pt x="8521" y="5810"/>
                  </a:lnTo>
                  <a:cubicBezTo>
                    <a:pt x="8621" y="5748"/>
                    <a:pt x="8722" y="5685"/>
                    <a:pt x="8822" y="5622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835815" y="4904024"/>
              <a:ext cx="635451" cy="417863"/>
            </a:xfrm>
            <a:custGeom>
              <a:avLst/>
              <a:gdLst/>
              <a:ahLst/>
              <a:cxnLst/>
              <a:rect l="l" t="t" r="r" b="b"/>
              <a:pathLst>
                <a:path w="9312" h="6125" extrusionOk="0">
                  <a:moveTo>
                    <a:pt x="114" y="0"/>
                  </a:moveTo>
                  <a:cubicBezTo>
                    <a:pt x="76" y="113"/>
                    <a:pt x="38" y="214"/>
                    <a:pt x="1" y="314"/>
                  </a:cubicBezTo>
                  <a:lnTo>
                    <a:pt x="9048" y="6124"/>
                  </a:lnTo>
                  <a:cubicBezTo>
                    <a:pt x="9136" y="6049"/>
                    <a:pt x="9224" y="5974"/>
                    <a:pt x="9312" y="5911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857242" y="4852653"/>
              <a:ext cx="654285" cy="430689"/>
            </a:xfrm>
            <a:custGeom>
              <a:avLst/>
              <a:gdLst/>
              <a:ahLst/>
              <a:cxnLst/>
              <a:rect l="l" t="t" r="r" b="b"/>
              <a:pathLst>
                <a:path w="9588" h="6313" extrusionOk="0">
                  <a:moveTo>
                    <a:pt x="138" y="1"/>
                  </a:moveTo>
                  <a:cubicBezTo>
                    <a:pt x="88" y="101"/>
                    <a:pt x="38" y="189"/>
                    <a:pt x="0" y="289"/>
                  </a:cubicBezTo>
                  <a:lnTo>
                    <a:pt x="9374" y="6313"/>
                  </a:lnTo>
                  <a:cubicBezTo>
                    <a:pt x="9450" y="6225"/>
                    <a:pt x="9525" y="6149"/>
                    <a:pt x="9588" y="6074"/>
                  </a:cubicBezTo>
                  <a:lnTo>
                    <a:pt x="1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883788" y="4804693"/>
              <a:ext cx="662883" cy="435874"/>
            </a:xfrm>
            <a:custGeom>
              <a:avLst/>
              <a:gdLst/>
              <a:ahLst/>
              <a:cxnLst/>
              <a:rect l="l" t="t" r="r" b="b"/>
              <a:pathLst>
                <a:path w="9714" h="6389" extrusionOk="0">
                  <a:moveTo>
                    <a:pt x="176" y="1"/>
                  </a:moveTo>
                  <a:cubicBezTo>
                    <a:pt x="113" y="89"/>
                    <a:pt x="51" y="177"/>
                    <a:pt x="0" y="277"/>
                  </a:cubicBezTo>
                  <a:lnTo>
                    <a:pt x="9525" y="6388"/>
                  </a:lnTo>
                  <a:cubicBezTo>
                    <a:pt x="9588" y="6300"/>
                    <a:pt x="9650" y="6212"/>
                    <a:pt x="9713" y="6125"/>
                  </a:cubicBezTo>
                  <a:lnTo>
                    <a:pt x="1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916338" y="4760212"/>
              <a:ext cx="660290" cy="434100"/>
            </a:xfrm>
            <a:custGeom>
              <a:avLst/>
              <a:gdLst/>
              <a:ahLst/>
              <a:cxnLst/>
              <a:rect l="l" t="t" r="r" b="b"/>
              <a:pathLst>
                <a:path w="9676" h="6363" extrusionOk="0">
                  <a:moveTo>
                    <a:pt x="214" y="0"/>
                  </a:moveTo>
                  <a:cubicBezTo>
                    <a:pt x="138" y="88"/>
                    <a:pt x="63" y="163"/>
                    <a:pt x="0" y="251"/>
                  </a:cubicBezTo>
                  <a:lnTo>
                    <a:pt x="9512" y="6363"/>
                  </a:lnTo>
                  <a:cubicBezTo>
                    <a:pt x="9562" y="6262"/>
                    <a:pt x="9625" y="6174"/>
                    <a:pt x="9675" y="6074"/>
                  </a:cubicBezTo>
                  <a:lnTo>
                    <a:pt x="2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954826" y="4719960"/>
              <a:ext cx="644936" cy="423866"/>
            </a:xfrm>
            <a:custGeom>
              <a:avLst/>
              <a:gdLst/>
              <a:ahLst/>
              <a:cxnLst/>
              <a:rect l="l" t="t" r="r" b="b"/>
              <a:pathLst>
                <a:path w="9451" h="6213" extrusionOk="0">
                  <a:moveTo>
                    <a:pt x="239" y="1"/>
                  </a:moveTo>
                  <a:cubicBezTo>
                    <a:pt x="151" y="76"/>
                    <a:pt x="76" y="151"/>
                    <a:pt x="1" y="226"/>
                  </a:cubicBezTo>
                  <a:lnTo>
                    <a:pt x="9325" y="6212"/>
                  </a:lnTo>
                  <a:cubicBezTo>
                    <a:pt x="9375" y="6112"/>
                    <a:pt x="9413" y="6011"/>
                    <a:pt x="9450" y="5911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998500" y="4683120"/>
              <a:ext cx="619210" cy="407629"/>
            </a:xfrm>
            <a:custGeom>
              <a:avLst/>
              <a:gdLst/>
              <a:ahLst/>
              <a:cxnLst/>
              <a:rect l="l" t="t" r="r" b="b"/>
              <a:pathLst>
                <a:path w="9074" h="5975" extrusionOk="0">
                  <a:moveTo>
                    <a:pt x="289" y="1"/>
                  </a:moveTo>
                  <a:cubicBezTo>
                    <a:pt x="189" y="76"/>
                    <a:pt x="101" y="139"/>
                    <a:pt x="1" y="214"/>
                  </a:cubicBezTo>
                  <a:lnTo>
                    <a:pt x="8973" y="5974"/>
                  </a:lnTo>
                  <a:cubicBezTo>
                    <a:pt x="9011" y="5861"/>
                    <a:pt x="9036" y="5748"/>
                    <a:pt x="9074" y="5648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1049884" y="4652352"/>
              <a:ext cx="578129" cy="380136"/>
            </a:xfrm>
            <a:custGeom>
              <a:avLst/>
              <a:gdLst/>
              <a:ahLst/>
              <a:cxnLst/>
              <a:rect l="l" t="t" r="r" b="b"/>
              <a:pathLst>
                <a:path w="8472" h="5572" extrusionOk="0">
                  <a:moveTo>
                    <a:pt x="327" y="0"/>
                  </a:moveTo>
                  <a:cubicBezTo>
                    <a:pt x="214" y="50"/>
                    <a:pt x="114" y="113"/>
                    <a:pt x="1" y="163"/>
                  </a:cubicBezTo>
                  <a:lnTo>
                    <a:pt x="8421" y="5572"/>
                  </a:lnTo>
                  <a:cubicBezTo>
                    <a:pt x="8446" y="5459"/>
                    <a:pt x="8459" y="5333"/>
                    <a:pt x="8471" y="5220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1109868" y="4625814"/>
              <a:ext cx="521558" cy="344183"/>
            </a:xfrm>
            <a:custGeom>
              <a:avLst/>
              <a:gdLst/>
              <a:ahLst/>
              <a:cxnLst/>
              <a:rect l="l" t="t" r="r" b="b"/>
              <a:pathLst>
                <a:path w="7643" h="5045" extrusionOk="0">
                  <a:moveTo>
                    <a:pt x="377" y="0"/>
                  </a:moveTo>
                  <a:cubicBezTo>
                    <a:pt x="251" y="50"/>
                    <a:pt x="126" y="88"/>
                    <a:pt x="0" y="138"/>
                  </a:cubicBezTo>
                  <a:lnTo>
                    <a:pt x="7630" y="5045"/>
                  </a:lnTo>
                  <a:cubicBezTo>
                    <a:pt x="7630" y="4969"/>
                    <a:pt x="7642" y="4907"/>
                    <a:pt x="7642" y="4844"/>
                  </a:cubicBezTo>
                  <a:lnTo>
                    <a:pt x="7642" y="4656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1180087" y="4608690"/>
              <a:ext cx="451339" cy="294517"/>
            </a:xfrm>
            <a:custGeom>
              <a:avLst/>
              <a:gdLst/>
              <a:ahLst/>
              <a:cxnLst/>
              <a:rect l="l" t="t" r="r" b="b"/>
              <a:pathLst>
                <a:path w="6614" h="4317" extrusionOk="0">
                  <a:moveTo>
                    <a:pt x="465" y="0"/>
                  </a:moveTo>
                  <a:cubicBezTo>
                    <a:pt x="314" y="25"/>
                    <a:pt x="151" y="50"/>
                    <a:pt x="0" y="75"/>
                  </a:cubicBezTo>
                  <a:lnTo>
                    <a:pt x="6613" y="4317"/>
                  </a:lnTo>
                  <a:lnTo>
                    <a:pt x="6613" y="394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1268253" y="4603505"/>
              <a:ext cx="363173" cy="233799"/>
            </a:xfrm>
            <a:custGeom>
              <a:avLst/>
              <a:gdLst/>
              <a:ahLst/>
              <a:cxnLst/>
              <a:rect l="l" t="t" r="r" b="b"/>
              <a:pathLst>
                <a:path w="5322" h="3427" extrusionOk="0">
                  <a:moveTo>
                    <a:pt x="1" y="1"/>
                  </a:moveTo>
                  <a:lnTo>
                    <a:pt x="5321" y="3427"/>
                  </a:lnTo>
                  <a:lnTo>
                    <a:pt x="5321" y="3038"/>
                  </a:lnTo>
                  <a:lnTo>
                    <a:pt x="5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1371023" y="4603505"/>
              <a:ext cx="260404" cy="167009"/>
            </a:xfrm>
            <a:custGeom>
              <a:avLst/>
              <a:gdLst/>
              <a:ahLst/>
              <a:cxnLst/>
              <a:rect l="l" t="t" r="r" b="b"/>
              <a:pathLst>
                <a:path w="3816" h="2448" extrusionOk="0">
                  <a:moveTo>
                    <a:pt x="1" y="1"/>
                  </a:moveTo>
                  <a:lnTo>
                    <a:pt x="3815" y="2448"/>
                  </a:lnTo>
                  <a:lnTo>
                    <a:pt x="3815" y="2059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1474680" y="4603505"/>
              <a:ext cx="156747" cy="100287"/>
            </a:xfrm>
            <a:custGeom>
              <a:avLst/>
              <a:gdLst/>
              <a:ahLst/>
              <a:cxnLst/>
              <a:rect l="l" t="t" r="r" b="b"/>
              <a:pathLst>
                <a:path w="2297" h="1470" extrusionOk="0">
                  <a:moveTo>
                    <a:pt x="0" y="1"/>
                  </a:moveTo>
                  <a:lnTo>
                    <a:pt x="2296" y="1469"/>
                  </a:lnTo>
                  <a:lnTo>
                    <a:pt x="2296" y="1093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1579155" y="4603505"/>
              <a:ext cx="52272" cy="33497"/>
            </a:xfrm>
            <a:custGeom>
              <a:avLst/>
              <a:gdLst/>
              <a:ahLst/>
              <a:cxnLst/>
              <a:rect l="l" t="t" r="r" b="b"/>
              <a:pathLst>
                <a:path w="766" h="491" extrusionOk="0">
                  <a:moveTo>
                    <a:pt x="0" y="1"/>
                  </a:moveTo>
                  <a:lnTo>
                    <a:pt x="765" y="490"/>
                  </a:lnTo>
                  <a:lnTo>
                    <a:pt x="765" y="114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88;p4"/>
          <p:cNvGrpSpPr/>
          <p:nvPr/>
        </p:nvGrpSpPr>
        <p:grpSpPr>
          <a:xfrm>
            <a:off x="7781153" y="-266037"/>
            <a:ext cx="742244" cy="742244"/>
            <a:chOff x="7072361" y="-871003"/>
            <a:chExt cx="1042917" cy="1042917"/>
          </a:xfrm>
        </p:grpSpPr>
        <p:sp>
          <p:nvSpPr>
            <p:cNvPr id="89" name="Google Shape;89;p4"/>
            <p:cNvSpPr/>
            <p:nvPr/>
          </p:nvSpPr>
          <p:spPr>
            <a:xfrm>
              <a:off x="8109704" y="-871003"/>
              <a:ext cx="5575" cy="4442"/>
            </a:xfrm>
            <a:custGeom>
              <a:avLst/>
              <a:gdLst/>
              <a:ahLst/>
              <a:cxnLst/>
              <a:rect l="l" t="t" r="r" b="b"/>
              <a:pathLst>
                <a:path w="64" h="51" extrusionOk="0">
                  <a:moveTo>
                    <a:pt x="1" y="1"/>
                  </a:moveTo>
                  <a:lnTo>
                    <a:pt x="63" y="51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7977477" y="-871003"/>
              <a:ext cx="137800" cy="88673"/>
            </a:xfrm>
            <a:custGeom>
              <a:avLst/>
              <a:gdLst/>
              <a:ahLst/>
              <a:cxnLst/>
              <a:rect l="l" t="t" r="r" b="b"/>
              <a:pathLst>
                <a:path w="1582" h="1018" extrusionOk="0">
                  <a:moveTo>
                    <a:pt x="0" y="1"/>
                  </a:moveTo>
                  <a:lnTo>
                    <a:pt x="1581" y="1017"/>
                  </a:lnTo>
                  <a:lnTo>
                    <a:pt x="1581" y="641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7844118" y="-871003"/>
              <a:ext cx="271158" cy="173949"/>
            </a:xfrm>
            <a:custGeom>
              <a:avLst/>
              <a:gdLst/>
              <a:ahLst/>
              <a:cxnLst/>
              <a:rect l="l" t="t" r="r" b="b"/>
              <a:pathLst>
                <a:path w="3113" h="1997" extrusionOk="0">
                  <a:moveTo>
                    <a:pt x="0" y="1"/>
                  </a:moveTo>
                  <a:lnTo>
                    <a:pt x="3112" y="1996"/>
                  </a:lnTo>
                  <a:lnTo>
                    <a:pt x="3112" y="1620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7711805" y="-871003"/>
              <a:ext cx="403470" cy="259137"/>
            </a:xfrm>
            <a:custGeom>
              <a:avLst/>
              <a:gdLst/>
              <a:ahLst/>
              <a:cxnLst/>
              <a:rect l="l" t="t" r="r" b="b"/>
              <a:pathLst>
                <a:path w="4632" h="2975" extrusionOk="0">
                  <a:moveTo>
                    <a:pt x="1" y="1"/>
                  </a:moveTo>
                  <a:lnTo>
                    <a:pt x="4631" y="2975"/>
                  </a:lnTo>
                  <a:lnTo>
                    <a:pt x="4631" y="2586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7588289" y="-869871"/>
              <a:ext cx="526985" cy="343281"/>
            </a:xfrm>
            <a:custGeom>
              <a:avLst/>
              <a:gdLst/>
              <a:ahLst/>
              <a:cxnLst/>
              <a:rect l="l" t="t" r="r" b="b"/>
              <a:pathLst>
                <a:path w="6050" h="3941" extrusionOk="0">
                  <a:moveTo>
                    <a:pt x="515" y="0"/>
                  </a:moveTo>
                  <a:cubicBezTo>
                    <a:pt x="340" y="13"/>
                    <a:pt x="164" y="25"/>
                    <a:pt x="1" y="51"/>
                  </a:cubicBezTo>
                  <a:lnTo>
                    <a:pt x="6049" y="3941"/>
                  </a:lnTo>
                  <a:lnTo>
                    <a:pt x="6049" y="3552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7488814" y="-854540"/>
              <a:ext cx="626459" cy="412094"/>
            </a:xfrm>
            <a:custGeom>
              <a:avLst/>
              <a:gdLst/>
              <a:ahLst/>
              <a:cxnLst/>
              <a:rect l="l" t="t" r="r" b="b"/>
              <a:pathLst>
                <a:path w="7192" h="4731" extrusionOk="0">
                  <a:moveTo>
                    <a:pt x="428" y="0"/>
                  </a:moveTo>
                  <a:cubicBezTo>
                    <a:pt x="277" y="38"/>
                    <a:pt x="139" y="75"/>
                    <a:pt x="1" y="113"/>
                  </a:cubicBezTo>
                  <a:lnTo>
                    <a:pt x="7191" y="4731"/>
                  </a:lnTo>
                  <a:lnTo>
                    <a:pt x="7191" y="4354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7406847" y="-825098"/>
              <a:ext cx="708425" cy="465750"/>
            </a:xfrm>
            <a:custGeom>
              <a:avLst/>
              <a:gdLst/>
              <a:ahLst/>
              <a:cxnLst/>
              <a:rect l="l" t="t" r="r" b="b"/>
              <a:pathLst>
                <a:path w="8133" h="5347" extrusionOk="0">
                  <a:moveTo>
                    <a:pt x="352" y="1"/>
                  </a:moveTo>
                  <a:cubicBezTo>
                    <a:pt x="239" y="51"/>
                    <a:pt x="114" y="101"/>
                    <a:pt x="1" y="151"/>
                  </a:cubicBezTo>
                  <a:lnTo>
                    <a:pt x="8095" y="5347"/>
                  </a:lnTo>
                  <a:cubicBezTo>
                    <a:pt x="8107" y="5234"/>
                    <a:pt x="8120" y="5108"/>
                    <a:pt x="8132" y="4983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7336901" y="-787904"/>
              <a:ext cx="768527" cy="505122"/>
            </a:xfrm>
            <a:custGeom>
              <a:avLst/>
              <a:gdLst/>
              <a:ahLst/>
              <a:cxnLst/>
              <a:rect l="l" t="t" r="r" b="b"/>
              <a:pathLst>
                <a:path w="8823" h="5799" extrusionOk="0">
                  <a:moveTo>
                    <a:pt x="302" y="1"/>
                  </a:moveTo>
                  <a:cubicBezTo>
                    <a:pt x="201" y="63"/>
                    <a:pt x="101" y="126"/>
                    <a:pt x="1" y="189"/>
                  </a:cubicBezTo>
                  <a:lnTo>
                    <a:pt x="8747" y="5798"/>
                  </a:lnTo>
                  <a:cubicBezTo>
                    <a:pt x="8772" y="5685"/>
                    <a:pt x="8797" y="5572"/>
                    <a:pt x="8822" y="5459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7276798" y="-744177"/>
              <a:ext cx="810076" cy="532386"/>
            </a:xfrm>
            <a:custGeom>
              <a:avLst/>
              <a:gdLst/>
              <a:ahLst/>
              <a:cxnLst/>
              <a:rect l="l" t="t" r="r" b="b"/>
              <a:pathLst>
                <a:path w="9300" h="6112" extrusionOk="0">
                  <a:moveTo>
                    <a:pt x="264" y="0"/>
                  </a:moveTo>
                  <a:cubicBezTo>
                    <a:pt x="176" y="63"/>
                    <a:pt x="88" y="138"/>
                    <a:pt x="0" y="214"/>
                  </a:cubicBezTo>
                  <a:lnTo>
                    <a:pt x="9199" y="6112"/>
                  </a:lnTo>
                  <a:cubicBezTo>
                    <a:pt x="9236" y="6011"/>
                    <a:pt x="9261" y="5911"/>
                    <a:pt x="9299" y="5798"/>
                  </a:cubicBezTo>
                  <a:lnTo>
                    <a:pt x="2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7224361" y="-694962"/>
              <a:ext cx="836208" cy="548762"/>
            </a:xfrm>
            <a:custGeom>
              <a:avLst/>
              <a:gdLst/>
              <a:ahLst/>
              <a:cxnLst/>
              <a:rect l="l" t="t" r="r" b="b"/>
              <a:pathLst>
                <a:path w="9600" h="6300" extrusionOk="0">
                  <a:moveTo>
                    <a:pt x="226" y="0"/>
                  </a:moveTo>
                  <a:cubicBezTo>
                    <a:pt x="151" y="75"/>
                    <a:pt x="75" y="163"/>
                    <a:pt x="0" y="239"/>
                  </a:cubicBezTo>
                  <a:lnTo>
                    <a:pt x="9449" y="6300"/>
                  </a:lnTo>
                  <a:cubicBezTo>
                    <a:pt x="9500" y="6212"/>
                    <a:pt x="9550" y="6111"/>
                    <a:pt x="9600" y="6011"/>
                  </a:cubicBezTo>
                  <a:lnTo>
                    <a:pt x="2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7179501" y="-640347"/>
              <a:ext cx="847183" cy="556427"/>
            </a:xfrm>
            <a:custGeom>
              <a:avLst/>
              <a:gdLst/>
              <a:ahLst/>
              <a:cxnLst/>
              <a:rect l="l" t="t" r="r" b="b"/>
              <a:pathLst>
                <a:path w="9726" h="6388" extrusionOk="0">
                  <a:moveTo>
                    <a:pt x="201" y="1"/>
                  </a:moveTo>
                  <a:cubicBezTo>
                    <a:pt x="126" y="88"/>
                    <a:pt x="63" y="176"/>
                    <a:pt x="1" y="264"/>
                  </a:cubicBezTo>
                  <a:lnTo>
                    <a:pt x="9550" y="6388"/>
                  </a:lnTo>
                  <a:cubicBezTo>
                    <a:pt x="9600" y="6288"/>
                    <a:pt x="9663" y="6200"/>
                    <a:pt x="9726" y="6112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7142307" y="-581289"/>
              <a:ext cx="842915" cy="553117"/>
            </a:xfrm>
            <a:custGeom>
              <a:avLst/>
              <a:gdLst/>
              <a:ahLst/>
              <a:cxnLst/>
              <a:rect l="l" t="t" r="r" b="b"/>
              <a:pathLst>
                <a:path w="9677" h="6350" extrusionOk="0">
                  <a:moveTo>
                    <a:pt x="164" y="0"/>
                  </a:moveTo>
                  <a:cubicBezTo>
                    <a:pt x="101" y="88"/>
                    <a:pt x="51" y="188"/>
                    <a:pt x="1" y="276"/>
                  </a:cubicBezTo>
                  <a:lnTo>
                    <a:pt x="9463" y="6350"/>
                  </a:lnTo>
                  <a:cubicBezTo>
                    <a:pt x="9538" y="6275"/>
                    <a:pt x="9601" y="6187"/>
                    <a:pt x="9676" y="6099"/>
                  </a:cubicBezTo>
                  <a:lnTo>
                    <a:pt x="1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7111733" y="-517876"/>
              <a:ext cx="824275" cy="542229"/>
            </a:xfrm>
            <a:custGeom>
              <a:avLst/>
              <a:gdLst/>
              <a:ahLst/>
              <a:cxnLst/>
              <a:rect l="l" t="t" r="r" b="b"/>
              <a:pathLst>
                <a:path w="9463" h="6225" extrusionOk="0">
                  <a:moveTo>
                    <a:pt x="126" y="0"/>
                  </a:moveTo>
                  <a:cubicBezTo>
                    <a:pt x="88" y="100"/>
                    <a:pt x="51" y="201"/>
                    <a:pt x="1" y="301"/>
                  </a:cubicBezTo>
                  <a:lnTo>
                    <a:pt x="9224" y="6224"/>
                  </a:lnTo>
                  <a:cubicBezTo>
                    <a:pt x="9299" y="6149"/>
                    <a:pt x="9387" y="6074"/>
                    <a:pt x="9462" y="5998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7089869" y="-449063"/>
              <a:ext cx="789258" cy="519320"/>
            </a:xfrm>
            <a:custGeom>
              <a:avLst/>
              <a:gdLst/>
              <a:ahLst/>
              <a:cxnLst/>
              <a:rect l="l" t="t" r="r" b="b"/>
              <a:pathLst>
                <a:path w="9061" h="5962" extrusionOk="0">
                  <a:moveTo>
                    <a:pt x="88" y="1"/>
                  </a:moveTo>
                  <a:cubicBezTo>
                    <a:pt x="63" y="114"/>
                    <a:pt x="26" y="214"/>
                    <a:pt x="1" y="327"/>
                  </a:cubicBezTo>
                  <a:lnTo>
                    <a:pt x="8785" y="5961"/>
                  </a:lnTo>
                  <a:cubicBezTo>
                    <a:pt x="8873" y="5899"/>
                    <a:pt x="8973" y="5836"/>
                    <a:pt x="9061" y="5761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7075671" y="-374761"/>
              <a:ext cx="737866" cy="485436"/>
            </a:xfrm>
            <a:custGeom>
              <a:avLst/>
              <a:gdLst/>
              <a:ahLst/>
              <a:cxnLst/>
              <a:rect l="l" t="t" r="r" b="b"/>
              <a:pathLst>
                <a:path w="8471" h="5573" extrusionOk="0">
                  <a:moveTo>
                    <a:pt x="51" y="1"/>
                  </a:moveTo>
                  <a:cubicBezTo>
                    <a:pt x="38" y="114"/>
                    <a:pt x="26" y="227"/>
                    <a:pt x="0" y="352"/>
                  </a:cubicBezTo>
                  <a:lnTo>
                    <a:pt x="8145" y="5573"/>
                  </a:lnTo>
                  <a:cubicBezTo>
                    <a:pt x="8258" y="5522"/>
                    <a:pt x="8371" y="5460"/>
                    <a:pt x="8471" y="5397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7072361" y="-294885"/>
              <a:ext cx="665831" cy="438399"/>
            </a:xfrm>
            <a:custGeom>
              <a:avLst/>
              <a:gdLst/>
              <a:ahLst/>
              <a:cxnLst/>
              <a:rect l="l" t="t" r="r" b="b"/>
              <a:pathLst>
                <a:path w="7644" h="5033" extrusionOk="0">
                  <a:moveTo>
                    <a:pt x="1" y="0"/>
                  </a:moveTo>
                  <a:cubicBezTo>
                    <a:pt x="1" y="63"/>
                    <a:pt x="1" y="138"/>
                    <a:pt x="1" y="201"/>
                  </a:cubicBezTo>
                  <a:lnTo>
                    <a:pt x="1" y="376"/>
                  </a:lnTo>
                  <a:lnTo>
                    <a:pt x="7254" y="5032"/>
                  </a:lnTo>
                  <a:cubicBezTo>
                    <a:pt x="7392" y="4994"/>
                    <a:pt x="7518" y="4944"/>
                    <a:pt x="7643" y="489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7072361" y="-210741"/>
              <a:ext cx="575067" cy="377165"/>
            </a:xfrm>
            <a:custGeom>
              <a:avLst/>
              <a:gdLst/>
              <a:ahLst/>
              <a:cxnLst/>
              <a:rect l="l" t="t" r="r" b="b"/>
              <a:pathLst>
                <a:path w="6602" h="4330" extrusionOk="0">
                  <a:moveTo>
                    <a:pt x="1" y="0"/>
                  </a:moveTo>
                  <a:lnTo>
                    <a:pt x="1" y="389"/>
                  </a:lnTo>
                  <a:lnTo>
                    <a:pt x="6137" y="4330"/>
                  </a:lnTo>
                  <a:cubicBezTo>
                    <a:pt x="6300" y="4305"/>
                    <a:pt x="6451" y="4279"/>
                    <a:pt x="6601" y="424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7072361" y="-125465"/>
              <a:ext cx="463573" cy="297376"/>
            </a:xfrm>
            <a:custGeom>
              <a:avLst/>
              <a:gdLst/>
              <a:ahLst/>
              <a:cxnLst/>
              <a:rect l="l" t="t" r="r" b="b"/>
              <a:pathLst>
                <a:path w="5322" h="3414" extrusionOk="0">
                  <a:moveTo>
                    <a:pt x="1" y="0"/>
                  </a:moveTo>
                  <a:lnTo>
                    <a:pt x="1" y="389"/>
                  </a:lnTo>
                  <a:lnTo>
                    <a:pt x="4732" y="3413"/>
                  </a:lnTo>
                  <a:lnTo>
                    <a:pt x="5322" y="34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7072361" y="-40275"/>
              <a:ext cx="331347" cy="212188"/>
            </a:xfrm>
            <a:custGeom>
              <a:avLst/>
              <a:gdLst/>
              <a:ahLst/>
              <a:cxnLst/>
              <a:rect l="l" t="t" r="r" b="b"/>
              <a:pathLst>
                <a:path w="3804" h="2436" extrusionOk="0">
                  <a:moveTo>
                    <a:pt x="1" y="1"/>
                  </a:moveTo>
                  <a:lnTo>
                    <a:pt x="1" y="377"/>
                  </a:lnTo>
                  <a:lnTo>
                    <a:pt x="3213" y="2435"/>
                  </a:lnTo>
                  <a:lnTo>
                    <a:pt x="3803" y="24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7072361" y="45001"/>
              <a:ext cx="199035" cy="126912"/>
            </a:xfrm>
            <a:custGeom>
              <a:avLst/>
              <a:gdLst/>
              <a:ahLst/>
              <a:cxnLst/>
              <a:rect l="l" t="t" r="r" b="b"/>
              <a:pathLst>
                <a:path w="2285" h="1457" extrusionOk="0">
                  <a:moveTo>
                    <a:pt x="1" y="1"/>
                  </a:moveTo>
                  <a:lnTo>
                    <a:pt x="1" y="377"/>
                  </a:lnTo>
                  <a:lnTo>
                    <a:pt x="1695" y="1456"/>
                  </a:lnTo>
                  <a:lnTo>
                    <a:pt x="2285" y="14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7072361" y="129146"/>
              <a:ext cx="66810" cy="42769"/>
            </a:xfrm>
            <a:custGeom>
              <a:avLst/>
              <a:gdLst/>
              <a:ahLst/>
              <a:cxnLst/>
              <a:rect l="l" t="t" r="r" b="b"/>
              <a:pathLst>
                <a:path w="767" h="491" extrusionOk="0">
                  <a:moveTo>
                    <a:pt x="1" y="1"/>
                  </a:moveTo>
                  <a:lnTo>
                    <a:pt x="1" y="390"/>
                  </a:lnTo>
                  <a:lnTo>
                    <a:pt x="164" y="490"/>
                  </a:lnTo>
                  <a:lnTo>
                    <a:pt x="766" y="4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8"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29"/>
          <p:cNvSpPr/>
          <p:nvPr/>
        </p:nvSpPr>
        <p:spPr>
          <a:xfrm flipH="1">
            <a:off x="927213" y="538950"/>
            <a:ext cx="4579200" cy="4065600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29"/>
          <p:cNvSpPr txBox="1">
            <a:spLocks noGrp="1"/>
          </p:cNvSpPr>
          <p:nvPr>
            <p:ph type="subTitle" idx="1"/>
          </p:nvPr>
        </p:nvSpPr>
        <p:spPr>
          <a:xfrm>
            <a:off x="1758612" y="3190575"/>
            <a:ext cx="3470100" cy="6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73" name="Google Shape;973;p29"/>
          <p:cNvSpPr txBox="1">
            <a:spLocks noGrp="1"/>
          </p:cNvSpPr>
          <p:nvPr>
            <p:ph type="ctrTitle"/>
          </p:nvPr>
        </p:nvSpPr>
        <p:spPr>
          <a:xfrm>
            <a:off x="1758612" y="2127375"/>
            <a:ext cx="3470100" cy="10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 b="1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 b="1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 b="1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 b="1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 b="1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 b="1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 b="1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 b="1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974" name="Google Shape;974;p2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1758613" y="1649775"/>
            <a:ext cx="34701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975" name="Google Shape;975;p29"/>
          <p:cNvGrpSpPr/>
          <p:nvPr/>
        </p:nvGrpSpPr>
        <p:grpSpPr>
          <a:xfrm rot="10800000" flipH="1">
            <a:off x="6655050" y="-306749"/>
            <a:ext cx="2373891" cy="1000575"/>
            <a:chOff x="4063975" y="-546774"/>
            <a:chExt cx="2373891" cy="1000575"/>
          </a:xfrm>
        </p:grpSpPr>
        <p:grpSp>
          <p:nvGrpSpPr>
            <p:cNvPr id="976" name="Google Shape;976;p29"/>
            <p:cNvGrpSpPr/>
            <p:nvPr/>
          </p:nvGrpSpPr>
          <p:grpSpPr>
            <a:xfrm flipH="1">
              <a:off x="5560019" y="-414208"/>
              <a:ext cx="877847" cy="868009"/>
              <a:chOff x="6088588" y="-408158"/>
              <a:chExt cx="877847" cy="868009"/>
            </a:xfrm>
          </p:grpSpPr>
          <p:sp>
            <p:nvSpPr>
              <p:cNvPr id="977" name="Google Shape;977;p29"/>
              <p:cNvSpPr/>
              <p:nvPr/>
            </p:nvSpPr>
            <p:spPr>
              <a:xfrm>
                <a:off x="6088588" y="-408158"/>
                <a:ext cx="55755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640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6401" y="289"/>
                    </a:lnTo>
                    <a:cubicBezTo>
                      <a:pt x="6100" y="176"/>
                      <a:pt x="5773" y="76"/>
                      <a:pt x="544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29"/>
              <p:cNvSpPr/>
              <p:nvPr/>
            </p:nvSpPr>
            <p:spPr>
              <a:xfrm>
                <a:off x="6088588" y="-348055"/>
                <a:ext cx="669054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7681" y="289"/>
                    </a:lnTo>
                    <a:cubicBezTo>
                      <a:pt x="7555" y="189"/>
                      <a:pt x="7417" y="101"/>
                      <a:pt x="726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29"/>
              <p:cNvSpPr/>
              <p:nvPr/>
            </p:nvSpPr>
            <p:spPr>
              <a:xfrm>
                <a:off x="6088588" y="-287865"/>
                <a:ext cx="738999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484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8484" y="289"/>
                    </a:lnTo>
                    <a:cubicBezTo>
                      <a:pt x="8396" y="201"/>
                      <a:pt x="8308" y="113"/>
                      <a:pt x="820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29"/>
              <p:cNvSpPr/>
              <p:nvPr/>
            </p:nvSpPr>
            <p:spPr>
              <a:xfrm>
                <a:off x="6088588" y="-227762"/>
                <a:ext cx="78821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049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049" y="289"/>
                    </a:lnTo>
                    <a:cubicBezTo>
                      <a:pt x="8986" y="201"/>
                      <a:pt x="8923" y="113"/>
                      <a:pt x="884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29"/>
              <p:cNvSpPr/>
              <p:nvPr/>
            </p:nvSpPr>
            <p:spPr>
              <a:xfrm>
                <a:off x="6088588" y="-167659"/>
                <a:ext cx="824275" cy="26306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302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463" y="302"/>
                    </a:lnTo>
                    <a:cubicBezTo>
                      <a:pt x="9425" y="201"/>
                      <a:pt x="9375" y="113"/>
                      <a:pt x="9325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29"/>
              <p:cNvSpPr/>
              <p:nvPr/>
            </p:nvSpPr>
            <p:spPr>
              <a:xfrm>
                <a:off x="6088588" y="-106424"/>
                <a:ext cx="85049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764" h="289" extrusionOk="0">
                    <a:moveTo>
                      <a:pt x="1" y="0"/>
                    </a:moveTo>
                    <a:lnTo>
                      <a:pt x="1" y="264"/>
                    </a:lnTo>
                    <a:lnTo>
                      <a:pt x="9764" y="289"/>
                    </a:lnTo>
                    <a:cubicBezTo>
                      <a:pt x="9726" y="188"/>
                      <a:pt x="9689" y="101"/>
                      <a:pt x="9663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29"/>
              <p:cNvSpPr/>
              <p:nvPr/>
            </p:nvSpPr>
            <p:spPr>
              <a:xfrm>
                <a:off x="6088588" y="-46321"/>
                <a:ext cx="866956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953" h="289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151"/>
                      <a:pt x="1" y="214"/>
                      <a:pt x="1" y="264"/>
                    </a:cubicBezTo>
                    <a:lnTo>
                      <a:pt x="9952" y="289"/>
                    </a:lnTo>
                    <a:cubicBezTo>
                      <a:pt x="9940" y="189"/>
                      <a:pt x="9914" y="101"/>
                      <a:pt x="9889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29"/>
              <p:cNvSpPr/>
              <p:nvPr/>
            </p:nvSpPr>
            <p:spPr>
              <a:xfrm>
                <a:off x="6090766" y="13782"/>
                <a:ext cx="87348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10028" h="290" extrusionOk="0">
                    <a:moveTo>
                      <a:pt x="1" y="1"/>
                    </a:moveTo>
                    <a:cubicBezTo>
                      <a:pt x="13" y="88"/>
                      <a:pt x="26" y="176"/>
                      <a:pt x="39" y="264"/>
                    </a:cubicBezTo>
                    <a:lnTo>
                      <a:pt x="10027" y="289"/>
                    </a:lnTo>
                    <a:cubicBezTo>
                      <a:pt x="10027" y="201"/>
                      <a:pt x="10015" y="101"/>
                      <a:pt x="10002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29"/>
              <p:cNvSpPr/>
              <p:nvPr/>
            </p:nvSpPr>
            <p:spPr>
              <a:xfrm>
                <a:off x="6101741" y="73885"/>
                <a:ext cx="86469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927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" y="89"/>
                      <a:pt x="38" y="176"/>
                      <a:pt x="63" y="264"/>
                    </a:cubicBezTo>
                    <a:lnTo>
                      <a:pt x="9927" y="289"/>
                    </a:lnTo>
                    <a:lnTo>
                      <a:pt x="9927" y="114"/>
                    </a:lnTo>
                    <a:cubicBezTo>
                      <a:pt x="9927" y="76"/>
                      <a:pt x="9927" y="51"/>
                      <a:pt x="9927" y="1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29"/>
              <p:cNvSpPr/>
              <p:nvPr/>
            </p:nvSpPr>
            <p:spPr>
              <a:xfrm>
                <a:off x="6119250" y="133988"/>
                <a:ext cx="847183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" y="89"/>
                      <a:pt x="63" y="177"/>
                      <a:pt x="101" y="264"/>
                    </a:cubicBezTo>
                    <a:lnTo>
                      <a:pt x="9726" y="289"/>
                    </a:lnTo>
                    <a:lnTo>
                      <a:pt x="9726" y="1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29"/>
              <p:cNvSpPr/>
              <p:nvPr/>
            </p:nvSpPr>
            <p:spPr>
              <a:xfrm>
                <a:off x="6145469" y="194179"/>
                <a:ext cx="820965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425" h="289" extrusionOk="0">
                    <a:moveTo>
                      <a:pt x="0" y="0"/>
                    </a:moveTo>
                    <a:cubicBezTo>
                      <a:pt x="51" y="88"/>
                      <a:pt x="101" y="188"/>
                      <a:pt x="151" y="276"/>
                    </a:cubicBezTo>
                    <a:lnTo>
                      <a:pt x="9425" y="289"/>
                    </a:lnTo>
                    <a:lnTo>
                      <a:pt x="9425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29"/>
              <p:cNvSpPr/>
              <p:nvPr/>
            </p:nvSpPr>
            <p:spPr>
              <a:xfrm>
                <a:off x="6182663" y="254282"/>
                <a:ext cx="783771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289" extrusionOk="0">
                    <a:moveTo>
                      <a:pt x="0" y="0"/>
                    </a:moveTo>
                    <a:cubicBezTo>
                      <a:pt x="75" y="88"/>
                      <a:pt x="138" y="188"/>
                      <a:pt x="213" y="276"/>
                    </a:cubicBezTo>
                    <a:lnTo>
                      <a:pt x="8998" y="289"/>
                    </a:lnTo>
                    <a:lnTo>
                      <a:pt x="8998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29"/>
              <p:cNvSpPr/>
              <p:nvPr/>
            </p:nvSpPr>
            <p:spPr>
              <a:xfrm>
                <a:off x="6233968" y="314385"/>
                <a:ext cx="732466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8409" h="29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1" y="101"/>
                      <a:pt x="189" y="189"/>
                      <a:pt x="289" y="277"/>
                    </a:cubicBezTo>
                    <a:lnTo>
                      <a:pt x="8409" y="289"/>
                    </a:lnTo>
                    <a:lnTo>
                      <a:pt x="8409" y="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29"/>
              <p:cNvSpPr/>
              <p:nvPr/>
            </p:nvSpPr>
            <p:spPr>
              <a:xfrm>
                <a:off x="6307224" y="374488"/>
                <a:ext cx="65921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568" h="29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9" y="101"/>
                      <a:pt x="289" y="189"/>
                      <a:pt x="440" y="277"/>
                    </a:cubicBezTo>
                    <a:lnTo>
                      <a:pt x="7568" y="289"/>
                    </a:lnTo>
                    <a:lnTo>
                      <a:pt x="7568" y="2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29"/>
              <p:cNvSpPr/>
              <p:nvPr/>
            </p:nvSpPr>
            <p:spPr>
              <a:xfrm>
                <a:off x="6427430" y="435723"/>
                <a:ext cx="539006" cy="24128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27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3" y="126"/>
                      <a:pt x="829" y="226"/>
                      <a:pt x="1256" y="276"/>
                    </a:cubicBezTo>
                    <a:lnTo>
                      <a:pt x="6188" y="276"/>
                    </a:lnTo>
                    <a:lnTo>
                      <a:pt x="6188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92" name="Google Shape;992;p29"/>
            <p:cNvSpPr/>
            <p:nvPr/>
          </p:nvSpPr>
          <p:spPr>
            <a:xfrm>
              <a:off x="4628261" y="-546774"/>
              <a:ext cx="781992" cy="781992"/>
            </a:xfrm>
            <a:custGeom>
              <a:avLst/>
              <a:gdLst/>
              <a:ahLst/>
              <a:cxnLst/>
              <a:rect l="l" t="t" r="r" b="b"/>
              <a:pathLst>
                <a:path w="7606" h="7606" extrusionOk="0">
                  <a:moveTo>
                    <a:pt x="0" y="1"/>
                  </a:moveTo>
                  <a:lnTo>
                    <a:pt x="0" y="3251"/>
                  </a:lnTo>
                  <a:cubicBezTo>
                    <a:pt x="0" y="5660"/>
                    <a:pt x="1946" y="7605"/>
                    <a:pt x="4367" y="7605"/>
                  </a:cubicBezTo>
                  <a:lnTo>
                    <a:pt x="7605" y="7605"/>
                  </a:lnTo>
                  <a:lnTo>
                    <a:pt x="7605" y="4167"/>
                  </a:lnTo>
                  <a:cubicBezTo>
                    <a:pt x="7605" y="1871"/>
                    <a:pt x="5735" y="1"/>
                    <a:pt x="34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93" name="Google Shape;993;p29"/>
            <p:cNvSpPr/>
            <p:nvPr/>
          </p:nvSpPr>
          <p:spPr>
            <a:xfrm flipH="1">
              <a:off x="4063975" y="-150121"/>
              <a:ext cx="510096" cy="509135"/>
            </a:xfrm>
            <a:custGeom>
              <a:avLst/>
              <a:gdLst/>
              <a:ahLst/>
              <a:cxnLst/>
              <a:rect l="l" t="t" r="r" b="b"/>
              <a:pathLst>
                <a:path w="6375" h="6363" extrusionOk="0">
                  <a:moveTo>
                    <a:pt x="0" y="0"/>
                  </a:moveTo>
                  <a:lnTo>
                    <a:pt x="0" y="2874"/>
                  </a:lnTo>
                  <a:cubicBezTo>
                    <a:pt x="0" y="4806"/>
                    <a:pt x="1569" y="6362"/>
                    <a:pt x="3489" y="6362"/>
                  </a:cubicBezTo>
                  <a:lnTo>
                    <a:pt x="6375" y="6362"/>
                  </a:lnTo>
                  <a:lnTo>
                    <a:pt x="6375" y="3652"/>
                  </a:lnTo>
                  <a:cubicBezTo>
                    <a:pt x="6375" y="1631"/>
                    <a:pt x="4731" y="0"/>
                    <a:pt x="27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4" name="Google Shape;994;p29"/>
          <p:cNvSpPr/>
          <p:nvPr/>
        </p:nvSpPr>
        <p:spPr>
          <a:xfrm>
            <a:off x="152400" y="4550425"/>
            <a:ext cx="662884" cy="662724"/>
          </a:xfrm>
          <a:custGeom>
            <a:avLst/>
            <a:gdLst/>
            <a:ahLst/>
            <a:cxnLst/>
            <a:rect l="l" t="t" r="r" b="b"/>
            <a:pathLst>
              <a:path w="15951" h="15951" extrusionOk="0">
                <a:moveTo>
                  <a:pt x="1" y="1"/>
                </a:moveTo>
                <a:lnTo>
                  <a:pt x="1" y="3778"/>
                </a:lnTo>
                <a:cubicBezTo>
                  <a:pt x="1" y="10504"/>
                  <a:pt x="5447" y="15950"/>
                  <a:pt x="12173" y="15950"/>
                </a:cubicBezTo>
                <a:lnTo>
                  <a:pt x="15951" y="15950"/>
                </a:lnTo>
                <a:lnTo>
                  <a:pt x="15951" y="12173"/>
                </a:lnTo>
                <a:cubicBezTo>
                  <a:pt x="15951" y="5459"/>
                  <a:pt x="10492" y="1"/>
                  <a:pt x="3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5" name="Google Shape;995;p29"/>
          <p:cNvGrpSpPr/>
          <p:nvPr/>
        </p:nvGrpSpPr>
        <p:grpSpPr>
          <a:xfrm>
            <a:off x="662869" y="4527305"/>
            <a:ext cx="817859" cy="817646"/>
            <a:chOff x="813569" y="4603505"/>
            <a:chExt cx="817859" cy="817646"/>
          </a:xfrm>
        </p:grpSpPr>
        <p:sp>
          <p:nvSpPr>
            <p:cNvPr id="996" name="Google Shape;996;p29"/>
            <p:cNvSpPr/>
            <p:nvPr/>
          </p:nvSpPr>
          <p:spPr>
            <a:xfrm>
              <a:off x="813569" y="5417671"/>
              <a:ext cx="5186" cy="3479"/>
            </a:xfrm>
            <a:custGeom>
              <a:avLst/>
              <a:gdLst/>
              <a:ahLst/>
              <a:cxnLst/>
              <a:rect l="l" t="t" r="r" b="b"/>
              <a:pathLst>
                <a:path w="76" h="51" extrusionOk="0">
                  <a:moveTo>
                    <a:pt x="0" y="1"/>
                  </a:moveTo>
                  <a:lnTo>
                    <a:pt x="0" y="51"/>
                  </a:lnTo>
                  <a:lnTo>
                    <a:pt x="76" y="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9"/>
            <p:cNvSpPr/>
            <p:nvPr/>
          </p:nvSpPr>
          <p:spPr>
            <a:xfrm>
              <a:off x="813569" y="5350881"/>
              <a:ext cx="108843" cy="70269"/>
            </a:xfrm>
            <a:custGeom>
              <a:avLst/>
              <a:gdLst/>
              <a:ahLst/>
              <a:cxnLst/>
              <a:rect l="l" t="t" r="r" b="b"/>
              <a:pathLst>
                <a:path w="1595" h="1030" extrusionOk="0">
                  <a:moveTo>
                    <a:pt x="0" y="1"/>
                  </a:moveTo>
                  <a:lnTo>
                    <a:pt x="0" y="390"/>
                  </a:lnTo>
                  <a:lnTo>
                    <a:pt x="992" y="1030"/>
                  </a:lnTo>
                  <a:lnTo>
                    <a:pt x="1594" y="10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9"/>
            <p:cNvSpPr/>
            <p:nvPr/>
          </p:nvSpPr>
          <p:spPr>
            <a:xfrm>
              <a:off x="813569" y="5284160"/>
              <a:ext cx="212431" cy="136991"/>
            </a:xfrm>
            <a:custGeom>
              <a:avLst/>
              <a:gdLst/>
              <a:ahLst/>
              <a:cxnLst/>
              <a:rect l="l" t="t" r="r" b="b"/>
              <a:pathLst>
                <a:path w="3113" h="2008" extrusionOk="0">
                  <a:moveTo>
                    <a:pt x="0" y="0"/>
                  </a:moveTo>
                  <a:lnTo>
                    <a:pt x="0" y="389"/>
                  </a:lnTo>
                  <a:lnTo>
                    <a:pt x="2523" y="2008"/>
                  </a:lnTo>
                  <a:lnTo>
                    <a:pt x="3112" y="20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9"/>
            <p:cNvSpPr/>
            <p:nvPr/>
          </p:nvSpPr>
          <p:spPr>
            <a:xfrm>
              <a:off x="813569" y="5218189"/>
              <a:ext cx="316019" cy="202962"/>
            </a:xfrm>
            <a:custGeom>
              <a:avLst/>
              <a:gdLst/>
              <a:ahLst/>
              <a:cxnLst/>
              <a:rect l="l" t="t" r="r" b="b"/>
              <a:pathLst>
                <a:path w="4631" h="2975" extrusionOk="0">
                  <a:moveTo>
                    <a:pt x="0" y="1"/>
                  </a:moveTo>
                  <a:lnTo>
                    <a:pt x="0" y="377"/>
                  </a:lnTo>
                  <a:lnTo>
                    <a:pt x="4041" y="2975"/>
                  </a:lnTo>
                  <a:lnTo>
                    <a:pt x="4631" y="29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9"/>
            <p:cNvSpPr/>
            <p:nvPr/>
          </p:nvSpPr>
          <p:spPr>
            <a:xfrm>
              <a:off x="813569" y="5151467"/>
              <a:ext cx="413671" cy="268865"/>
            </a:xfrm>
            <a:custGeom>
              <a:avLst/>
              <a:gdLst/>
              <a:ahLst/>
              <a:cxnLst/>
              <a:rect l="l" t="t" r="r" b="b"/>
              <a:pathLst>
                <a:path w="6062" h="3941" extrusionOk="0">
                  <a:moveTo>
                    <a:pt x="0" y="0"/>
                  </a:moveTo>
                  <a:lnTo>
                    <a:pt x="0" y="377"/>
                  </a:lnTo>
                  <a:lnTo>
                    <a:pt x="5547" y="3940"/>
                  </a:lnTo>
                  <a:cubicBezTo>
                    <a:pt x="5710" y="3928"/>
                    <a:pt x="5886" y="3915"/>
                    <a:pt x="6061" y="38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9"/>
            <p:cNvSpPr/>
            <p:nvPr/>
          </p:nvSpPr>
          <p:spPr>
            <a:xfrm>
              <a:off x="813569" y="5084677"/>
              <a:ext cx="490714" cy="322829"/>
            </a:xfrm>
            <a:custGeom>
              <a:avLst/>
              <a:gdLst/>
              <a:ahLst/>
              <a:cxnLst/>
              <a:rect l="l" t="t" r="r" b="b"/>
              <a:pathLst>
                <a:path w="7191" h="4732" extrusionOk="0">
                  <a:moveTo>
                    <a:pt x="0" y="0"/>
                  </a:moveTo>
                  <a:lnTo>
                    <a:pt x="0" y="389"/>
                  </a:lnTo>
                  <a:lnTo>
                    <a:pt x="6777" y="4731"/>
                  </a:lnTo>
                  <a:cubicBezTo>
                    <a:pt x="6915" y="4694"/>
                    <a:pt x="7053" y="4668"/>
                    <a:pt x="7191" y="46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9"/>
            <p:cNvSpPr/>
            <p:nvPr/>
          </p:nvSpPr>
          <p:spPr>
            <a:xfrm>
              <a:off x="814388" y="5019593"/>
              <a:ext cx="554109" cy="365604"/>
            </a:xfrm>
            <a:custGeom>
              <a:avLst/>
              <a:gdLst/>
              <a:ahLst/>
              <a:cxnLst/>
              <a:rect l="l" t="t" r="r" b="b"/>
              <a:pathLst>
                <a:path w="8120" h="5359" extrusionOk="0">
                  <a:moveTo>
                    <a:pt x="26" y="1"/>
                  </a:moveTo>
                  <a:cubicBezTo>
                    <a:pt x="13" y="126"/>
                    <a:pt x="1" y="252"/>
                    <a:pt x="1" y="365"/>
                  </a:cubicBezTo>
                  <a:lnTo>
                    <a:pt x="7769" y="5359"/>
                  </a:lnTo>
                  <a:cubicBezTo>
                    <a:pt x="7894" y="5309"/>
                    <a:pt x="8007" y="5259"/>
                    <a:pt x="8120" y="5196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9"/>
            <p:cNvSpPr/>
            <p:nvPr/>
          </p:nvSpPr>
          <p:spPr>
            <a:xfrm>
              <a:off x="821280" y="4959694"/>
              <a:ext cx="602082" cy="396441"/>
            </a:xfrm>
            <a:custGeom>
              <a:avLst/>
              <a:gdLst/>
              <a:ahLst/>
              <a:cxnLst/>
              <a:rect l="l" t="t" r="r" b="b"/>
              <a:pathLst>
                <a:path w="8823" h="5811" extrusionOk="0">
                  <a:moveTo>
                    <a:pt x="76" y="0"/>
                  </a:moveTo>
                  <a:cubicBezTo>
                    <a:pt x="50" y="113"/>
                    <a:pt x="25" y="226"/>
                    <a:pt x="0" y="339"/>
                  </a:cubicBezTo>
                  <a:lnTo>
                    <a:pt x="8521" y="5810"/>
                  </a:lnTo>
                  <a:cubicBezTo>
                    <a:pt x="8621" y="5748"/>
                    <a:pt x="8722" y="5685"/>
                    <a:pt x="8822" y="5622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9"/>
            <p:cNvSpPr/>
            <p:nvPr/>
          </p:nvSpPr>
          <p:spPr>
            <a:xfrm>
              <a:off x="835815" y="4904024"/>
              <a:ext cx="635451" cy="417863"/>
            </a:xfrm>
            <a:custGeom>
              <a:avLst/>
              <a:gdLst/>
              <a:ahLst/>
              <a:cxnLst/>
              <a:rect l="l" t="t" r="r" b="b"/>
              <a:pathLst>
                <a:path w="9312" h="6125" extrusionOk="0">
                  <a:moveTo>
                    <a:pt x="114" y="0"/>
                  </a:moveTo>
                  <a:cubicBezTo>
                    <a:pt x="76" y="113"/>
                    <a:pt x="38" y="214"/>
                    <a:pt x="1" y="314"/>
                  </a:cubicBezTo>
                  <a:lnTo>
                    <a:pt x="9048" y="6124"/>
                  </a:lnTo>
                  <a:cubicBezTo>
                    <a:pt x="9136" y="6049"/>
                    <a:pt x="9224" y="5974"/>
                    <a:pt x="9312" y="5911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9"/>
            <p:cNvSpPr/>
            <p:nvPr/>
          </p:nvSpPr>
          <p:spPr>
            <a:xfrm>
              <a:off x="857242" y="4852653"/>
              <a:ext cx="654285" cy="430689"/>
            </a:xfrm>
            <a:custGeom>
              <a:avLst/>
              <a:gdLst/>
              <a:ahLst/>
              <a:cxnLst/>
              <a:rect l="l" t="t" r="r" b="b"/>
              <a:pathLst>
                <a:path w="9588" h="6313" extrusionOk="0">
                  <a:moveTo>
                    <a:pt x="138" y="1"/>
                  </a:moveTo>
                  <a:cubicBezTo>
                    <a:pt x="88" y="101"/>
                    <a:pt x="38" y="189"/>
                    <a:pt x="0" y="289"/>
                  </a:cubicBezTo>
                  <a:lnTo>
                    <a:pt x="9374" y="6313"/>
                  </a:lnTo>
                  <a:cubicBezTo>
                    <a:pt x="9450" y="6225"/>
                    <a:pt x="9525" y="6149"/>
                    <a:pt x="9588" y="6074"/>
                  </a:cubicBezTo>
                  <a:lnTo>
                    <a:pt x="1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9"/>
            <p:cNvSpPr/>
            <p:nvPr/>
          </p:nvSpPr>
          <p:spPr>
            <a:xfrm>
              <a:off x="883788" y="4804693"/>
              <a:ext cx="662883" cy="435874"/>
            </a:xfrm>
            <a:custGeom>
              <a:avLst/>
              <a:gdLst/>
              <a:ahLst/>
              <a:cxnLst/>
              <a:rect l="l" t="t" r="r" b="b"/>
              <a:pathLst>
                <a:path w="9714" h="6389" extrusionOk="0">
                  <a:moveTo>
                    <a:pt x="176" y="1"/>
                  </a:moveTo>
                  <a:cubicBezTo>
                    <a:pt x="113" y="89"/>
                    <a:pt x="51" y="177"/>
                    <a:pt x="0" y="277"/>
                  </a:cubicBezTo>
                  <a:lnTo>
                    <a:pt x="9525" y="6388"/>
                  </a:lnTo>
                  <a:cubicBezTo>
                    <a:pt x="9588" y="6300"/>
                    <a:pt x="9650" y="6212"/>
                    <a:pt x="9713" y="6125"/>
                  </a:cubicBezTo>
                  <a:lnTo>
                    <a:pt x="1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9"/>
            <p:cNvSpPr/>
            <p:nvPr/>
          </p:nvSpPr>
          <p:spPr>
            <a:xfrm>
              <a:off x="916338" y="4760212"/>
              <a:ext cx="660290" cy="434100"/>
            </a:xfrm>
            <a:custGeom>
              <a:avLst/>
              <a:gdLst/>
              <a:ahLst/>
              <a:cxnLst/>
              <a:rect l="l" t="t" r="r" b="b"/>
              <a:pathLst>
                <a:path w="9676" h="6363" extrusionOk="0">
                  <a:moveTo>
                    <a:pt x="214" y="0"/>
                  </a:moveTo>
                  <a:cubicBezTo>
                    <a:pt x="138" y="88"/>
                    <a:pt x="63" y="163"/>
                    <a:pt x="0" y="251"/>
                  </a:cubicBezTo>
                  <a:lnTo>
                    <a:pt x="9512" y="6363"/>
                  </a:lnTo>
                  <a:cubicBezTo>
                    <a:pt x="9562" y="6262"/>
                    <a:pt x="9625" y="6174"/>
                    <a:pt x="9675" y="6074"/>
                  </a:cubicBezTo>
                  <a:lnTo>
                    <a:pt x="2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9"/>
            <p:cNvSpPr/>
            <p:nvPr/>
          </p:nvSpPr>
          <p:spPr>
            <a:xfrm>
              <a:off x="954826" y="4719960"/>
              <a:ext cx="644936" cy="423866"/>
            </a:xfrm>
            <a:custGeom>
              <a:avLst/>
              <a:gdLst/>
              <a:ahLst/>
              <a:cxnLst/>
              <a:rect l="l" t="t" r="r" b="b"/>
              <a:pathLst>
                <a:path w="9451" h="6213" extrusionOk="0">
                  <a:moveTo>
                    <a:pt x="239" y="1"/>
                  </a:moveTo>
                  <a:cubicBezTo>
                    <a:pt x="151" y="76"/>
                    <a:pt x="76" y="151"/>
                    <a:pt x="1" y="226"/>
                  </a:cubicBezTo>
                  <a:lnTo>
                    <a:pt x="9325" y="6212"/>
                  </a:lnTo>
                  <a:cubicBezTo>
                    <a:pt x="9375" y="6112"/>
                    <a:pt x="9413" y="6011"/>
                    <a:pt x="9450" y="5911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9"/>
            <p:cNvSpPr/>
            <p:nvPr/>
          </p:nvSpPr>
          <p:spPr>
            <a:xfrm>
              <a:off x="998500" y="4683120"/>
              <a:ext cx="619210" cy="407629"/>
            </a:xfrm>
            <a:custGeom>
              <a:avLst/>
              <a:gdLst/>
              <a:ahLst/>
              <a:cxnLst/>
              <a:rect l="l" t="t" r="r" b="b"/>
              <a:pathLst>
                <a:path w="9074" h="5975" extrusionOk="0">
                  <a:moveTo>
                    <a:pt x="289" y="1"/>
                  </a:moveTo>
                  <a:cubicBezTo>
                    <a:pt x="189" y="76"/>
                    <a:pt x="101" y="139"/>
                    <a:pt x="1" y="214"/>
                  </a:cubicBezTo>
                  <a:lnTo>
                    <a:pt x="8973" y="5974"/>
                  </a:lnTo>
                  <a:cubicBezTo>
                    <a:pt x="9011" y="5861"/>
                    <a:pt x="9036" y="5748"/>
                    <a:pt x="9074" y="5648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9"/>
            <p:cNvSpPr/>
            <p:nvPr/>
          </p:nvSpPr>
          <p:spPr>
            <a:xfrm>
              <a:off x="1049884" y="4652352"/>
              <a:ext cx="578129" cy="380136"/>
            </a:xfrm>
            <a:custGeom>
              <a:avLst/>
              <a:gdLst/>
              <a:ahLst/>
              <a:cxnLst/>
              <a:rect l="l" t="t" r="r" b="b"/>
              <a:pathLst>
                <a:path w="8472" h="5572" extrusionOk="0">
                  <a:moveTo>
                    <a:pt x="327" y="0"/>
                  </a:moveTo>
                  <a:cubicBezTo>
                    <a:pt x="214" y="50"/>
                    <a:pt x="114" y="113"/>
                    <a:pt x="1" y="163"/>
                  </a:cubicBezTo>
                  <a:lnTo>
                    <a:pt x="8421" y="5572"/>
                  </a:lnTo>
                  <a:cubicBezTo>
                    <a:pt x="8446" y="5459"/>
                    <a:pt x="8459" y="5333"/>
                    <a:pt x="8471" y="5220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9"/>
            <p:cNvSpPr/>
            <p:nvPr/>
          </p:nvSpPr>
          <p:spPr>
            <a:xfrm>
              <a:off x="1109868" y="4625814"/>
              <a:ext cx="521558" cy="344183"/>
            </a:xfrm>
            <a:custGeom>
              <a:avLst/>
              <a:gdLst/>
              <a:ahLst/>
              <a:cxnLst/>
              <a:rect l="l" t="t" r="r" b="b"/>
              <a:pathLst>
                <a:path w="7643" h="5045" extrusionOk="0">
                  <a:moveTo>
                    <a:pt x="377" y="0"/>
                  </a:moveTo>
                  <a:cubicBezTo>
                    <a:pt x="251" y="50"/>
                    <a:pt x="126" y="88"/>
                    <a:pt x="0" y="138"/>
                  </a:cubicBezTo>
                  <a:lnTo>
                    <a:pt x="7630" y="5045"/>
                  </a:lnTo>
                  <a:cubicBezTo>
                    <a:pt x="7630" y="4969"/>
                    <a:pt x="7642" y="4907"/>
                    <a:pt x="7642" y="4844"/>
                  </a:cubicBezTo>
                  <a:lnTo>
                    <a:pt x="7642" y="4656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9"/>
            <p:cNvSpPr/>
            <p:nvPr/>
          </p:nvSpPr>
          <p:spPr>
            <a:xfrm>
              <a:off x="1180087" y="4608690"/>
              <a:ext cx="451339" cy="294517"/>
            </a:xfrm>
            <a:custGeom>
              <a:avLst/>
              <a:gdLst/>
              <a:ahLst/>
              <a:cxnLst/>
              <a:rect l="l" t="t" r="r" b="b"/>
              <a:pathLst>
                <a:path w="6614" h="4317" extrusionOk="0">
                  <a:moveTo>
                    <a:pt x="465" y="0"/>
                  </a:moveTo>
                  <a:cubicBezTo>
                    <a:pt x="314" y="25"/>
                    <a:pt x="151" y="50"/>
                    <a:pt x="0" y="75"/>
                  </a:cubicBezTo>
                  <a:lnTo>
                    <a:pt x="6613" y="4317"/>
                  </a:lnTo>
                  <a:lnTo>
                    <a:pt x="6613" y="394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9"/>
            <p:cNvSpPr/>
            <p:nvPr/>
          </p:nvSpPr>
          <p:spPr>
            <a:xfrm>
              <a:off x="1268253" y="4603505"/>
              <a:ext cx="363173" cy="233799"/>
            </a:xfrm>
            <a:custGeom>
              <a:avLst/>
              <a:gdLst/>
              <a:ahLst/>
              <a:cxnLst/>
              <a:rect l="l" t="t" r="r" b="b"/>
              <a:pathLst>
                <a:path w="5322" h="3427" extrusionOk="0">
                  <a:moveTo>
                    <a:pt x="1" y="1"/>
                  </a:moveTo>
                  <a:lnTo>
                    <a:pt x="5321" y="3427"/>
                  </a:lnTo>
                  <a:lnTo>
                    <a:pt x="5321" y="3038"/>
                  </a:lnTo>
                  <a:lnTo>
                    <a:pt x="5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9"/>
            <p:cNvSpPr/>
            <p:nvPr/>
          </p:nvSpPr>
          <p:spPr>
            <a:xfrm>
              <a:off x="1371023" y="4603505"/>
              <a:ext cx="260404" cy="167009"/>
            </a:xfrm>
            <a:custGeom>
              <a:avLst/>
              <a:gdLst/>
              <a:ahLst/>
              <a:cxnLst/>
              <a:rect l="l" t="t" r="r" b="b"/>
              <a:pathLst>
                <a:path w="3816" h="2448" extrusionOk="0">
                  <a:moveTo>
                    <a:pt x="1" y="1"/>
                  </a:moveTo>
                  <a:lnTo>
                    <a:pt x="3815" y="2448"/>
                  </a:lnTo>
                  <a:lnTo>
                    <a:pt x="3815" y="2059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9"/>
            <p:cNvSpPr/>
            <p:nvPr/>
          </p:nvSpPr>
          <p:spPr>
            <a:xfrm>
              <a:off x="1474680" y="4603505"/>
              <a:ext cx="156747" cy="100287"/>
            </a:xfrm>
            <a:custGeom>
              <a:avLst/>
              <a:gdLst/>
              <a:ahLst/>
              <a:cxnLst/>
              <a:rect l="l" t="t" r="r" b="b"/>
              <a:pathLst>
                <a:path w="2297" h="1470" extrusionOk="0">
                  <a:moveTo>
                    <a:pt x="0" y="1"/>
                  </a:moveTo>
                  <a:lnTo>
                    <a:pt x="2296" y="1469"/>
                  </a:lnTo>
                  <a:lnTo>
                    <a:pt x="2296" y="1093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9"/>
            <p:cNvSpPr/>
            <p:nvPr/>
          </p:nvSpPr>
          <p:spPr>
            <a:xfrm>
              <a:off x="1579155" y="4603505"/>
              <a:ext cx="52272" cy="33497"/>
            </a:xfrm>
            <a:custGeom>
              <a:avLst/>
              <a:gdLst/>
              <a:ahLst/>
              <a:cxnLst/>
              <a:rect l="l" t="t" r="r" b="b"/>
              <a:pathLst>
                <a:path w="766" h="491" extrusionOk="0">
                  <a:moveTo>
                    <a:pt x="0" y="1"/>
                  </a:moveTo>
                  <a:lnTo>
                    <a:pt x="765" y="490"/>
                  </a:lnTo>
                  <a:lnTo>
                    <a:pt x="765" y="114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14"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3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75" name="Google Shape;1075;p31"/>
          <p:cNvSpPr txBox="1">
            <a:spLocks noGrp="1"/>
          </p:cNvSpPr>
          <p:nvPr>
            <p:ph type="subTitle" idx="1"/>
          </p:nvPr>
        </p:nvSpPr>
        <p:spPr>
          <a:xfrm>
            <a:off x="5713500" y="3765950"/>
            <a:ext cx="2397000" cy="6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76" name="Google Shape;1076;p31"/>
          <p:cNvSpPr txBox="1">
            <a:spLocks noGrp="1"/>
          </p:cNvSpPr>
          <p:nvPr>
            <p:ph type="subTitle" idx="2"/>
          </p:nvPr>
        </p:nvSpPr>
        <p:spPr>
          <a:xfrm>
            <a:off x="5713500" y="3416600"/>
            <a:ext cx="2397000" cy="3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1077" name="Google Shape;1077;p31"/>
          <p:cNvSpPr txBox="1">
            <a:spLocks noGrp="1"/>
          </p:cNvSpPr>
          <p:nvPr>
            <p:ph type="subTitle" idx="3"/>
          </p:nvPr>
        </p:nvSpPr>
        <p:spPr>
          <a:xfrm>
            <a:off x="5713500" y="2709675"/>
            <a:ext cx="2397000" cy="6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78" name="Google Shape;1078;p31"/>
          <p:cNvSpPr txBox="1">
            <a:spLocks noGrp="1"/>
          </p:cNvSpPr>
          <p:nvPr>
            <p:ph type="subTitle" idx="4"/>
          </p:nvPr>
        </p:nvSpPr>
        <p:spPr>
          <a:xfrm>
            <a:off x="5713500" y="2360325"/>
            <a:ext cx="2397000" cy="3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1079" name="Google Shape;1079;p31"/>
          <p:cNvSpPr txBox="1">
            <a:spLocks noGrp="1"/>
          </p:cNvSpPr>
          <p:nvPr>
            <p:ph type="subTitle" idx="5"/>
          </p:nvPr>
        </p:nvSpPr>
        <p:spPr>
          <a:xfrm>
            <a:off x="5713500" y="1653400"/>
            <a:ext cx="2397000" cy="6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80" name="Google Shape;1080;p31"/>
          <p:cNvSpPr txBox="1">
            <a:spLocks noGrp="1"/>
          </p:cNvSpPr>
          <p:nvPr>
            <p:ph type="subTitle" idx="6"/>
          </p:nvPr>
        </p:nvSpPr>
        <p:spPr>
          <a:xfrm>
            <a:off x="5713500" y="1304050"/>
            <a:ext cx="2397000" cy="3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grpSp>
        <p:nvGrpSpPr>
          <p:cNvPr id="1081" name="Google Shape;1081;p31"/>
          <p:cNvGrpSpPr/>
          <p:nvPr/>
        </p:nvGrpSpPr>
        <p:grpSpPr>
          <a:xfrm flipH="1">
            <a:off x="-320175" y="3990644"/>
            <a:ext cx="3545529" cy="1688867"/>
            <a:chOff x="4063975" y="-1169456"/>
            <a:chExt cx="3545529" cy="1688867"/>
          </a:xfrm>
        </p:grpSpPr>
        <p:sp>
          <p:nvSpPr>
            <p:cNvPr id="1082" name="Google Shape;1082;p31"/>
            <p:cNvSpPr/>
            <p:nvPr/>
          </p:nvSpPr>
          <p:spPr>
            <a:xfrm flipH="1">
              <a:off x="5920692" y="-1169456"/>
              <a:ext cx="1688812" cy="1688867"/>
            </a:xfrm>
            <a:custGeom>
              <a:avLst/>
              <a:gdLst/>
              <a:ahLst/>
              <a:cxnLst/>
              <a:rect l="l" t="t" r="r" b="b"/>
              <a:pathLst>
                <a:path w="21974" h="21974" extrusionOk="0">
                  <a:moveTo>
                    <a:pt x="16779" y="0"/>
                  </a:moveTo>
                  <a:cubicBezTo>
                    <a:pt x="7505" y="0"/>
                    <a:pt x="1" y="7505"/>
                    <a:pt x="1" y="16766"/>
                  </a:cubicBezTo>
                  <a:lnTo>
                    <a:pt x="1" y="21973"/>
                  </a:lnTo>
                  <a:lnTo>
                    <a:pt x="5196" y="21973"/>
                  </a:lnTo>
                  <a:cubicBezTo>
                    <a:pt x="14470" y="21973"/>
                    <a:pt x="21974" y="14457"/>
                    <a:pt x="21974" y="5196"/>
                  </a:cubicBezTo>
                  <a:lnTo>
                    <a:pt x="219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3" name="Google Shape;1083;p31"/>
            <p:cNvGrpSpPr/>
            <p:nvPr/>
          </p:nvGrpSpPr>
          <p:grpSpPr>
            <a:xfrm flipH="1">
              <a:off x="5560019" y="-414208"/>
              <a:ext cx="877847" cy="868009"/>
              <a:chOff x="6088588" y="-408158"/>
              <a:chExt cx="877847" cy="868009"/>
            </a:xfrm>
          </p:grpSpPr>
          <p:sp>
            <p:nvSpPr>
              <p:cNvPr id="1084" name="Google Shape;1084;p31"/>
              <p:cNvSpPr/>
              <p:nvPr/>
            </p:nvSpPr>
            <p:spPr>
              <a:xfrm>
                <a:off x="6088588" y="-408158"/>
                <a:ext cx="55755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640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6401" y="289"/>
                    </a:lnTo>
                    <a:cubicBezTo>
                      <a:pt x="6100" y="176"/>
                      <a:pt x="5773" y="76"/>
                      <a:pt x="544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31"/>
              <p:cNvSpPr/>
              <p:nvPr/>
            </p:nvSpPr>
            <p:spPr>
              <a:xfrm>
                <a:off x="6088588" y="-348055"/>
                <a:ext cx="669054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7681" y="289"/>
                    </a:lnTo>
                    <a:cubicBezTo>
                      <a:pt x="7555" y="189"/>
                      <a:pt x="7417" y="101"/>
                      <a:pt x="726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31"/>
              <p:cNvSpPr/>
              <p:nvPr/>
            </p:nvSpPr>
            <p:spPr>
              <a:xfrm>
                <a:off x="6088588" y="-287865"/>
                <a:ext cx="738999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484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8484" y="289"/>
                    </a:lnTo>
                    <a:cubicBezTo>
                      <a:pt x="8396" y="201"/>
                      <a:pt x="8308" y="113"/>
                      <a:pt x="820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31"/>
              <p:cNvSpPr/>
              <p:nvPr/>
            </p:nvSpPr>
            <p:spPr>
              <a:xfrm>
                <a:off x="6088588" y="-227762"/>
                <a:ext cx="78821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049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049" y="289"/>
                    </a:lnTo>
                    <a:cubicBezTo>
                      <a:pt x="8986" y="201"/>
                      <a:pt x="8923" y="113"/>
                      <a:pt x="884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31"/>
              <p:cNvSpPr/>
              <p:nvPr/>
            </p:nvSpPr>
            <p:spPr>
              <a:xfrm>
                <a:off x="6088588" y="-167659"/>
                <a:ext cx="824275" cy="26306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302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463" y="302"/>
                    </a:lnTo>
                    <a:cubicBezTo>
                      <a:pt x="9425" y="201"/>
                      <a:pt x="9375" y="113"/>
                      <a:pt x="9325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31"/>
              <p:cNvSpPr/>
              <p:nvPr/>
            </p:nvSpPr>
            <p:spPr>
              <a:xfrm>
                <a:off x="6088588" y="-106424"/>
                <a:ext cx="85049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764" h="289" extrusionOk="0">
                    <a:moveTo>
                      <a:pt x="1" y="0"/>
                    </a:moveTo>
                    <a:lnTo>
                      <a:pt x="1" y="264"/>
                    </a:lnTo>
                    <a:lnTo>
                      <a:pt x="9764" y="289"/>
                    </a:lnTo>
                    <a:cubicBezTo>
                      <a:pt x="9726" y="188"/>
                      <a:pt x="9689" y="101"/>
                      <a:pt x="9663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31"/>
              <p:cNvSpPr/>
              <p:nvPr/>
            </p:nvSpPr>
            <p:spPr>
              <a:xfrm>
                <a:off x="6088588" y="-46321"/>
                <a:ext cx="866956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953" h="289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151"/>
                      <a:pt x="1" y="214"/>
                      <a:pt x="1" y="264"/>
                    </a:cubicBezTo>
                    <a:lnTo>
                      <a:pt x="9952" y="289"/>
                    </a:lnTo>
                    <a:cubicBezTo>
                      <a:pt x="9940" y="189"/>
                      <a:pt x="9914" y="101"/>
                      <a:pt x="9889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31"/>
              <p:cNvSpPr/>
              <p:nvPr/>
            </p:nvSpPr>
            <p:spPr>
              <a:xfrm>
                <a:off x="6090766" y="13782"/>
                <a:ext cx="87348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10028" h="290" extrusionOk="0">
                    <a:moveTo>
                      <a:pt x="1" y="1"/>
                    </a:moveTo>
                    <a:cubicBezTo>
                      <a:pt x="13" y="88"/>
                      <a:pt x="26" y="176"/>
                      <a:pt x="39" y="264"/>
                    </a:cubicBezTo>
                    <a:lnTo>
                      <a:pt x="10027" y="289"/>
                    </a:lnTo>
                    <a:cubicBezTo>
                      <a:pt x="10027" y="201"/>
                      <a:pt x="10015" y="101"/>
                      <a:pt x="10002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31"/>
              <p:cNvSpPr/>
              <p:nvPr/>
            </p:nvSpPr>
            <p:spPr>
              <a:xfrm>
                <a:off x="6101741" y="73885"/>
                <a:ext cx="86469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927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" y="89"/>
                      <a:pt x="38" y="176"/>
                      <a:pt x="63" y="264"/>
                    </a:cubicBezTo>
                    <a:lnTo>
                      <a:pt x="9927" y="289"/>
                    </a:lnTo>
                    <a:lnTo>
                      <a:pt x="9927" y="114"/>
                    </a:lnTo>
                    <a:cubicBezTo>
                      <a:pt x="9927" y="76"/>
                      <a:pt x="9927" y="51"/>
                      <a:pt x="9927" y="1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31"/>
              <p:cNvSpPr/>
              <p:nvPr/>
            </p:nvSpPr>
            <p:spPr>
              <a:xfrm>
                <a:off x="6119250" y="133988"/>
                <a:ext cx="847183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" y="89"/>
                      <a:pt x="63" y="177"/>
                      <a:pt x="101" y="264"/>
                    </a:cubicBezTo>
                    <a:lnTo>
                      <a:pt x="9726" y="289"/>
                    </a:lnTo>
                    <a:lnTo>
                      <a:pt x="9726" y="1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31"/>
              <p:cNvSpPr/>
              <p:nvPr/>
            </p:nvSpPr>
            <p:spPr>
              <a:xfrm>
                <a:off x="6145469" y="194179"/>
                <a:ext cx="820965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425" h="289" extrusionOk="0">
                    <a:moveTo>
                      <a:pt x="0" y="0"/>
                    </a:moveTo>
                    <a:cubicBezTo>
                      <a:pt x="51" y="88"/>
                      <a:pt x="101" y="188"/>
                      <a:pt x="151" y="276"/>
                    </a:cubicBezTo>
                    <a:lnTo>
                      <a:pt x="9425" y="289"/>
                    </a:lnTo>
                    <a:lnTo>
                      <a:pt x="9425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31"/>
              <p:cNvSpPr/>
              <p:nvPr/>
            </p:nvSpPr>
            <p:spPr>
              <a:xfrm>
                <a:off x="6182663" y="254282"/>
                <a:ext cx="783771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289" extrusionOk="0">
                    <a:moveTo>
                      <a:pt x="0" y="0"/>
                    </a:moveTo>
                    <a:cubicBezTo>
                      <a:pt x="75" y="88"/>
                      <a:pt x="138" y="188"/>
                      <a:pt x="213" y="276"/>
                    </a:cubicBezTo>
                    <a:lnTo>
                      <a:pt x="8998" y="289"/>
                    </a:lnTo>
                    <a:lnTo>
                      <a:pt x="8998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31"/>
              <p:cNvSpPr/>
              <p:nvPr/>
            </p:nvSpPr>
            <p:spPr>
              <a:xfrm>
                <a:off x="6233968" y="314385"/>
                <a:ext cx="732466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8409" h="29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1" y="101"/>
                      <a:pt x="189" y="189"/>
                      <a:pt x="289" y="277"/>
                    </a:cubicBezTo>
                    <a:lnTo>
                      <a:pt x="8409" y="289"/>
                    </a:lnTo>
                    <a:lnTo>
                      <a:pt x="8409" y="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31"/>
              <p:cNvSpPr/>
              <p:nvPr/>
            </p:nvSpPr>
            <p:spPr>
              <a:xfrm>
                <a:off x="6307224" y="374488"/>
                <a:ext cx="65921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568" h="29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9" y="101"/>
                      <a:pt x="289" y="189"/>
                      <a:pt x="440" y="277"/>
                    </a:cubicBezTo>
                    <a:lnTo>
                      <a:pt x="7568" y="289"/>
                    </a:lnTo>
                    <a:lnTo>
                      <a:pt x="7568" y="2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31"/>
              <p:cNvSpPr/>
              <p:nvPr/>
            </p:nvSpPr>
            <p:spPr>
              <a:xfrm>
                <a:off x="6427430" y="435723"/>
                <a:ext cx="539006" cy="24128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27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3" y="126"/>
                      <a:pt x="829" y="226"/>
                      <a:pt x="1256" y="276"/>
                    </a:cubicBezTo>
                    <a:lnTo>
                      <a:pt x="6188" y="276"/>
                    </a:lnTo>
                    <a:lnTo>
                      <a:pt x="6188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9" name="Google Shape;1099;p31"/>
            <p:cNvSpPr/>
            <p:nvPr/>
          </p:nvSpPr>
          <p:spPr>
            <a:xfrm>
              <a:off x="4628261" y="-546774"/>
              <a:ext cx="781992" cy="781992"/>
            </a:xfrm>
            <a:custGeom>
              <a:avLst/>
              <a:gdLst/>
              <a:ahLst/>
              <a:cxnLst/>
              <a:rect l="l" t="t" r="r" b="b"/>
              <a:pathLst>
                <a:path w="7606" h="7606" extrusionOk="0">
                  <a:moveTo>
                    <a:pt x="0" y="1"/>
                  </a:moveTo>
                  <a:lnTo>
                    <a:pt x="0" y="3251"/>
                  </a:lnTo>
                  <a:cubicBezTo>
                    <a:pt x="0" y="5660"/>
                    <a:pt x="1946" y="7605"/>
                    <a:pt x="4367" y="7605"/>
                  </a:cubicBezTo>
                  <a:lnTo>
                    <a:pt x="7605" y="7605"/>
                  </a:lnTo>
                  <a:lnTo>
                    <a:pt x="7605" y="4167"/>
                  </a:lnTo>
                  <a:cubicBezTo>
                    <a:pt x="7605" y="1871"/>
                    <a:pt x="5735" y="1"/>
                    <a:pt x="34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100" name="Google Shape;1100;p31"/>
            <p:cNvSpPr/>
            <p:nvPr/>
          </p:nvSpPr>
          <p:spPr>
            <a:xfrm flipH="1">
              <a:off x="4063975" y="-150121"/>
              <a:ext cx="510096" cy="509135"/>
            </a:xfrm>
            <a:custGeom>
              <a:avLst/>
              <a:gdLst/>
              <a:ahLst/>
              <a:cxnLst/>
              <a:rect l="l" t="t" r="r" b="b"/>
              <a:pathLst>
                <a:path w="6375" h="6363" extrusionOk="0">
                  <a:moveTo>
                    <a:pt x="0" y="0"/>
                  </a:moveTo>
                  <a:lnTo>
                    <a:pt x="0" y="2874"/>
                  </a:lnTo>
                  <a:cubicBezTo>
                    <a:pt x="0" y="4806"/>
                    <a:pt x="1569" y="6362"/>
                    <a:pt x="3489" y="6362"/>
                  </a:cubicBezTo>
                  <a:lnTo>
                    <a:pt x="6375" y="6362"/>
                  </a:lnTo>
                  <a:lnTo>
                    <a:pt x="6375" y="3652"/>
                  </a:lnTo>
                  <a:cubicBezTo>
                    <a:pt x="6375" y="1631"/>
                    <a:pt x="4731" y="0"/>
                    <a:pt x="27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26"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3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03" name="Google Shape;1103;p32"/>
          <p:cNvSpPr txBox="1">
            <a:spLocks noGrp="1"/>
          </p:cNvSpPr>
          <p:nvPr>
            <p:ph type="subTitle" idx="1"/>
          </p:nvPr>
        </p:nvSpPr>
        <p:spPr>
          <a:xfrm>
            <a:off x="1405800" y="3700000"/>
            <a:ext cx="2397000" cy="6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04" name="Google Shape;1104;p32"/>
          <p:cNvSpPr txBox="1">
            <a:spLocks noGrp="1"/>
          </p:cNvSpPr>
          <p:nvPr>
            <p:ph type="subTitle" idx="2"/>
          </p:nvPr>
        </p:nvSpPr>
        <p:spPr>
          <a:xfrm>
            <a:off x="1405800" y="3350650"/>
            <a:ext cx="2397000" cy="3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 b="1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1105" name="Google Shape;1105;p32"/>
          <p:cNvSpPr txBox="1">
            <a:spLocks noGrp="1"/>
          </p:cNvSpPr>
          <p:nvPr>
            <p:ph type="subTitle" idx="3"/>
          </p:nvPr>
        </p:nvSpPr>
        <p:spPr>
          <a:xfrm>
            <a:off x="1405800" y="2643725"/>
            <a:ext cx="2397000" cy="6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06" name="Google Shape;1106;p32"/>
          <p:cNvSpPr txBox="1">
            <a:spLocks noGrp="1"/>
          </p:cNvSpPr>
          <p:nvPr>
            <p:ph type="subTitle" idx="4"/>
          </p:nvPr>
        </p:nvSpPr>
        <p:spPr>
          <a:xfrm>
            <a:off x="1405800" y="2294375"/>
            <a:ext cx="2397000" cy="3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 b="1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1107" name="Google Shape;1107;p32"/>
          <p:cNvSpPr txBox="1">
            <a:spLocks noGrp="1"/>
          </p:cNvSpPr>
          <p:nvPr>
            <p:ph type="subTitle" idx="5"/>
          </p:nvPr>
        </p:nvSpPr>
        <p:spPr>
          <a:xfrm>
            <a:off x="1405800" y="1587450"/>
            <a:ext cx="2397000" cy="6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08" name="Google Shape;1108;p32"/>
          <p:cNvSpPr txBox="1">
            <a:spLocks noGrp="1"/>
          </p:cNvSpPr>
          <p:nvPr>
            <p:ph type="subTitle" idx="6"/>
          </p:nvPr>
        </p:nvSpPr>
        <p:spPr>
          <a:xfrm>
            <a:off x="1405800" y="1238100"/>
            <a:ext cx="2397000" cy="3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 b="1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grpSp>
        <p:nvGrpSpPr>
          <p:cNvPr id="1109" name="Google Shape;1109;p32"/>
          <p:cNvGrpSpPr/>
          <p:nvPr/>
        </p:nvGrpSpPr>
        <p:grpSpPr>
          <a:xfrm rot="10800000" flipH="1">
            <a:off x="6883650" y="-306749"/>
            <a:ext cx="2373891" cy="1000575"/>
            <a:chOff x="4063975" y="-546774"/>
            <a:chExt cx="2373891" cy="1000575"/>
          </a:xfrm>
        </p:grpSpPr>
        <p:grpSp>
          <p:nvGrpSpPr>
            <p:cNvPr id="1110" name="Google Shape;1110;p32"/>
            <p:cNvGrpSpPr/>
            <p:nvPr/>
          </p:nvGrpSpPr>
          <p:grpSpPr>
            <a:xfrm flipH="1">
              <a:off x="5560019" y="-414208"/>
              <a:ext cx="877847" cy="868009"/>
              <a:chOff x="6088588" y="-408158"/>
              <a:chExt cx="877847" cy="868009"/>
            </a:xfrm>
          </p:grpSpPr>
          <p:sp>
            <p:nvSpPr>
              <p:cNvPr id="1111" name="Google Shape;1111;p32"/>
              <p:cNvSpPr/>
              <p:nvPr/>
            </p:nvSpPr>
            <p:spPr>
              <a:xfrm>
                <a:off x="6088588" y="-408158"/>
                <a:ext cx="55755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640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6401" y="289"/>
                    </a:lnTo>
                    <a:cubicBezTo>
                      <a:pt x="6100" y="176"/>
                      <a:pt x="5773" y="76"/>
                      <a:pt x="544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32"/>
              <p:cNvSpPr/>
              <p:nvPr/>
            </p:nvSpPr>
            <p:spPr>
              <a:xfrm>
                <a:off x="6088588" y="-348055"/>
                <a:ext cx="669054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7681" y="289"/>
                    </a:lnTo>
                    <a:cubicBezTo>
                      <a:pt x="7555" y="189"/>
                      <a:pt x="7417" y="101"/>
                      <a:pt x="726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32"/>
              <p:cNvSpPr/>
              <p:nvPr/>
            </p:nvSpPr>
            <p:spPr>
              <a:xfrm>
                <a:off x="6088588" y="-287865"/>
                <a:ext cx="738999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484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8484" y="289"/>
                    </a:lnTo>
                    <a:cubicBezTo>
                      <a:pt x="8396" y="201"/>
                      <a:pt x="8308" y="113"/>
                      <a:pt x="820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32"/>
              <p:cNvSpPr/>
              <p:nvPr/>
            </p:nvSpPr>
            <p:spPr>
              <a:xfrm>
                <a:off x="6088588" y="-227762"/>
                <a:ext cx="78821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049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049" y="289"/>
                    </a:lnTo>
                    <a:cubicBezTo>
                      <a:pt x="8986" y="201"/>
                      <a:pt x="8923" y="113"/>
                      <a:pt x="884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32"/>
              <p:cNvSpPr/>
              <p:nvPr/>
            </p:nvSpPr>
            <p:spPr>
              <a:xfrm>
                <a:off x="6088588" y="-167659"/>
                <a:ext cx="824275" cy="26306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302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463" y="302"/>
                    </a:lnTo>
                    <a:cubicBezTo>
                      <a:pt x="9425" y="201"/>
                      <a:pt x="9375" y="113"/>
                      <a:pt x="9325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32"/>
              <p:cNvSpPr/>
              <p:nvPr/>
            </p:nvSpPr>
            <p:spPr>
              <a:xfrm>
                <a:off x="6088588" y="-106424"/>
                <a:ext cx="85049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764" h="289" extrusionOk="0">
                    <a:moveTo>
                      <a:pt x="1" y="0"/>
                    </a:moveTo>
                    <a:lnTo>
                      <a:pt x="1" y="264"/>
                    </a:lnTo>
                    <a:lnTo>
                      <a:pt x="9764" y="289"/>
                    </a:lnTo>
                    <a:cubicBezTo>
                      <a:pt x="9726" y="188"/>
                      <a:pt x="9689" y="101"/>
                      <a:pt x="9663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32"/>
              <p:cNvSpPr/>
              <p:nvPr/>
            </p:nvSpPr>
            <p:spPr>
              <a:xfrm>
                <a:off x="6088588" y="-46321"/>
                <a:ext cx="866956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953" h="289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151"/>
                      <a:pt x="1" y="214"/>
                      <a:pt x="1" y="264"/>
                    </a:cubicBezTo>
                    <a:lnTo>
                      <a:pt x="9952" y="289"/>
                    </a:lnTo>
                    <a:cubicBezTo>
                      <a:pt x="9940" y="189"/>
                      <a:pt x="9914" y="101"/>
                      <a:pt x="9889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32"/>
              <p:cNvSpPr/>
              <p:nvPr/>
            </p:nvSpPr>
            <p:spPr>
              <a:xfrm>
                <a:off x="6090766" y="13782"/>
                <a:ext cx="87348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10028" h="290" extrusionOk="0">
                    <a:moveTo>
                      <a:pt x="1" y="1"/>
                    </a:moveTo>
                    <a:cubicBezTo>
                      <a:pt x="13" y="88"/>
                      <a:pt x="26" y="176"/>
                      <a:pt x="39" y="264"/>
                    </a:cubicBezTo>
                    <a:lnTo>
                      <a:pt x="10027" y="289"/>
                    </a:lnTo>
                    <a:cubicBezTo>
                      <a:pt x="10027" y="201"/>
                      <a:pt x="10015" y="101"/>
                      <a:pt x="10002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32"/>
              <p:cNvSpPr/>
              <p:nvPr/>
            </p:nvSpPr>
            <p:spPr>
              <a:xfrm>
                <a:off x="6101741" y="73885"/>
                <a:ext cx="86469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927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" y="89"/>
                      <a:pt x="38" y="176"/>
                      <a:pt x="63" y="264"/>
                    </a:cubicBezTo>
                    <a:lnTo>
                      <a:pt x="9927" y="289"/>
                    </a:lnTo>
                    <a:lnTo>
                      <a:pt x="9927" y="114"/>
                    </a:lnTo>
                    <a:cubicBezTo>
                      <a:pt x="9927" y="76"/>
                      <a:pt x="9927" y="51"/>
                      <a:pt x="9927" y="1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32"/>
              <p:cNvSpPr/>
              <p:nvPr/>
            </p:nvSpPr>
            <p:spPr>
              <a:xfrm>
                <a:off x="6119250" y="133988"/>
                <a:ext cx="847183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" y="89"/>
                      <a:pt x="63" y="177"/>
                      <a:pt x="101" y="264"/>
                    </a:cubicBezTo>
                    <a:lnTo>
                      <a:pt x="9726" y="289"/>
                    </a:lnTo>
                    <a:lnTo>
                      <a:pt x="9726" y="1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32"/>
              <p:cNvSpPr/>
              <p:nvPr/>
            </p:nvSpPr>
            <p:spPr>
              <a:xfrm>
                <a:off x="6145469" y="194179"/>
                <a:ext cx="820965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425" h="289" extrusionOk="0">
                    <a:moveTo>
                      <a:pt x="0" y="0"/>
                    </a:moveTo>
                    <a:cubicBezTo>
                      <a:pt x="51" y="88"/>
                      <a:pt x="101" y="188"/>
                      <a:pt x="151" y="276"/>
                    </a:cubicBezTo>
                    <a:lnTo>
                      <a:pt x="9425" y="289"/>
                    </a:lnTo>
                    <a:lnTo>
                      <a:pt x="9425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32"/>
              <p:cNvSpPr/>
              <p:nvPr/>
            </p:nvSpPr>
            <p:spPr>
              <a:xfrm>
                <a:off x="6182663" y="254282"/>
                <a:ext cx="783771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289" extrusionOk="0">
                    <a:moveTo>
                      <a:pt x="0" y="0"/>
                    </a:moveTo>
                    <a:cubicBezTo>
                      <a:pt x="75" y="88"/>
                      <a:pt x="138" y="188"/>
                      <a:pt x="213" y="276"/>
                    </a:cubicBezTo>
                    <a:lnTo>
                      <a:pt x="8998" y="289"/>
                    </a:lnTo>
                    <a:lnTo>
                      <a:pt x="8998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32"/>
              <p:cNvSpPr/>
              <p:nvPr/>
            </p:nvSpPr>
            <p:spPr>
              <a:xfrm>
                <a:off x="6233968" y="314385"/>
                <a:ext cx="732466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8409" h="29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1" y="101"/>
                      <a:pt x="189" y="189"/>
                      <a:pt x="289" y="277"/>
                    </a:cubicBezTo>
                    <a:lnTo>
                      <a:pt x="8409" y="289"/>
                    </a:lnTo>
                    <a:lnTo>
                      <a:pt x="8409" y="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32"/>
              <p:cNvSpPr/>
              <p:nvPr/>
            </p:nvSpPr>
            <p:spPr>
              <a:xfrm>
                <a:off x="6307224" y="374488"/>
                <a:ext cx="65921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568" h="29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9" y="101"/>
                      <a:pt x="289" y="189"/>
                      <a:pt x="440" y="277"/>
                    </a:cubicBezTo>
                    <a:lnTo>
                      <a:pt x="7568" y="289"/>
                    </a:lnTo>
                    <a:lnTo>
                      <a:pt x="7568" y="2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32"/>
              <p:cNvSpPr/>
              <p:nvPr/>
            </p:nvSpPr>
            <p:spPr>
              <a:xfrm>
                <a:off x="6427430" y="435723"/>
                <a:ext cx="539006" cy="24128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27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3" y="126"/>
                      <a:pt x="829" y="226"/>
                      <a:pt x="1256" y="276"/>
                    </a:cubicBezTo>
                    <a:lnTo>
                      <a:pt x="6188" y="276"/>
                    </a:lnTo>
                    <a:lnTo>
                      <a:pt x="6188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26" name="Google Shape;1126;p32"/>
            <p:cNvSpPr/>
            <p:nvPr/>
          </p:nvSpPr>
          <p:spPr>
            <a:xfrm>
              <a:off x="4628261" y="-546774"/>
              <a:ext cx="781992" cy="781992"/>
            </a:xfrm>
            <a:custGeom>
              <a:avLst/>
              <a:gdLst/>
              <a:ahLst/>
              <a:cxnLst/>
              <a:rect l="l" t="t" r="r" b="b"/>
              <a:pathLst>
                <a:path w="7606" h="7606" extrusionOk="0">
                  <a:moveTo>
                    <a:pt x="0" y="1"/>
                  </a:moveTo>
                  <a:lnTo>
                    <a:pt x="0" y="3251"/>
                  </a:lnTo>
                  <a:cubicBezTo>
                    <a:pt x="0" y="5660"/>
                    <a:pt x="1946" y="7605"/>
                    <a:pt x="4367" y="7605"/>
                  </a:cubicBezTo>
                  <a:lnTo>
                    <a:pt x="7605" y="7605"/>
                  </a:lnTo>
                  <a:lnTo>
                    <a:pt x="7605" y="4167"/>
                  </a:lnTo>
                  <a:cubicBezTo>
                    <a:pt x="7605" y="1871"/>
                    <a:pt x="5735" y="1"/>
                    <a:pt x="34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127" name="Google Shape;1127;p32"/>
            <p:cNvSpPr/>
            <p:nvPr/>
          </p:nvSpPr>
          <p:spPr>
            <a:xfrm flipH="1">
              <a:off x="4063975" y="-150121"/>
              <a:ext cx="510096" cy="509135"/>
            </a:xfrm>
            <a:custGeom>
              <a:avLst/>
              <a:gdLst/>
              <a:ahLst/>
              <a:cxnLst/>
              <a:rect l="l" t="t" r="r" b="b"/>
              <a:pathLst>
                <a:path w="6375" h="6363" extrusionOk="0">
                  <a:moveTo>
                    <a:pt x="0" y="0"/>
                  </a:moveTo>
                  <a:lnTo>
                    <a:pt x="0" y="2874"/>
                  </a:lnTo>
                  <a:cubicBezTo>
                    <a:pt x="0" y="4806"/>
                    <a:pt x="1569" y="6362"/>
                    <a:pt x="3489" y="6362"/>
                  </a:cubicBezTo>
                  <a:lnTo>
                    <a:pt x="6375" y="6362"/>
                  </a:lnTo>
                  <a:lnTo>
                    <a:pt x="6375" y="3652"/>
                  </a:lnTo>
                  <a:cubicBezTo>
                    <a:pt x="6375" y="1631"/>
                    <a:pt x="4731" y="0"/>
                    <a:pt x="27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8" name="Google Shape;1128;p32"/>
          <p:cNvSpPr/>
          <p:nvPr/>
        </p:nvSpPr>
        <p:spPr>
          <a:xfrm>
            <a:off x="-76200" y="4550425"/>
            <a:ext cx="662884" cy="662724"/>
          </a:xfrm>
          <a:custGeom>
            <a:avLst/>
            <a:gdLst/>
            <a:ahLst/>
            <a:cxnLst/>
            <a:rect l="l" t="t" r="r" b="b"/>
            <a:pathLst>
              <a:path w="15951" h="15951" extrusionOk="0">
                <a:moveTo>
                  <a:pt x="1" y="1"/>
                </a:moveTo>
                <a:lnTo>
                  <a:pt x="1" y="3778"/>
                </a:lnTo>
                <a:cubicBezTo>
                  <a:pt x="1" y="10504"/>
                  <a:pt x="5447" y="15950"/>
                  <a:pt x="12173" y="15950"/>
                </a:cubicBezTo>
                <a:lnTo>
                  <a:pt x="15951" y="15950"/>
                </a:lnTo>
                <a:lnTo>
                  <a:pt x="15951" y="12173"/>
                </a:lnTo>
                <a:cubicBezTo>
                  <a:pt x="15951" y="5459"/>
                  <a:pt x="10492" y="1"/>
                  <a:pt x="3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9" name="Google Shape;1129;p32"/>
          <p:cNvGrpSpPr/>
          <p:nvPr/>
        </p:nvGrpSpPr>
        <p:grpSpPr>
          <a:xfrm>
            <a:off x="434269" y="4527305"/>
            <a:ext cx="817859" cy="817646"/>
            <a:chOff x="813569" y="4603505"/>
            <a:chExt cx="817859" cy="817646"/>
          </a:xfrm>
        </p:grpSpPr>
        <p:sp>
          <p:nvSpPr>
            <p:cNvPr id="1130" name="Google Shape;1130;p32"/>
            <p:cNvSpPr/>
            <p:nvPr/>
          </p:nvSpPr>
          <p:spPr>
            <a:xfrm>
              <a:off x="813569" y="5417671"/>
              <a:ext cx="5186" cy="3479"/>
            </a:xfrm>
            <a:custGeom>
              <a:avLst/>
              <a:gdLst/>
              <a:ahLst/>
              <a:cxnLst/>
              <a:rect l="l" t="t" r="r" b="b"/>
              <a:pathLst>
                <a:path w="76" h="51" extrusionOk="0">
                  <a:moveTo>
                    <a:pt x="0" y="1"/>
                  </a:moveTo>
                  <a:lnTo>
                    <a:pt x="0" y="51"/>
                  </a:lnTo>
                  <a:lnTo>
                    <a:pt x="76" y="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2"/>
            <p:cNvSpPr/>
            <p:nvPr/>
          </p:nvSpPr>
          <p:spPr>
            <a:xfrm>
              <a:off x="813569" y="5350881"/>
              <a:ext cx="108843" cy="70269"/>
            </a:xfrm>
            <a:custGeom>
              <a:avLst/>
              <a:gdLst/>
              <a:ahLst/>
              <a:cxnLst/>
              <a:rect l="l" t="t" r="r" b="b"/>
              <a:pathLst>
                <a:path w="1595" h="1030" extrusionOk="0">
                  <a:moveTo>
                    <a:pt x="0" y="1"/>
                  </a:moveTo>
                  <a:lnTo>
                    <a:pt x="0" y="390"/>
                  </a:lnTo>
                  <a:lnTo>
                    <a:pt x="992" y="1030"/>
                  </a:lnTo>
                  <a:lnTo>
                    <a:pt x="1594" y="10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2"/>
            <p:cNvSpPr/>
            <p:nvPr/>
          </p:nvSpPr>
          <p:spPr>
            <a:xfrm>
              <a:off x="813569" y="5284160"/>
              <a:ext cx="212431" cy="136991"/>
            </a:xfrm>
            <a:custGeom>
              <a:avLst/>
              <a:gdLst/>
              <a:ahLst/>
              <a:cxnLst/>
              <a:rect l="l" t="t" r="r" b="b"/>
              <a:pathLst>
                <a:path w="3113" h="2008" extrusionOk="0">
                  <a:moveTo>
                    <a:pt x="0" y="0"/>
                  </a:moveTo>
                  <a:lnTo>
                    <a:pt x="0" y="389"/>
                  </a:lnTo>
                  <a:lnTo>
                    <a:pt x="2523" y="2008"/>
                  </a:lnTo>
                  <a:lnTo>
                    <a:pt x="3112" y="20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2"/>
            <p:cNvSpPr/>
            <p:nvPr/>
          </p:nvSpPr>
          <p:spPr>
            <a:xfrm>
              <a:off x="813569" y="5218189"/>
              <a:ext cx="316019" cy="202962"/>
            </a:xfrm>
            <a:custGeom>
              <a:avLst/>
              <a:gdLst/>
              <a:ahLst/>
              <a:cxnLst/>
              <a:rect l="l" t="t" r="r" b="b"/>
              <a:pathLst>
                <a:path w="4631" h="2975" extrusionOk="0">
                  <a:moveTo>
                    <a:pt x="0" y="1"/>
                  </a:moveTo>
                  <a:lnTo>
                    <a:pt x="0" y="377"/>
                  </a:lnTo>
                  <a:lnTo>
                    <a:pt x="4041" y="2975"/>
                  </a:lnTo>
                  <a:lnTo>
                    <a:pt x="4631" y="29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2"/>
            <p:cNvSpPr/>
            <p:nvPr/>
          </p:nvSpPr>
          <p:spPr>
            <a:xfrm>
              <a:off x="813569" y="5151467"/>
              <a:ext cx="413671" cy="268865"/>
            </a:xfrm>
            <a:custGeom>
              <a:avLst/>
              <a:gdLst/>
              <a:ahLst/>
              <a:cxnLst/>
              <a:rect l="l" t="t" r="r" b="b"/>
              <a:pathLst>
                <a:path w="6062" h="3941" extrusionOk="0">
                  <a:moveTo>
                    <a:pt x="0" y="0"/>
                  </a:moveTo>
                  <a:lnTo>
                    <a:pt x="0" y="377"/>
                  </a:lnTo>
                  <a:lnTo>
                    <a:pt x="5547" y="3940"/>
                  </a:lnTo>
                  <a:cubicBezTo>
                    <a:pt x="5710" y="3928"/>
                    <a:pt x="5886" y="3915"/>
                    <a:pt x="6061" y="38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2"/>
            <p:cNvSpPr/>
            <p:nvPr/>
          </p:nvSpPr>
          <p:spPr>
            <a:xfrm>
              <a:off x="813569" y="5084677"/>
              <a:ext cx="490714" cy="322829"/>
            </a:xfrm>
            <a:custGeom>
              <a:avLst/>
              <a:gdLst/>
              <a:ahLst/>
              <a:cxnLst/>
              <a:rect l="l" t="t" r="r" b="b"/>
              <a:pathLst>
                <a:path w="7191" h="4732" extrusionOk="0">
                  <a:moveTo>
                    <a:pt x="0" y="0"/>
                  </a:moveTo>
                  <a:lnTo>
                    <a:pt x="0" y="389"/>
                  </a:lnTo>
                  <a:lnTo>
                    <a:pt x="6777" y="4731"/>
                  </a:lnTo>
                  <a:cubicBezTo>
                    <a:pt x="6915" y="4694"/>
                    <a:pt x="7053" y="4668"/>
                    <a:pt x="7191" y="46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2"/>
            <p:cNvSpPr/>
            <p:nvPr/>
          </p:nvSpPr>
          <p:spPr>
            <a:xfrm>
              <a:off x="814388" y="5019593"/>
              <a:ext cx="554109" cy="365604"/>
            </a:xfrm>
            <a:custGeom>
              <a:avLst/>
              <a:gdLst/>
              <a:ahLst/>
              <a:cxnLst/>
              <a:rect l="l" t="t" r="r" b="b"/>
              <a:pathLst>
                <a:path w="8120" h="5359" extrusionOk="0">
                  <a:moveTo>
                    <a:pt x="26" y="1"/>
                  </a:moveTo>
                  <a:cubicBezTo>
                    <a:pt x="13" y="126"/>
                    <a:pt x="1" y="252"/>
                    <a:pt x="1" y="365"/>
                  </a:cubicBezTo>
                  <a:lnTo>
                    <a:pt x="7769" y="5359"/>
                  </a:lnTo>
                  <a:cubicBezTo>
                    <a:pt x="7894" y="5309"/>
                    <a:pt x="8007" y="5259"/>
                    <a:pt x="8120" y="5196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2"/>
            <p:cNvSpPr/>
            <p:nvPr/>
          </p:nvSpPr>
          <p:spPr>
            <a:xfrm>
              <a:off x="821280" y="4959694"/>
              <a:ext cx="602082" cy="396441"/>
            </a:xfrm>
            <a:custGeom>
              <a:avLst/>
              <a:gdLst/>
              <a:ahLst/>
              <a:cxnLst/>
              <a:rect l="l" t="t" r="r" b="b"/>
              <a:pathLst>
                <a:path w="8823" h="5811" extrusionOk="0">
                  <a:moveTo>
                    <a:pt x="76" y="0"/>
                  </a:moveTo>
                  <a:cubicBezTo>
                    <a:pt x="50" y="113"/>
                    <a:pt x="25" y="226"/>
                    <a:pt x="0" y="339"/>
                  </a:cubicBezTo>
                  <a:lnTo>
                    <a:pt x="8521" y="5810"/>
                  </a:lnTo>
                  <a:cubicBezTo>
                    <a:pt x="8621" y="5748"/>
                    <a:pt x="8722" y="5685"/>
                    <a:pt x="8822" y="5622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2"/>
            <p:cNvSpPr/>
            <p:nvPr/>
          </p:nvSpPr>
          <p:spPr>
            <a:xfrm>
              <a:off x="835815" y="4904024"/>
              <a:ext cx="635451" cy="417863"/>
            </a:xfrm>
            <a:custGeom>
              <a:avLst/>
              <a:gdLst/>
              <a:ahLst/>
              <a:cxnLst/>
              <a:rect l="l" t="t" r="r" b="b"/>
              <a:pathLst>
                <a:path w="9312" h="6125" extrusionOk="0">
                  <a:moveTo>
                    <a:pt x="114" y="0"/>
                  </a:moveTo>
                  <a:cubicBezTo>
                    <a:pt x="76" y="113"/>
                    <a:pt x="38" y="214"/>
                    <a:pt x="1" y="314"/>
                  </a:cubicBezTo>
                  <a:lnTo>
                    <a:pt x="9048" y="6124"/>
                  </a:lnTo>
                  <a:cubicBezTo>
                    <a:pt x="9136" y="6049"/>
                    <a:pt x="9224" y="5974"/>
                    <a:pt x="9312" y="5911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2"/>
            <p:cNvSpPr/>
            <p:nvPr/>
          </p:nvSpPr>
          <p:spPr>
            <a:xfrm>
              <a:off x="857242" y="4852653"/>
              <a:ext cx="654285" cy="430689"/>
            </a:xfrm>
            <a:custGeom>
              <a:avLst/>
              <a:gdLst/>
              <a:ahLst/>
              <a:cxnLst/>
              <a:rect l="l" t="t" r="r" b="b"/>
              <a:pathLst>
                <a:path w="9588" h="6313" extrusionOk="0">
                  <a:moveTo>
                    <a:pt x="138" y="1"/>
                  </a:moveTo>
                  <a:cubicBezTo>
                    <a:pt x="88" y="101"/>
                    <a:pt x="38" y="189"/>
                    <a:pt x="0" y="289"/>
                  </a:cubicBezTo>
                  <a:lnTo>
                    <a:pt x="9374" y="6313"/>
                  </a:lnTo>
                  <a:cubicBezTo>
                    <a:pt x="9450" y="6225"/>
                    <a:pt x="9525" y="6149"/>
                    <a:pt x="9588" y="6074"/>
                  </a:cubicBezTo>
                  <a:lnTo>
                    <a:pt x="1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2"/>
            <p:cNvSpPr/>
            <p:nvPr/>
          </p:nvSpPr>
          <p:spPr>
            <a:xfrm>
              <a:off x="883788" y="4804693"/>
              <a:ext cx="662883" cy="435874"/>
            </a:xfrm>
            <a:custGeom>
              <a:avLst/>
              <a:gdLst/>
              <a:ahLst/>
              <a:cxnLst/>
              <a:rect l="l" t="t" r="r" b="b"/>
              <a:pathLst>
                <a:path w="9714" h="6389" extrusionOk="0">
                  <a:moveTo>
                    <a:pt x="176" y="1"/>
                  </a:moveTo>
                  <a:cubicBezTo>
                    <a:pt x="113" y="89"/>
                    <a:pt x="51" y="177"/>
                    <a:pt x="0" y="277"/>
                  </a:cubicBezTo>
                  <a:lnTo>
                    <a:pt x="9525" y="6388"/>
                  </a:lnTo>
                  <a:cubicBezTo>
                    <a:pt x="9588" y="6300"/>
                    <a:pt x="9650" y="6212"/>
                    <a:pt x="9713" y="6125"/>
                  </a:cubicBezTo>
                  <a:lnTo>
                    <a:pt x="1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2"/>
            <p:cNvSpPr/>
            <p:nvPr/>
          </p:nvSpPr>
          <p:spPr>
            <a:xfrm>
              <a:off x="916338" y="4760212"/>
              <a:ext cx="660290" cy="434100"/>
            </a:xfrm>
            <a:custGeom>
              <a:avLst/>
              <a:gdLst/>
              <a:ahLst/>
              <a:cxnLst/>
              <a:rect l="l" t="t" r="r" b="b"/>
              <a:pathLst>
                <a:path w="9676" h="6363" extrusionOk="0">
                  <a:moveTo>
                    <a:pt x="214" y="0"/>
                  </a:moveTo>
                  <a:cubicBezTo>
                    <a:pt x="138" y="88"/>
                    <a:pt x="63" y="163"/>
                    <a:pt x="0" y="251"/>
                  </a:cubicBezTo>
                  <a:lnTo>
                    <a:pt x="9512" y="6363"/>
                  </a:lnTo>
                  <a:cubicBezTo>
                    <a:pt x="9562" y="6262"/>
                    <a:pt x="9625" y="6174"/>
                    <a:pt x="9675" y="6074"/>
                  </a:cubicBezTo>
                  <a:lnTo>
                    <a:pt x="2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2"/>
            <p:cNvSpPr/>
            <p:nvPr/>
          </p:nvSpPr>
          <p:spPr>
            <a:xfrm>
              <a:off x="954826" y="4719960"/>
              <a:ext cx="644936" cy="423866"/>
            </a:xfrm>
            <a:custGeom>
              <a:avLst/>
              <a:gdLst/>
              <a:ahLst/>
              <a:cxnLst/>
              <a:rect l="l" t="t" r="r" b="b"/>
              <a:pathLst>
                <a:path w="9451" h="6213" extrusionOk="0">
                  <a:moveTo>
                    <a:pt x="239" y="1"/>
                  </a:moveTo>
                  <a:cubicBezTo>
                    <a:pt x="151" y="76"/>
                    <a:pt x="76" y="151"/>
                    <a:pt x="1" y="226"/>
                  </a:cubicBezTo>
                  <a:lnTo>
                    <a:pt x="9325" y="6212"/>
                  </a:lnTo>
                  <a:cubicBezTo>
                    <a:pt x="9375" y="6112"/>
                    <a:pt x="9413" y="6011"/>
                    <a:pt x="9450" y="5911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2"/>
            <p:cNvSpPr/>
            <p:nvPr/>
          </p:nvSpPr>
          <p:spPr>
            <a:xfrm>
              <a:off x="998500" y="4683120"/>
              <a:ext cx="619210" cy="407629"/>
            </a:xfrm>
            <a:custGeom>
              <a:avLst/>
              <a:gdLst/>
              <a:ahLst/>
              <a:cxnLst/>
              <a:rect l="l" t="t" r="r" b="b"/>
              <a:pathLst>
                <a:path w="9074" h="5975" extrusionOk="0">
                  <a:moveTo>
                    <a:pt x="289" y="1"/>
                  </a:moveTo>
                  <a:cubicBezTo>
                    <a:pt x="189" y="76"/>
                    <a:pt x="101" y="139"/>
                    <a:pt x="1" y="214"/>
                  </a:cubicBezTo>
                  <a:lnTo>
                    <a:pt x="8973" y="5974"/>
                  </a:lnTo>
                  <a:cubicBezTo>
                    <a:pt x="9011" y="5861"/>
                    <a:pt x="9036" y="5748"/>
                    <a:pt x="9074" y="5648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2"/>
            <p:cNvSpPr/>
            <p:nvPr/>
          </p:nvSpPr>
          <p:spPr>
            <a:xfrm>
              <a:off x="1049884" y="4652352"/>
              <a:ext cx="578129" cy="380136"/>
            </a:xfrm>
            <a:custGeom>
              <a:avLst/>
              <a:gdLst/>
              <a:ahLst/>
              <a:cxnLst/>
              <a:rect l="l" t="t" r="r" b="b"/>
              <a:pathLst>
                <a:path w="8472" h="5572" extrusionOk="0">
                  <a:moveTo>
                    <a:pt x="327" y="0"/>
                  </a:moveTo>
                  <a:cubicBezTo>
                    <a:pt x="214" y="50"/>
                    <a:pt x="114" y="113"/>
                    <a:pt x="1" y="163"/>
                  </a:cubicBezTo>
                  <a:lnTo>
                    <a:pt x="8421" y="5572"/>
                  </a:lnTo>
                  <a:cubicBezTo>
                    <a:pt x="8446" y="5459"/>
                    <a:pt x="8459" y="5333"/>
                    <a:pt x="8471" y="5220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2"/>
            <p:cNvSpPr/>
            <p:nvPr/>
          </p:nvSpPr>
          <p:spPr>
            <a:xfrm>
              <a:off x="1109868" y="4625814"/>
              <a:ext cx="521558" cy="344183"/>
            </a:xfrm>
            <a:custGeom>
              <a:avLst/>
              <a:gdLst/>
              <a:ahLst/>
              <a:cxnLst/>
              <a:rect l="l" t="t" r="r" b="b"/>
              <a:pathLst>
                <a:path w="7643" h="5045" extrusionOk="0">
                  <a:moveTo>
                    <a:pt x="377" y="0"/>
                  </a:moveTo>
                  <a:cubicBezTo>
                    <a:pt x="251" y="50"/>
                    <a:pt x="126" y="88"/>
                    <a:pt x="0" y="138"/>
                  </a:cubicBezTo>
                  <a:lnTo>
                    <a:pt x="7630" y="5045"/>
                  </a:lnTo>
                  <a:cubicBezTo>
                    <a:pt x="7630" y="4969"/>
                    <a:pt x="7642" y="4907"/>
                    <a:pt x="7642" y="4844"/>
                  </a:cubicBezTo>
                  <a:lnTo>
                    <a:pt x="7642" y="4656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2"/>
            <p:cNvSpPr/>
            <p:nvPr/>
          </p:nvSpPr>
          <p:spPr>
            <a:xfrm>
              <a:off x="1180087" y="4608690"/>
              <a:ext cx="451339" cy="294517"/>
            </a:xfrm>
            <a:custGeom>
              <a:avLst/>
              <a:gdLst/>
              <a:ahLst/>
              <a:cxnLst/>
              <a:rect l="l" t="t" r="r" b="b"/>
              <a:pathLst>
                <a:path w="6614" h="4317" extrusionOk="0">
                  <a:moveTo>
                    <a:pt x="465" y="0"/>
                  </a:moveTo>
                  <a:cubicBezTo>
                    <a:pt x="314" y="25"/>
                    <a:pt x="151" y="50"/>
                    <a:pt x="0" y="75"/>
                  </a:cubicBezTo>
                  <a:lnTo>
                    <a:pt x="6613" y="4317"/>
                  </a:lnTo>
                  <a:lnTo>
                    <a:pt x="6613" y="394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2"/>
            <p:cNvSpPr/>
            <p:nvPr/>
          </p:nvSpPr>
          <p:spPr>
            <a:xfrm>
              <a:off x="1268253" y="4603505"/>
              <a:ext cx="363173" cy="233799"/>
            </a:xfrm>
            <a:custGeom>
              <a:avLst/>
              <a:gdLst/>
              <a:ahLst/>
              <a:cxnLst/>
              <a:rect l="l" t="t" r="r" b="b"/>
              <a:pathLst>
                <a:path w="5322" h="3427" extrusionOk="0">
                  <a:moveTo>
                    <a:pt x="1" y="1"/>
                  </a:moveTo>
                  <a:lnTo>
                    <a:pt x="5321" y="3427"/>
                  </a:lnTo>
                  <a:lnTo>
                    <a:pt x="5321" y="3038"/>
                  </a:lnTo>
                  <a:lnTo>
                    <a:pt x="5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2"/>
            <p:cNvSpPr/>
            <p:nvPr/>
          </p:nvSpPr>
          <p:spPr>
            <a:xfrm>
              <a:off x="1371023" y="4603505"/>
              <a:ext cx="260404" cy="167009"/>
            </a:xfrm>
            <a:custGeom>
              <a:avLst/>
              <a:gdLst/>
              <a:ahLst/>
              <a:cxnLst/>
              <a:rect l="l" t="t" r="r" b="b"/>
              <a:pathLst>
                <a:path w="3816" h="2448" extrusionOk="0">
                  <a:moveTo>
                    <a:pt x="1" y="1"/>
                  </a:moveTo>
                  <a:lnTo>
                    <a:pt x="3815" y="2448"/>
                  </a:lnTo>
                  <a:lnTo>
                    <a:pt x="3815" y="2059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2"/>
            <p:cNvSpPr/>
            <p:nvPr/>
          </p:nvSpPr>
          <p:spPr>
            <a:xfrm>
              <a:off x="1474680" y="4603505"/>
              <a:ext cx="156747" cy="100287"/>
            </a:xfrm>
            <a:custGeom>
              <a:avLst/>
              <a:gdLst/>
              <a:ahLst/>
              <a:cxnLst/>
              <a:rect l="l" t="t" r="r" b="b"/>
              <a:pathLst>
                <a:path w="2297" h="1470" extrusionOk="0">
                  <a:moveTo>
                    <a:pt x="0" y="1"/>
                  </a:moveTo>
                  <a:lnTo>
                    <a:pt x="2296" y="1469"/>
                  </a:lnTo>
                  <a:lnTo>
                    <a:pt x="2296" y="1093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2"/>
            <p:cNvSpPr/>
            <p:nvPr/>
          </p:nvSpPr>
          <p:spPr>
            <a:xfrm>
              <a:off x="1579155" y="4603505"/>
              <a:ext cx="52272" cy="33497"/>
            </a:xfrm>
            <a:custGeom>
              <a:avLst/>
              <a:gdLst/>
              <a:ahLst/>
              <a:cxnLst/>
              <a:rect l="l" t="t" r="r" b="b"/>
              <a:pathLst>
                <a:path w="766" h="491" extrusionOk="0">
                  <a:moveTo>
                    <a:pt x="0" y="1"/>
                  </a:moveTo>
                  <a:lnTo>
                    <a:pt x="765" y="490"/>
                  </a:lnTo>
                  <a:lnTo>
                    <a:pt x="765" y="114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17"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p34"/>
          <p:cNvSpPr txBox="1">
            <a:spLocks noGrp="1"/>
          </p:cNvSpPr>
          <p:nvPr>
            <p:ph type="title" hasCustomPrompt="1"/>
          </p:nvPr>
        </p:nvSpPr>
        <p:spPr>
          <a:xfrm>
            <a:off x="3721350" y="1004731"/>
            <a:ext cx="35733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34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80" name="Google Shape;1180;p34"/>
          <p:cNvSpPr txBox="1">
            <a:spLocks noGrp="1"/>
          </p:cNvSpPr>
          <p:nvPr>
            <p:ph type="title" idx="2" hasCustomPrompt="1"/>
          </p:nvPr>
        </p:nvSpPr>
        <p:spPr>
          <a:xfrm>
            <a:off x="3678150" y="3268075"/>
            <a:ext cx="36165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34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81" name="Google Shape;1181;p34"/>
          <p:cNvSpPr txBox="1">
            <a:spLocks noGrp="1"/>
          </p:cNvSpPr>
          <p:nvPr>
            <p:ph type="title" idx="3" hasCustomPrompt="1"/>
          </p:nvPr>
        </p:nvSpPr>
        <p:spPr>
          <a:xfrm>
            <a:off x="5264850" y="2136388"/>
            <a:ext cx="20298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34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82" name="Google Shape;1182;p34"/>
          <p:cNvSpPr txBox="1">
            <a:spLocks noGrp="1"/>
          </p:cNvSpPr>
          <p:nvPr>
            <p:ph type="subTitle" idx="1"/>
          </p:nvPr>
        </p:nvSpPr>
        <p:spPr>
          <a:xfrm>
            <a:off x="4076550" y="1482456"/>
            <a:ext cx="32181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83" name="Google Shape;1183;p34"/>
          <p:cNvSpPr txBox="1">
            <a:spLocks noGrp="1"/>
          </p:cNvSpPr>
          <p:nvPr>
            <p:ph type="subTitle" idx="4"/>
          </p:nvPr>
        </p:nvSpPr>
        <p:spPr>
          <a:xfrm>
            <a:off x="4076550" y="2617575"/>
            <a:ext cx="3218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84" name="Google Shape;1184;p34"/>
          <p:cNvSpPr txBox="1">
            <a:spLocks noGrp="1"/>
          </p:cNvSpPr>
          <p:nvPr>
            <p:ph type="subTitle" idx="5"/>
          </p:nvPr>
        </p:nvSpPr>
        <p:spPr>
          <a:xfrm>
            <a:off x="4897650" y="3745675"/>
            <a:ext cx="2397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185" name="Google Shape;1185;p34"/>
          <p:cNvGrpSpPr/>
          <p:nvPr/>
        </p:nvGrpSpPr>
        <p:grpSpPr>
          <a:xfrm>
            <a:off x="-9675" y="-1163406"/>
            <a:ext cx="3545529" cy="1688867"/>
            <a:chOff x="-9675" y="-1163406"/>
            <a:chExt cx="3545529" cy="1688867"/>
          </a:xfrm>
        </p:grpSpPr>
        <p:sp>
          <p:nvSpPr>
            <p:cNvPr id="1186" name="Google Shape;1186;p34"/>
            <p:cNvSpPr/>
            <p:nvPr/>
          </p:nvSpPr>
          <p:spPr>
            <a:xfrm>
              <a:off x="-9675" y="-1163406"/>
              <a:ext cx="1688812" cy="1688867"/>
            </a:xfrm>
            <a:custGeom>
              <a:avLst/>
              <a:gdLst/>
              <a:ahLst/>
              <a:cxnLst/>
              <a:rect l="l" t="t" r="r" b="b"/>
              <a:pathLst>
                <a:path w="21974" h="21974" extrusionOk="0">
                  <a:moveTo>
                    <a:pt x="16779" y="0"/>
                  </a:moveTo>
                  <a:cubicBezTo>
                    <a:pt x="7505" y="0"/>
                    <a:pt x="1" y="7505"/>
                    <a:pt x="1" y="16766"/>
                  </a:cubicBezTo>
                  <a:lnTo>
                    <a:pt x="1" y="21973"/>
                  </a:lnTo>
                  <a:lnTo>
                    <a:pt x="5196" y="21973"/>
                  </a:lnTo>
                  <a:cubicBezTo>
                    <a:pt x="14470" y="21973"/>
                    <a:pt x="21974" y="14457"/>
                    <a:pt x="21974" y="5196"/>
                  </a:cubicBezTo>
                  <a:lnTo>
                    <a:pt x="219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87" name="Google Shape;1187;p34"/>
            <p:cNvGrpSpPr/>
            <p:nvPr/>
          </p:nvGrpSpPr>
          <p:grpSpPr>
            <a:xfrm>
              <a:off x="1161963" y="-408158"/>
              <a:ext cx="877847" cy="868009"/>
              <a:chOff x="6088588" y="-408158"/>
              <a:chExt cx="877847" cy="868009"/>
            </a:xfrm>
          </p:grpSpPr>
          <p:sp>
            <p:nvSpPr>
              <p:cNvPr id="1188" name="Google Shape;1188;p34"/>
              <p:cNvSpPr/>
              <p:nvPr/>
            </p:nvSpPr>
            <p:spPr>
              <a:xfrm>
                <a:off x="6088588" y="-408158"/>
                <a:ext cx="55755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640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6401" y="289"/>
                    </a:lnTo>
                    <a:cubicBezTo>
                      <a:pt x="6100" y="176"/>
                      <a:pt x="5773" y="76"/>
                      <a:pt x="544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34"/>
              <p:cNvSpPr/>
              <p:nvPr/>
            </p:nvSpPr>
            <p:spPr>
              <a:xfrm>
                <a:off x="6088588" y="-348055"/>
                <a:ext cx="669054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7681" y="289"/>
                    </a:lnTo>
                    <a:cubicBezTo>
                      <a:pt x="7555" y="189"/>
                      <a:pt x="7417" y="101"/>
                      <a:pt x="726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34"/>
              <p:cNvSpPr/>
              <p:nvPr/>
            </p:nvSpPr>
            <p:spPr>
              <a:xfrm>
                <a:off x="6088588" y="-287865"/>
                <a:ext cx="738999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484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8484" y="289"/>
                    </a:lnTo>
                    <a:cubicBezTo>
                      <a:pt x="8396" y="201"/>
                      <a:pt x="8308" y="113"/>
                      <a:pt x="820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34"/>
              <p:cNvSpPr/>
              <p:nvPr/>
            </p:nvSpPr>
            <p:spPr>
              <a:xfrm>
                <a:off x="6088588" y="-227762"/>
                <a:ext cx="78821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049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049" y="289"/>
                    </a:lnTo>
                    <a:cubicBezTo>
                      <a:pt x="8986" y="201"/>
                      <a:pt x="8923" y="113"/>
                      <a:pt x="884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34"/>
              <p:cNvSpPr/>
              <p:nvPr/>
            </p:nvSpPr>
            <p:spPr>
              <a:xfrm>
                <a:off x="6088588" y="-167659"/>
                <a:ext cx="824275" cy="26306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302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463" y="302"/>
                    </a:lnTo>
                    <a:cubicBezTo>
                      <a:pt x="9425" y="201"/>
                      <a:pt x="9375" y="113"/>
                      <a:pt x="9325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34"/>
              <p:cNvSpPr/>
              <p:nvPr/>
            </p:nvSpPr>
            <p:spPr>
              <a:xfrm>
                <a:off x="6088588" y="-106424"/>
                <a:ext cx="85049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764" h="289" extrusionOk="0">
                    <a:moveTo>
                      <a:pt x="1" y="0"/>
                    </a:moveTo>
                    <a:lnTo>
                      <a:pt x="1" y="264"/>
                    </a:lnTo>
                    <a:lnTo>
                      <a:pt x="9764" y="289"/>
                    </a:lnTo>
                    <a:cubicBezTo>
                      <a:pt x="9726" y="188"/>
                      <a:pt x="9689" y="101"/>
                      <a:pt x="9663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34"/>
              <p:cNvSpPr/>
              <p:nvPr/>
            </p:nvSpPr>
            <p:spPr>
              <a:xfrm>
                <a:off x="6088588" y="-46321"/>
                <a:ext cx="866956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953" h="289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151"/>
                      <a:pt x="1" y="214"/>
                      <a:pt x="1" y="264"/>
                    </a:cubicBezTo>
                    <a:lnTo>
                      <a:pt x="9952" y="289"/>
                    </a:lnTo>
                    <a:cubicBezTo>
                      <a:pt x="9940" y="189"/>
                      <a:pt x="9914" y="101"/>
                      <a:pt x="9889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34"/>
              <p:cNvSpPr/>
              <p:nvPr/>
            </p:nvSpPr>
            <p:spPr>
              <a:xfrm>
                <a:off x="6090766" y="13782"/>
                <a:ext cx="87348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10028" h="290" extrusionOk="0">
                    <a:moveTo>
                      <a:pt x="1" y="1"/>
                    </a:moveTo>
                    <a:cubicBezTo>
                      <a:pt x="13" y="88"/>
                      <a:pt x="26" y="176"/>
                      <a:pt x="39" y="264"/>
                    </a:cubicBezTo>
                    <a:lnTo>
                      <a:pt x="10027" y="289"/>
                    </a:lnTo>
                    <a:cubicBezTo>
                      <a:pt x="10027" y="201"/>
                      <a:pt x="10015" y="101"/>
                      <a:pt x="10002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34"/>
              <p:cNvSpPr/>
              <p:nvPr/>
            </p:nvSpPr>
            <p:spPr>
              <a:xfrm>
                <a:off x="6101741" y="73885"/>
                <a:ext cx="86469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927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" y="89"/>
                      <a:pt x="38" y="176"/>
                      <a:pt x="63" y="264"/>
                    </a:cubicBezTo>
                    <a:lnTo>
                      <a:pt x="9927" y="289"/>
                    </a:lnTo>
                    <a:lnTo>
                      <a:pt x="9927" y="114"/>
                    </a:lnTo>
                    <a:cubicBezTo>
                      <a:pt x="9927" y="76"/>
                      <a:pt x="9927" y="51"/>
                      <a:pt x="9927" y="1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34"/>
              <p:cNvSpPr/>
              <p:nvPr/>
            </p:nvSpPr>
            <p:spPr>
              <a:xfrm>
                <a:off x="6119250" y="133988"/>
                <a:ext cx="847183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" y="89"/>
                      <a:pt x="63" y="177"/>
                      <a:pt x="101" y="264"/>
                    </a:cubicBezTo>
                    <a:lnTo>
                      <a:pt x="9726" y="289"/>
                    </a:lnTo>
                    <a:lnTo>
                      <a:pt x="9726" y="1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34"/>
              <p:cNvSpPr/>
              <p:nvPr/>
            </p:nvSpPr>
            <p:spPr>
              <a:xfrm>
                <a:off x="6145469" y="194179"/>
                <a:ext cx="820965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425" h="289" extrusionOk="0">
                    <a:moveTo>
                      <a:pt x="0" y="0"/>
                    </a:moveTo>
                    <a:cubicBezTo>
                      <a:pt x="51" y="88"/>
                      <a:pt x="101" y="188"/>
                      <a:pt x="151" y="276"/>
                    </a:cubicBezTo>
                    <a:lnTo>
                      <a:pt x="9425" y="289"/>
                    </a:lnTo>
                    <a:lnTo>
                      <a:pt x="9425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34"/>
              <p:cNvSpPr/>
              <p:nvPr/>
            </p:nvSpPr>
            <p:spPr>
              <a:xfrm>
                <a:off x="6182663" y="254282"/>
                <a:ext cx="783771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289" extrusionOk="0">
                    <a:moveTo>
                      <a:pt x="0" y="0"/>
                    </a:moveTo>
                    <a:cubicBezTo>
                      <a:pt x="75" y="88"/>
                      <a:pt x="138" y="188"/>
                      <a:pt x="213" y="276"/>
                    </a:cubicBezTo>
                    <a:lnTo>
                      <a:pt x="8998" y="289"/>
                    </a:lnTo>
                    <a:lnTo>
                      <a:pt x="8998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34"/>
              <p:cNvSpPr/>
              <p:nvPr/>
            </p:nvSpPr>
            <p:spPr>
              <a:xfrm>
                <a:off x="6233968" y="314385"/>
                <a:ext cx="732466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8409" h="29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1" y="101"/>
                      <a:pt x="189" y="189"/>
                      <a:pt x="289" y="277"/>
                    </a:cubicBezTo>
                    <a:lnTo>
                      <a:pt x="8409" y="289"/>
                    </a:lnTo>
                    <a:lnTo>
                      <a:pt x="8409" y="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34"/>
              <p:cNvSpPr/>
              <p:nvPr/>
            </p:nvSpPr>
            <p:spPr>
              <a:xfrm>
                <a:off x="6307224" y="374488"/>
                <a:ext cx="65921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568" h="29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9" y="101"/>
                      <a:pt x="289" y="189"/>
                      <a:pt x="440" y="277"/>
                    </a:cubicBezTo>
                    <a:lnTo>
                      <a:pt x="7568" y="289"/>
                    </a:lnTo>
                    <a:lnTo>
                      <a:pt x="7568" y="2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34"/>
              <p:cNvSpPr/>
              <p:nvPr/>
            </p:nvSpPr>
            <p:spPr>
              <a:xfrm>
                <a:off x="6427430" y="435723"/>
                <a:ext cx="539006" cy="24128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27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3" y="126"/>
                      <a:pt x="829" y="226"/>
                      <a:pt x="1256" y="276"/>
                    </a:cubicBezTo>
                    <a:lnTo>
                      <a:pt x="6188" y="276"/>
                    </a:lnTo>
                    <a:lnTo>
                      <a:pt x="6188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03" name="Google Shape;1203;p34"/>
            <p:cNvSpPr/>
            <p:nvPr/>
          </p:nvSpPr>
          <p:spPr>
            <a:xfrm flipH="1">
              <a:off x="2189576" y="-540724"/>
              <a:ext cx="781992" cy="781992"/>
            </a:xfrm>
            <a:custGeom>
              <a:avLst/>
              <a:gdLst/>
              <a:ahLst/>
              <a:cxnLst/>
              <a:rect l="l" t="t" r="r" b="b"/>
              <a:pathLst>
                <a:path w="7606" h="7606" extrusionOk="0">
                  <a:moveTo>
                    <a:pt x="0" y="1"/>
                  </a:moveTo>
                  <a:lnTo>
                    <a:pt x="0" y="3251"/>
                  </a:lnTo>
                  <a:cubicBezTo>
                    <a:pt x="0" y="5660"/>
                    <a:pt x="1946" y="7605"/>
                    <a:pt x="4367" y="7605"/>
                  </a:cubicBezTo>
                  <a:lnTo>
                    <a:pt x="7605" y="7605"/>
                  </a:lnTo>
                  <a:lnTo>
                    <a:pt x="7605" y="4167"/>
                  </a:lnTo>
                  <a:cubicBezTo>
                    <a:pt x="7605" y="1871"/>
                    <a:pt x="5735" y="1"/>
                    <a:pt x="34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204" name="Google Shape;1204;p34"/>
            <p:cNvSpPr/>
            <p:nvPr/>
          </p:nvSpPr>
          <p:spPr>
            <a:xfrm>
              <a:off x="3025759" y="-144071"/>
              <a:ext cx="510096" cy="509135"/>
            </a:xfrm>
            <a:custGeom>
              <a:avLst/>
              <a:gdLst/>
              <a:ahLst/>
              <a:cxnLst/>
              <a:rect l="l" t="t" r="r" b="b"/>
              <a:pathLst>
                <a:path w="6375" h="6363" extrusionOk="0">
                  <a:moveTo>
                    <a:pt x="0" y="0"/>
                  </a:moveTo>
                  <a:lnTo>
                    <a:pt x="0" y="2874"/>
                  </a:lnTo>
                  <a:cubicBezTo>
                    <a:pt x="0" y="4806"/>
                    <a:pt x="1569" y="6362"/>
                    <a:pt x="3489" y="6362"/>
                  </a:cubicBezTo>
                  <a:lnTo>
                    <a:pt x="6375" y="6362"/>
                  </a:lnTo>
                  <a:lnTo>
                    <a:pt x="6375" y="3652"/>
                  </a:lnTo>
                  <a:cubicBezTo>
                    <a:pt x="6375" y="1631"/>
                    <a:pt x="4731" y="0"/>
                    <a:pt x="27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5" name="Google Shape;1205;p34"/>
          <p:cNvSpPr/>
          <p:nvPr/>
        </p:nvSpPr>
        <p:spPr>
          <a:xfrm rot="10800000" flipH="1">
            <a:off x="8441062" y="4679045"/>
            <a:ext cx="702945" cy="702906"/>
          </a:xfrm>
          <a:custGeom>
            <a:avLst/>
            <a:gdLst/>
            <a:ahLst/>
            <a:cxnLst/>
            <a:rect l="l" t="t" r="r" b="b"/>
            <a:pathLst>
              <a:path w="15938" h="15938" extrusionOk="0">
                <a:moveTo>
                  <a:pt x="1" y="1"/>
                </a:moveTo>
                <a:lnTo>
                  <a:pt x="1" y="3765"/>
                </a:lnTo>
                <a:cubicBezTo>
                  <a:pt x="1" y="10491"/>
                  <a:pt x="5447" y="15938"/>
                  <a:pt x="12173" y="15938"/>
                </a:cubicBezTo>
                <a:lnTo>
                  <a:pt x="15938" y="15938"/>
                </a:lnTo>
                <a:lnTo>
                  <a:pt x="15938" y="12173"/>
                </a:lnTo>
                <a:cubicBezTo>
                  <a:pt x="15938" y="5447"/>
                  <a:pt x="10492" y="1"/>
                  <a:pt x="37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6" name="Google Shape;1206;p34"/>
          <p:cNvGrpSpPr/>
          <p:nvPr/>
        </p:nvGrpSpPr>
        <p:grpSpPr>
          <a:xfrm rot="10800000" flipH="1">
            <a:off x="7882828" y="4759914"/>
            <a:ext cx="541170" cy="541170"/>
            <a:chOff x="7072361" y="-871003"/>
            <a:chExt cx="1042917" cy="1042917"/>
          </a:xfrm>
        </p:grpSpPr>
        <p:sp>
          <p:nvSpPr>
            <p:cNvPr id="1207" name="Google Shape;1207;p34"/>
            <p:cNvSpPr/>
            <p:nvPr/>
          </p:nvSpPr>
          <p:spPr>
            <a:xfrm>
              <a:off x="8109704" y="-871003"/>
              <a:ext cx="5575" cy="4442"/>
            </a:xfrm>
            <a:custGeom>
              <a:avLst/>
              <a:gdLst/>
              <a:ahLst/>
              <a:cxnLst/>
              <a:rect l="l" t="t" r="r" b="b"/>
              <a:pathLst>
                <a:path w="64" h="51" extrusionOk="0">
                  <a:moveTo>
                    <a:pt x="1" y="1"/>
                  </a:moveTo>
                  <a:lnTo>
                    <a:pt x="63" y="51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4"/>
            <p:cNvSpPr/>
            <p:nvPr/>
          </p:nvSpPr>
          <p:spPr>
            <a:xfrm>
              <a:off x="7977477" y="-871003"/>
              <a:ext cx="137800" cy="88673"/>
            </a:xfrm>
            <a:custGeom>
              <a:avLst/>
              <a:gdLst/>
              <a:ahLst/>
              <a:cxnLst/>
              <a:rect l="l" t="t" r="r" b="b"/>
              <a:pathLst>
                <a:path w="1582" h="1018" extrusionOk="0">
                  <a:moveTo>
                    <a:pt x="0" y="1"/>
                  </a:moveTo>
                  <a:lnTo>
                    <a:pt x="1581" y="1017"/>
                  </a:lnTo>
                  <a:lnTo>
                    <a:pt x="1581" y="641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4"/>
            <p:cNvSpPr/>
            <p:nvPr/>
          </p:nvSpPr>
          <p:spPr>
            <a:xfrm>
              <a:off x="7844118" y="-871003"/>
              <a:ext cx="271158" cy="173949"/>
            </a:xfrm>
            <a:custGeom>
              <a:avLst/>
              <a:gdLst/>
              <a:ahLst/>
              <a:cxnLst/>
              <a:rect l="l" t="t" r="r" b="b"/>
              <a:pathLst>
                <a:path w="3113" h="1997" extrusionOk="0">
                  <a:moveTo>
                    <a:pt x="0" y="1"/>
                  </a:moveTo>
                  <a:lnTo>
                    <a:pt x="3112" y="1996"/>
                  </a:lnTo>
                  <a:lnTo>
                    <a:pt x="3112" y="1620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4"/>
            <p:cNvSpPr/>
            <p:nvPr/>
          </p:nvSpPr>
          <p:spPr>
            <a:xfrm>
              <a:off x="7711805" y="-871003"/>
              <a:ext cx="403470" cy="259137"/>
            </a:xfrm>
            <a:custGeom>
              <a:avLst/>
              <a:gdLst/>
              <a:ahLst/>
              <a:cxnLst/>
              <a:rect l="l" t="t" r="r" b="b"/>
              <a:pathLst>
                <a:path w="4632" h="2975" extrusionOk="0">
                  <a:moveTo>
                    <a:pt x="1" y="1"/>
                  </a:moveTo>
                  <a:lnTo>
                    <a:pt x="4631" y="2975"/>
                  </a:lnTo>
                  <a:lnTo>
                    <a:pt x="4631" y="2586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4"/>
            <p:cNvSpPr/>
            <p:nvPr/>
          </p:nvSpPr>
          <p:spPr>
            <a:xfrm>
              <a:off x="7588289" y="-869871"/>
              <a:ext cx="526985" cy="343281"/>
            </a:xfrm>
            <a:custGeom>
              <a:avLst/>
              <a:gdLst/>
              <a:ahLst/>
              <a:cxnLst/>
              <a:rect l="l" t="t" r="r" b="b"/>
              <a:pathLst>
                <a:path w="6050" h="3941" extrusionOk="0">
                  <a:moveTo>
                    <a:pt x="515" y="0"/>
                  </a:moveTo>
                  <a:cubicBezTo>
                    <a:pt x="340" y="13"/>
                    <a:pt x="164" y="25"/>
                    <a:pt x="1" y="51"/>
                  </a:cubicBezTo>
                  <a:lnTo>
                    <a:pt x="6049" y="3941"/>
                  </a:lnTo>
                  <a:lnTo>
                    <a:pt x="6049" y="3552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4"/>
            <p:cNvSpPr/>
            <p:nvPr/>
          </p:nvSpPr>
          <p:spPr>
            <a:xfrm>
              <a:off x="7488814" y="-854540"/>
              <a:ext cx="626459" cy="412094"/>
            </a:xfrm>
            <a:custGeom>
              <a:avLst/>
              <a:gdLst/>
              <a:ahLst/>
              <a:cxnLst/>
              <a:rect l="l" t="t" r="r" b="b"/>
              <a:pathLst>
                <a:path w="7192" h="4731" extrusionOk="0">
                  <a:moveTo>
                    <a:pt x="428" y="0"/>
                  </a:moveTo>
                  <a:cubicBezTo>
                    <a:pt x="277" y="38"/>
                    <a:pt x="139" y="75"/>
                    <a:pt x="1" y="113"/>
                  </a:cubicBezTo>
                  <a:lnTo>
                    <a:pt x="7191" y="4731"/>
                  </a:lnTo>
                  <a:lnTo>
                    <a:pt x="7191" y="4354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4"/>
            <p:cNvSpPr/>
            <p:nvPr/>
          </p:nvSpPr>
          <p:spPr>
            <a:xfrm>
              <a:off x="7406847" y="-825098"/>
              <a:ext cx="708425" cy="465750"/>
            </a:xfrm>
            <a:custGeom>
              <a:avLst/>
              <a:gdLst/>
              <a:ahLst/>
              <a:cxnLst/>
              <a:rect l="l" t="t" r="r" b="b"/>
              <a:pathLst>
                <a:path w="8133" h="5347" extrusionOk="0">
                  <a:moveTo>
                    <a:pt x="352" y="1"/>
                  </a:moveTo>
                  <a:cubicBezTo>
                    <a:pt x="239" y="51"/>
                    <a:pt x="114" y="101"/>
                    <a:pt x="1" y="151"/>
                  </a:cubicBezTo>
                  <a:lnTo>
                    <a:pt x="8095" y="5347"/>
                  </a:lnTo>
                  <a:cubicBezTo>
                    <a:pt x="8107" y="5234"/>
                    <a:pt x="8120" y="5108"/>
                    <a:pt x="8132" y="4983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4"/>
            <p:cNvSpPr/>
            <p:nvPr/>
          </p:nvSpPr>
          <p:spPr>
            <a:xfrm>
              <a:off x="7336901" y="-787904"/>
              <a:ext cx="768527" cy="505122"/>
            </a:xfrm>
            <a:custGeom>
              <a:avLst/>
              <a:gdLst/>
              <a:ahLst/>
              <a:cxnLst/>
              <a:rect l="l" t="t" r="r" b="b"/>
              <a:pathLst>
                <a:path w="8823" h="5799" extrusionOk="0">
                  <a:moveTo>
                    <a:pt x="302" y="1"/>
                  </a:moveTo>
                  <a:cubicBezTo>
                    <a:pt x="201" y="63"/>
                    <a:pt x="101" y="126"/>
                    <a:pt x="1" y="189"/>
                  </a:cubicBezTo>
                  <a:lnTo>
                    <a:pt x="8747" y="5798"/>
                  </a:lnTo>
                  <a:cubicBezTo>
                    <a:pt x="8772" y="5685"/>
                    <a:pt x="8797" y="5572"/>
                    <a:pt x="8822" y="5459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4"/>
            <p:cNvSpPr/>
            <p:nvPr/>
          </p:nvSpPr>
          <p:spPr>
            <a:xfrm>
              <a:off x="7276798" y="-744177"/>
              <a:ext cx="810076" cy="532386"/>
            </a:xfrm>
            <a:custGeom>
              <a:avLst/>
              <a:gdLst/>
              <a:ahLst/>
              <a:cxnLst/>
              <a:rect l="l" t="t" r="r" b="b"/>
              <a:pathLst>
                <a:path w="9300" h="6112" extrusionOk="0">
                  <a:moveTo>
                    <a:pt x="264" y="0"/>
                  </a:moveTo>
                  <a:cubicBezTo>
                    <a:pt x="176" y="63"/>
                    <a:pt x="88" y="138"/>
                    <a:pt x="0" y="214"/>
                  </a:cubicBezTo>
                  <a:lnTo>
                    <a:pt x="9199" y="6112"/>
                  </a:lnTo>
                  <a:cubicBezTo>
                    <a:pt x="9236" y="6011"/>
                    <a:pt x="9261" y="5911"/>
                    <a:pt x="9299" y="5798"/>
                  </a:cubicBezTo>
                  <a:lnTo>
                    <a:pt x="2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4"/>
            <p:cNvSpPr/>
            <p:nvPr/>
          </p:nvSpPr>
          <p:spPr>
            <a:xfrm>
              <a:off x="7224361" y="-694962"/>
              <a:ext cx="836208" cy="548762"/>
            </a:xfrm>
            <a:custGeom>
              <a:avLst/>
              <a:gdLst/>
              <a:ahLst/>
              <a:cxnLst/>
              <a:rect l="l" t="t" r="r" b="b"/>
              <a:pathLst>
                <a:path w="9600" h="6300" extrusionOk="0">
                  <a:moveTo>
                    <a:pt x="226" y="0"/>
                  </a:moveTo>
                  <a:cubicBezTo>
                    <a:pt x="151" y="75"/>
                    <a:pt x="75" y="163"/>
                    <a:pt x="0" y="239"/>
                  </a:cubicBezTo>
                  <a:lnTo>
                    <a:pt x="9449" y="6300"/>
                  </a:lnTo>
                  <a:cubicBezTo>
                    <a:pt x="9500" y="6212"/>
                    <a:pt x="9550" y="6111"/>
                    <a:pt x="9600" y="6011"/>
                  </a:cubicBezTo>
                  <a:lnTo>
                    <a:pt x="2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4"/>
            <p:cNvSpPr/>
            <p:nvPr/>
          </p:nvSpPr>
          <p:spPr>
            <a:xfrm>
              <a:off x="7179501" y="-640347"/>
              <a:ext cx="847183" cy="556427"/>
            </a:xfrm>
            <a:custGeom>
              <a:avLst/>
              <a:gdLst/>
              <a:ahLst/>
              <a:cxnLst/>
              <a:rect l="l" t="t" r="r" b="b"/>
              <a:pathLst>
                <a:path w="9726" h="6388" extrusionOk="0">
                  <a:moveTo>
                    <a:pt x="201" y="1"/>
                  </a:moveTo>
                  <a:cubicBezTo>
                    <a:pt x="126" y="88"/>
                    <a:pt x="63" y="176"/>
                    <a:pt x="1" y="264"/>
                  </a:cubicBezTo>
                  <a:lnTo>
                    <a:pt x="9550" y="6388"/>
                  </a:lnTo>
                  <a:cubicBezTo>
                    <a:pt x="9600" y="6288"/>
                    <a:pt x="9663" y="6200"/>
                    <a:pt x="9726" y="6112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4"/>
            <p:cNvSpPr/>
            <p:nvPr/>
          </p:nvSpPr>
          <p:spPr>
            <a:xfrm>
              <a:off x="7142307" y="-581289"/>
              <a:ext cx="842915" cy="553117"/>
            </a:xfrm>
            <a:custGeom>
              <a:avLst/>
              <a:gdLst/>
              <a:ahLst/>
              <a:cxnLst/>
              <a:rect l="l" t="t" r="r" b="b"/>
              <a:pathLst>
                <a:path w="9677" h="6350" extrusionOk="0">
                  <a:moveTo>
                    <a:pt x="164" y="0"/>
                  </a:moveTo>
                  <a:cubicBezTo>
                    <a:pt x="101" y="88"/>
                    <a:pt x="51" y="188"/>
                    <a:pt x="1" y="276"/>
                  </a:cubicBezTo>
                  <a:lnTo>
                    <a:pt x="9463" y="6350"/>
                  </a:lnTo>
                  <a:cubicBezTo>
                    <a:pt x="9538" y="6275"/>
                    <a:pt x="9601" y="6187"/>
                    <a:pt x="9676" y="6099"/>
                  </a:cubicBezTo>
                  <a:lnTo>
                    <a:pt x="1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4"/>
            <p:cNvSpPr/>
            <p:nvPr/>
          </p:nvSpPr>
          <p:spPr>
            <a:xfrm>
              <a:off x="7111733" y="-517876"/>
              <a:ext cx="824275" cy="542229"/>
            </a:xfrm>
            <a:custGeom>
              <a:avLst/>
              <a:gdLst/>
              <a:ahLst/>
              <a:cxnLst/>
              <a:rect l="l" t="t" r="r" b="b"/>
              <a:pathLst>
                <a:path w="9463" h="6225" extrusionOk="0">
                  <a:moveTo>
                    <a:pt x="126" y="0"/>
                  </a:moveTo>
                  <a:cubicBezTo>
                    <a:pt x="88" y="100"/>
                    <a:pt x="51" y="201"/>
                    <a:pt x="1" y="301"/>
                  </a:cubicBezTo>
                  <a:lnTo>
                    <a:pt x="9224" y="6224"/>
                  </a:lnTo>
                  <a:cubicBezTo>
                    <a:pt x="9299" y="6149"/>
                    <a:pt x="9387" y="6074"/>
                    <a:pt x="9462" y="5998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4"/>
            <p:cNvSpPr/>
            <p:nvPr/>
          </p:nvSpPr>
          <p:spPr>
            <a:xfrm>
              <a:off x="7089869" y="-449063"/>
              <a:ext cx="789258" cy="519320"/>
            </a:xfrm>
            <a:custGeom>
              <a:avLst/>
              <a:gdLst/>
              <a:ahLst/>
              <a:cxnLst/>
              <a:rect l="l" t="t" r="r" b="b"/>
              <a:pathLst>
                <a:path w="9061" h="5962" extrusionOk="0">
                  <a:moveTo>
                    <a:pt x="88" y="1"/>
                  </a:moveTo>
                  <a:cubicBezTo>
                    <a:pt x="63" y="114"/>
                    <a:pt x="26" y="214"/>
                    <a:pt x="1" y="327"/>
                  </a:cubicBezTo>
                  <a:lnTo>
                    <a:pt x="8785" y="5961"/>
                  </a:lnTo>
                  <a:cubicBezTo>
                    <a:pt x="8873" y="5899"/>
                    <a:pt x="8973" y="5836"/>
                    <a:pt x="9061" y="5761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4"/>
            <p:cNvSpPr/>
            <p:nvPr/>
          </p:nvSpPr>
          <p:spPr>
            <a:xfrm>
              <a:off x="7075671" y="-374761"/>
              <a:ext cx="737866" cy="485436"/>
            </a:xfrm>
            <a:custGeom>
              <a:avLst/>
              <a:gdLst/>
              <a:ahLst/>
              <a:cxnLst/>
              <a:rect l="l" t="t" r="r" b="b"/>
              <a:pathLst>
                <a:path w="8471" h="5573" extrusionOk="0">
                  <a:moveTo>
                    <a:pt x="51" y="1"/>
                  </a:moveTo>
                  <a:cubicBezTo>
                    <a:pt x="38" y="114"/>
                    <a:pt x="26" y="227"/>
                    <a:pt x="0" y="352"/>
                  </a:cubicBezTo>
                  <a:lnTo>
                    <a:pt x="8145" y="5573"/>
                  </a:lnTo>
                  <a:cubicBezTo>
                    <a:pt x="8258" y="5522"/>
                    <a:pt x="8371" y="5460"/>
                    <a:pt x="8471" y="5397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4"/>
            <p:cNvSpPr/>
            <p:nvPr/>
          </p:nvSpPr>
          <p:spPr>
            <a:xfrm>
              <a:off x="7072361" y="-294885"/>
              <a:ext cx="665831" cy="438399"/>
            </a:xfrm>
            <a:custGeom>
              <a:avLst/>
              <a:gdLst/>
              <a:ahLst/>
              <a:cxnLst/>
              <a:rect l="l" t="t" r="r" b="b"/>
              <a:pathLst>
                <a:path w="7644" h="5033" extrusionOk="0">
                  <a:moveTo>
                    <a:pt x="1" y="0"/>
                  </a:moveTo>
                  <a:cubicBezTo>
                    <a:pt x="1" y="63"/>
                    <a:pt x="1" y="138"/>
                    <a:pt x="1" y="201"/>
                  </a:cubicBezTo>
                  <a:lnTo>
                    <a:pt x="1" y="376"/>
                  </a:lnTo>
                  <a:lnTo>
                    <a:pt x="7254" y="5032"/>
                  </a:lnTo>
                  <a:cubicBezTo>
                    <a:pt x="7392" y="4994"/>
                    <a:pt x="7518" y="4944"/>
                    <a:pt x="7643" y="489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4"/>
            <p:cNvSpPr/>
            <p:nvPr/>
          </p:nvSpPr>
          <p:spPr>
            <a:xfrm>
              <a:off x="7072361" y="-210741"/>
              <a:ext cx="575067" cy="377165"/>
            </a:xfrm>
            <a:custGeom>
              <a:avLst/>
              <a:gdLst/>
              <a:ahLst/>
              <a:cxnLst/>
              <a:rect l="l" t="t" r="r" b="b"/>
              <a:pathLst>
                <a:path w="6602" h="4330" extrusionOk="0">
                  <a:moveTo>
                    <a:pt x="1" y="0"/>
                  </a:moveTo>
                  <a:lnTo>
                    <a:pt x="1" y="389"/>
                  </a:lnTo>
                  <a:lnTo>
                    <a:pt x="6137" y="4330"/>
                  </a:lnTo>
                  <a:cubicBezTo>
                    <a:pt x="6300" y="4305"/>
                    <a:pt x="6451" y="4279"/>
                    <a:pt x="6601" y="424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4"/>
            <p:cNvSpPr/>
            <p:nvPr/>
          </p:nvSpPr>
          <p:spPr>
            <a:xfrm>
              <a:off x="7072361" y="-125465"/>
              <a:ext cx="463573" cy="297376"/>
            </a:xfrm>
            <a:custGeom>
              <a:avLst/>
              <a:gdLst/>
              <a:ahLst/>
              <a:cxnLst/>
              <a:rect l="l" t="t" r="r" b="b"/>
              <a:pathLst>
                <a:path w="5322" h="3414" extrusionOk="0">
                  <a:moveTo>
                    <a:pt x="1" y="0"/>
                  </a:moveTo>
                  <a:lnTo>
                    <a:pt x="1" y="389"/>
                  </a:lnTo>
                  <a:lnTo>
                    <a:pt x="4732" y="3413"/>
                  </a:lnTo>
                  <a:lnTo>
                    <a:pt x="5322" y="34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4"/>
            <p:cNvSpPr/>
            <p:nvPr/>
          </p:nvSpPr>
          <p:spPr>
            <a:xfrm>
              <a:off x="7072361" y="-40275"/>
              <a:ext cx="331347" cy="212188"/>
            </a:xfrm>
            <a:custGeom>
              <a:avLst/>
              <a:gdLst/>
              <a:ahLst/>
              <a:cxnLst/>
              <a:rect l="l" t="t" r="r" b="b"/>
              <a:pathLst>
                <a:path w="3804" h="2436" extrusionOk="0">
                  <a:moveTo>
                    <a:pt x="1" y="1"/>
                  </a:moveTo>
                  <a:lnTo>
                    <a:pt x="1" y="377"/>
                  </a:lnTo>
                  <a:lnTo>
                    <a:pt x="3213" y="2435"/>
                  </a:lnTo>
                  <a:lnTo>
                    <a:pt x="3803" y="24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4"/>
            <p:cNvSpPr/>
            <p:nvPr/>
          </p:nvSpPr>
          <p:spPr>
            <a:xfrm>
              <a:off x="7072361" y="45001"/>
              <a:ext cx="199035" cy="126912"/>
            </a:xfrm>
            <a:custGeom>
              <a:avLst/>
              <a:gdLst/>
              <a:ahLst/>
              <a:cxnLst/>
              <a:rect l="l" t="t" r="r" b="b"/>
              <a:pathLst>
                <a:path w="2285" h="1457" extrusionOk="0">
                  <a:moveTo>
                    <a:pt x="1" y="1"/>
                  </a:moveTo>
                  <a:lnTo>
                    <a:pt x="1" y="377"/>
                  </a:lnTo>
                  <a:lnTo>
                    <a:pt x="1695" y="1456"/>
                  </a:lnTo>
                  <a:lnTo>
                    <a:pt x="2285" y="14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4"/>
            <p:cNvSpPr/>
            <p:nvPr/>
          </p:nvSpPr>
          <p:spPr>
            <a:xfrm>
              <a:off x="7072361" y="129146"/>
              <a:ext cx="66810" cy="42769"/>
            </a:xfrm>
            <a:custGeom>
              <a:avLst/>
              <a:gdLst/>
              <a:ahLst/>
              <a:cxnLst/>
              <a:rect l="l" t="t" r="r" b="b"/>
              <a:pathLst>
                <a:path w="767" h="491" extrusionOk="0">
                  <a:moveTo>
                    <a:pt x="1" y="1"/>
                  </a:moveTo>
                  <a:lnTo>
                    <a:pt x="1" y="390"/>
                  </a:lnTo>
                  <a:lnTo>
                    <a:pt x="164" y="490"/>
                  </a:lnTo>
                  <a:lnTo>
                    <a:pt x="766" y="4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CUSTOM_22"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p35"/>
          <p:cNvSpPr txBox="1">
            <a:spLocks noGrp="1"/>
          </p:cNvSpPr>
          <p:nvPr>
            <p:ph type="subTitle" idx="1"/>
          </p:nvPr>
        </p:nvSpPr>
        <p:spPr>
          <a:xfrm>
            <a:off x="628701" y="3402950"/>
            <a:ext cx="21678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0" name="Google Shape;1230;p35"/>
          <p:cNvSpPr txBox="1">
            <a:spLocks noGrp="1"/>
          </p:cNvSpPr>
          <p:nvPr>
            <p:ph type="subTitle" idx="2"/>
          </p:nvPr>
        </p:nvSpPr>
        <p:spPr>
          <a:xfrm>
            <a:off x="3488100" y="3402950"/>
            <a:ext cx="21678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1" name="Google Shape;1231;p35"/>
          <p:cNvSpPr txBox="1">
            <a:spLocks noGrp="1"/>
          </p:cNvSpPr>
          <p:nvPr>
            <p:ph type="subTitle" idx="3"/>
          </p:nvPr>
        </p:nvSpPr>
        <p:spPr>
          <a:xfrm>
            <a:off x="627325" y="3736163"/>
            <a:ext cx="216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2" name="Google Shape;1232;p35"/>
          <p:cNvSpPr txBox="1">
            <a:spLocks noGrp="1"/>
          </p:cNvSpPr>
          <p:nvPr>
            <p:ph type="subTitle" idx="4"/>
          </p:nvPr>
        </p:nvSpPr>
        <p:spPr>
          <a:xfrm>
            <a:off x="3486725" y="3736163"/>
            <a:ext cx="216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3" name="Google Shape;1233;p35"/>
          <p:cNvSpPr txBox="1">
            <a:spLocks noGrp="1"/>
          </p:cNvSpPr>
          <p:nvPr>
            <p:ph type="title" hasCustomPrompt="1"/>
          </p:nvPr>
        </p:nvSpPr>
        <p:spPr>
          <a:xfrm>
            <a:off x="627325" y="1435075"/>
            <a:ext cx="2167800" cy="4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1234" name="Google Shape;1234;p35"/>
          <p:cNvSpPr txBox="1">
            <a:spLocks noGrp="1"/>
          </p:cNvSpPr>
          <p:nvPr>
            <p:ph type="title" idx="5" hasCustomPrompt="1"/>
          </p:nvPr>
        </p:nvSpPr>
        <p:spPr>
          <a:xfrm>
            <a:off x="3454838" y="1435075"/>
            <a:ext cx="2167800" cy="4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1235" name="Google Shape;1235;p35"/>
          <p:cNvSpPr txBox="1">
            <a:spLocks noGrp="1"/>
          </p:cNvSpPr>
          <p:nvPr>
            <p:ph type="subTitle" idx="6"/>
          </p:nvPr>
        </p:nvSpPr>
        <p:spPr>
          <a:xfrm>
            <a:off x="6347500" y="3402950"/>
            <a:ext cx="21678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6" name="Google Shape;1236;p35"/>
          <p:cNvSpPr txBox="1">
            <a:spLocks noGrp="1"/>
          </p:cNvSpPr>
          <p:nvPr>
            <p:ph type="subTitle" idx="7"/>
          </p:nvPr>
        </p:nvSpPr>
        <p:spPr>
          <a:xfrm>
            <a:off x="6346113" y="3736163"/>
            <a:ext cx="216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7" name="Google Shape;1237;p35"/>
          <p:cNvSpPr txBox="1">
            <a:spLocks noGrp="1"/>
          </p:cNvSpPr>
          <p:nvPr>
            <p:ph type="title" idx="8" hasCustomPrompt="1"/>
          </p:nvPr>
        </p:nvSpPr>
        <p:spPr>
          <a:xfrm>
            <a:off x="6346126" y="1435075"/>
            <a:ext cx="2167800" cy="4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1238" name="Google Shape;1238;p35"/>
          <p:cNvSpPr txBox="1">
            <a:spLocks noGrp="1"/>
          </p:cNvSpPr>
          <p:nvPr>
            <p:ph type="title" idx="9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39" name="Google Shape;1239;p35"/>
          <p:cNvSpPr/>
          <p:nvPr/>
        </p:nvSpPr>
        <p:spPr>
          <a:xfrm rot="10800000" flipH="1">
            <a:off x="8362734" y="4629069"/>
            <a:ext cx="702945" cy="702906"/>
          </a:xfrm>
          <a:custGeom>
            <a:avLst/>
            <a:gdLst/>
            <a:ahLst/>
            <a:cxnLst/>
            <a:rect l="l" t="t" r="r" b="b"/>
            <a:pathLst>
              <a:path w="15938" h="15938" extrusionOk="0">
                <a:moveTo>
                  <a:pt x="1" y="1"/>
                </a:moveTo>
                <a:lnTo>
                  <a:pt x="1" y="3765"/>
                </a:lnTo>
                <a:cubicBezTo>
                  <a:pt x="1" y="10491"/>
                  <a:pt x="5447" y="15938"/>
                  <a:pt x="12173" y="15938"/>
                </a:cubicBezTo>
                <a:lnTo>
                  <a:pt x="15938" y="15938"/>
                </a:lnTo>
                <a:lnTo>
                  <a:pt x="15938" y="12173"/>
                </a:lnTo>
                <a:cubicBezTo>
                  <a:pt x="15938" y="5447"/>
                  <a:pt x="10492" y="1"/>
                  <a:pt x="37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0" name="Google Shape;1240;p35"/>
          <p:cNvGrpSpPr/>
          <p:nvPr/>
        </p:nvGrpSpPr>
        <p:grpSpPr>
          <a:xfrm rot="10800000" flipH="1">
            <a:off x="7804500" y="4709938"/>
            <a:ext cx="541170" cy="541170"/>
            <a:chOff x="7072361" y="-871003"/>
            <a:chExt cx="1042917" cy="1042917"/>
          </a:xfrm>
        </p:grpSpPr>
        <p:sp>
          <p:nvSpPr>
            <p:cNvPr id="1241" name="Google Shape;1241;p35"/>
            <p:cNvSpPr/>
            <p:nvPr/>
          </p:nvSpPr>
          <p:spPr>
            <a:xfrm>
              <a:off x="8109704" y="-871003"/>
              <a:ext cx="5575" cy="4442"/>
            </a:xfrm>
            <a:custGeom>
              <a:avLst/>
              <a:gdLst/>
              <a:ahLst/>
              <a:cxnLst/>
              <a:rect l="l" t="t" r="r" b="b"/>
              <a:pathLst>
                <a:path w="64" h="51" extrusionOk="0">
                  <a:moveTo>
                    <a:pt x="1" y="1"/>
                  </a:moveTo>
                  <a:lnTo>
                    <a:pt x="63" y="51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5"/>
            <p:cNvSpPr/>
            <p:nvPr/>
          </p:nvSpPr>
          <p:spPr>
            <a:xfrm>
              <a:off x="7977477" y="-871003"/>
              <a:ext cx="137800" cy="88673"/>
            </a:xfrm>
            <a:custGeom>
              <a:avLst/>
              <a:gdLst/>
              <a:ahLst/>
              <a:cxnLst/>
              <a:rect l="l" t="t" r="r" b="b"/>
              <a:pathLst>
                <a:path w="1582" h="1018" extrusionOk="0">
                  <a:moveTo>
                    <a:pt x="0" y="1"/>
                  </a:moveTo>
                  <a:lnTo>
                    <a:pt x="1581" y="1017"/>
                  </a:lnTo>
                  <a:lnTo>
                    <a:pt x="1581" y="641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5"/>
            <p:cNvSpPr/>
            <p:nvPr/>
          </p:nvSpPr>
          <p:spPr>
            <a:xfrm>
              <a:off x="7844118" y="-871003"/>
              <a:ext cx="271158" cy="173949"/>
            </a:xfrm>
            <a:custGeom>
              <a:avLst/>
              <a:gdLst/>
              <a:ahLst/>
              <a:cxnLst/>
              <a:rect l="l" t="t" r="r" b="b"/>
              <a:pathLst>
                <a:path w="3113" h="1997" extrusionOk="0">
                  <a:moveTo>
                    <a:pt x="0" y="1"/>
                  </a:moveTo>
                  <a:lnTo>
                    <a:pt x="3112" y="1996"/>
                  </a:lnTo>
                  <a:lnTo>
                    <a:pt x="3112" y="1620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5"/>
            <p:cNvSpPr/>
            <p:nvPr/>
          </p:nvSpPr>
          <p:spPr>
            <a:xfrm>
              <a:off x="7711805" y="-871003"/>
              <a:ext cx="403470" cy="259137"/>
            </a:xfrm>
            <a:custGeom>
              <a:avLst/>
              <a:gdLst/>
              <a:ahLst/>
              <a:cxnLst/>
              <a:rect l="l" t="t" r="r" b="b"/>
              <a:pathLst>
                <a:path w="4632" h="2975" extrusionOk="0">
                  <a:moveTo>
                    <a:pt x="1" y="1"/>
                  </a:moveTo>
                  <a:lnTo>
                    <a:pt x="4631" y="2975"/>
                  </a:lnTo>
                  <a:lnTo>
                    <a:pt x="4631" y="2586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5"/>
            <p:cNvSpPr/>
            <p:nvPr/>
          </p:nvSpPr>
          <p:spPr>
            <a:xfrm>
              <a:off x="7588289" y="-869871"/>
              <a:ext cx="526985" cy="343281"/>
            </a:xfrm>
            <a:custGeom>
              <a:avLst/>
              <a:gdLst/>
              <a:ahLst/>
              <a:cxnLst/>
              <a:rect l="l" t="t" r="r" b="b"/>
              <a:pathLst>
                <a:path w="6050" h="3941" extrusionOk="0">
                  <a:moveTo>
                    <a:pt x="515" y="0"/>
                  </a:moveTo>
                  <a:cubicBezTo>
                    <a:pt x="340" y="13"/>
                    <a:pt x="164" y="25"/>
                    <a:pt x="1" y="51"/>
                  </a:cubicBezTo>
                  <a:lnTo>
                    <a:pt x="6049" y="3941"/>
                  </a:lnTo>
                  <a:lnTo>
                    <a:pt x="6049" y="3552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5"/>
            <p:cNvSpPr/>
            <p:nvPr/>
          </p:nvSpPr>
          <p:spPr>
            <a:xfrm>
              <a:off x="7488814" y="-854540"/>
              <a:ext cx="626459" cy="412094"/>
            </a:xfrm>
            <a:custGeom>
              <a:avLst/>
              <a:gdLst/>
              <a:ahLst/>
              <a:cxnLst/>
              <a:rect l="l" t="t" r="r" b="b"/>
              <a:pathLst>
                <a:path w="7192" h="4731" extrusionOk="0">
                  <a:moveTo>
                    <a:pt x="428" y="0"/>
                  </a:moveTo>
                  <a:cubicBezTo>
                    <a:pt x="277" y="38"/>
                    <a:pt x="139" y="75"/>
                    <a:pt x="1" y="113"/>
                  </a:cubicBezTo>
                  <a:lnTo>
                    <a:pt x="7191" y="4731"/>
                  </a:lnTo>
                  <a:lnTo>
                    <a:pt x="7191" y="4354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5"/>
            <p:cNvSpPr/>
            <p:nvPr/>
          </p:nvSpPr>
          <p:spPr>
            <a:xfrm>
              <a:off x="7406847" y="-825098"/>
              <a:ext cx="708425" cy="465750"/>
            </a:xfrm>
            <a:custGeom>
              <a:avLst/>
              <a:gdLst/>
              <a:ahLst/>
              <a:cxnLst/>
              <a:rect l="l" t="t" r="r" b="b"/>
              <a:pathLst>
                <a:path w="8133" h="5347" extrusionOk="0">
                  <a:moveTo>
                    <a:pt x="352" y="1"/>
                  </a:moveTo>
                  <a:cubicBezTo>
                    <a:pt x="239" y="51"/>
                    <a:pt x="114" y="101"/>
                    <a:pt x="1" y="151"/>
                  </a:cubicBezTo>
                  <a:lnTo>
                    <a:pt x="8095" y="5347"/>
                  </a:lnTo>
                  <a:cubicBezTo>
                    <a:pt x="8107" y="5234"/>
                    <a:pt x="8120" y="5108"/>
                    <a:pt x="8132" y="4983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5"/>
            <p:cNvSpPr/>
            <p:nvPr/>
          </p:nvSpPr>
          <p:spPr>
            <a:xfrm>
              <a:off x="7336901" y="-787904"/>
              <a:ext cx="768527" cy="505122"/>
            </a:xfrm>
            <a:custGeom>
              <a:avLst/>
              <a:gdLst/>
              <a:ahLst/>
              <a:cxnLst/>
              <a:rect l="l" t="t" r="r" b="b"/>
              <a:pathLst>
                <a:path w="8823" h="5799" extrusionOk="0">
                  <a:moveTo>
                    <a:pt x="302" y="1"/>
                  </a:moveTo>
                  <a:cubicBezTo>
                    <a:pt x="201" y="63"/>
                    <a:pt x="101" y="126"/>
                    <a:pt x="1" y="189"/>
                  </a:cubicBezTo>
                  <a:lnTo>
                    <a:pt x="8747" y="5798"/>
                  </a:lnTo>
                  <a:cubicBezTo>
                    <a:pt x="8772" y="5685"/>
                    <a:pt x="8797" y="5572"/>
                    <a:pt x="8822" y="5459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5"/>
            <p:cNvSpPr/>
            <p:nvPr/>
          </p:nvSpPr>
          <p:spPr>
            <a:xfrm>
              <a:off x="7276798" y="-744177"/>
              <a:ext cx="810076" cy="532386"/>
            </a:xfrm>
            <a:custGeom>
              <a:avLst/>
              <a:gdLst/>
              <a:ahLst/>
              <a:cxnLst/>
              <a:rect l="l" t="t" r="r" b="b"/>
              <a:pathLst>
                <a:path w="9300" h="6112" extrusionOk="0">
                  <a:moveTo>
                    <a:pt x="264" y="0"/>
                  </a:moveTo>
                  <a:cubicBezTo>
                    <a:pt x="176" y="63"/>
                    <a:pt x="88" y="138"/>
                    <a:pt x="0" y="214"/>
                  </a:cubicBezTo>
                  <a:lnTo>
                    <a:pt x="9199" y="6112"/>
                  </a:lnTo>
                  <a:cubicBezTo>
                    <a:pt x="9236" y="6011"/>
                    <a:pt x="9261" y="5911"/>
                    <a:pt x="9299" y="5798"/>
                  </a:cubicBezTo>
                  <a:lnTo>
                    <a:pt x="2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5"/>
            <p:cNvSpPr/>
            <p:nvPr/>
          </p:nvSpPr>
          <p:spPr>
            <a:xfrm>
              <a:off x="7224361" y="-694962"/>
              <a:ext cx="836208" cy="548762"/>
            </a:xfrm>
            <a:custGeom>
              <a:avLst/>
              <a:gdLst/>
              <a:ahLst/>
              <a:cxnLst/>
              <a:rect l="l" t="t" r="r" b="b"/>
              <a:pathLst>
                <a:path w="9600" h="6300" extrusionOk="0">
                  <a:moveTo>
                    <a:pt x="226" y="0"/>
                  </a:moveTo>
                  <a:cubicBezTo>
                    <a:pt x="151" y="75"/>
                    <a:pt x="75" y="163"/>
                    <a:pt x="0" y="239"/>
                  </a:cubicBezTo>
                  <a:lnTo>
                    <a:pt x="9449" y="6300"/>
                  </a:lnTo>
                  <a:cubicBezTo>
                    <a:pt x="9500" y="6212"/>
                    <a:pt x="9550" y="6111"/>
                    <a:pt x="9600" y="6011"/>
                  </a:cubicBezTo>
                  <a:lnTo>
                    <a:pt x="2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5"/>
            <p:cNvSpPr/>
            <p:nvPr/>
          </p:nvSpPr>
          <p:spPr>
            <a:xfrm>
              <a:off x="7179501" y="-640347"/>
              <a:ext cx="847183" cy="556427"/>
            </a:xfrm>
            <a:custGeom>
              <a:avLst/>
              <a:gdLst/>
              <a:ahLst/>
              <a:cxnLst/>
              <a:rect l="l" t="t" r="r" b="b"/>
              <a:pathLst>
                <a:path w="9726" h="6388" extrusionOk="0">
                  <a:moveTo>
                    <a:pt x="201" y="1"/>
                  </a:moveTo>
                  <a:cubicBezTo>
                    <a:pt x="126" y="88"/>
                    <a:pt x="63" y="176"/>
                    <a:pt x="1" y="264"/>
                  </a:cubicBezTo>
                  <a:lnTo>
                    <a:pt x="9550" y="6388"/>
                  </a:lnTo>
                  <a:cubicBezTo>
                    <a:pt x="9600" y="6288"/>
                    <a:pt x="9663" y="6200"/>
                    <a:pt x="9726" y="6112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5"/>
            <p:cNvSpPr/>
            <p:nvPr/>
          </p:nvSpPr>
          <p:spPr>
            <a:xfrm>
              <a:off x="7142307" y="-581289"/>
              <a:ext cx="842915" cy="553117"/>
            </a:xfrm>
            <a:custGeom>
              <a:avLst/>
              <a:gdLst/>
              <a:ahLst/>
              <a:cxnLst/>
              <a:rect l="l" t="t" r="r" b="b"/>
              <a:pathLst>
                <a:path w="9677" h="6350" extrusionOk="0">
                  <a:moveTo>
                    <a:pt x="164" y="0"/>
                  </a:moveTo>
                  <a:cubicBezTo>
                    <a:pt x="101" y="88"/>
                    <a:pt x="51" y="188"/>
                    <a:pt x="1" y="276"/>
                  </a:cubicBezTo>
                  <a:lnTo>
                    <a:pt x="9463" y="6350"/>
                  </a:lnTo>
                  <a:cubicBezTo>
                    <a:pt x="9538" y="6275"/>
                    <a:pt x="9601" y="6187"/>
                    <a:pt x="9676" y="6099"/>
                  </a:cubicBezTo>
                  <a:lnTo>
                    <a:pt x="1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5"/>
            <p:cNvSpPr/>
            <p:nvPr/>
          </p:nvSpPr>
          <p:spPr>
            <a:xfrm>
              <a:off x="7111733" y="-517876"/>
              <a:ext cx="824275" cy="542229"/>
            </a:xfrm>
            <a:custGeom>
              <a:avLst/>
              <a:gdLst/>
              <a:ahLst/>
              <a:cxnLst/>
              <a:rect l="l" t="t" r="r" b="b"/>
              <a:pathLst>
                <a:path w="9463" h="6225" extrusionOk="0">
                  <a:moveTo>
                    <a:pt x="126" y="0"/>
                  </a:moveTo>
                  <a:cubicBezTo>
                    <a:pt x="88" y="100"/>
                    <a:pt x="51" y="201"/>
                    <a:pt x="1" y="301"/>
                  </a:cubicBezTo>
                  <a:lnTo>
                    <a:pt x="9224" y="6224"/>
                  </a:lnTo>
                  <a:cubicBezTo>
                    <a:pt x="9299" y="6149"/>
                    <a:pt x="9387" y="6074"/>
                    <a:pt x="9462" y="5998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5"/>
            <p:cNvSpPr/>
            <p:nvPr/>
          </p:nvSpPr>
          <p:spPr>
            <a:xfrm>
              <a:off x="7089869" y="-449063"/>
              <a:ext cx="789258" cy="519320"/>
            </a:xfrm>
            <a:custGeom>
              <a:avLst/>
              <a:gdLst/>
              <a:ahLst/>
              <a:cxnLst/>
              <a:rect l="l" t="t" r="r" b="b"/>
              <a:pathLst>
                <a:path w="9061" h="5962" extrusionOk="0">
                  <a:moveTo>
                    <a:pt x="88" y="1"/>
                  </a:moveTo>
                  <a:cubicBezTo>
                    <a:pt x="63" y="114"/>
                    <a:pt x="26" y="214"/>
                    <a:pt x="1" y="327"/>
                  </a:cubicBezTo>
                  <a:lnTo>
                    <a:pt x="8785" y="5961"/>
                  </a:lnTo>
                  <a:cubicBezTo>
                    <a:pt x="8873" y="5899"/>
                    <a:pt x="8973" y="5836"/>
                    <a:pt x="9061" y="5761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5"/>
            <p:cNvSpPr/>
            <p:nvPr/>
          </p:nvSpPr>
          <p:spPr>
            <a:xfrm>
              <a:off x="7075671" y="-374761"/>
              <a:ext cx="737866" cy="485436"/>
            </a:xfrm>
            <a:custGeom>
              <a:avLst/>
              <a:gdLst/>
              <a:ahLst/>
              <a:cxnLst/>
              <a:rect l="l" t="t" r="r" b="b"/>
              <a:pathLst>
                <a:path w="8471" h="5573" extrusionOk="0">
                  <a:moveTo>
                    <a:pt x="51" y="1"/>
                  </a:moveTo>
                  <a:cubicBezTo>
                    <a:pt x="38" y="114"/>
                    <a:pt x="26" y="227"/>
                    <a:pt x="0" y="352"/>
                  </a:cubicBezTo>
                  <a:lnTo>
                    <a:pt x="8145" y="5573"/>
                  </a:lnTo>
                  <a:cubicBezTo>
                    <a:pt x="8258" y="5522"/>
                    <a:pt x="8371" y="5460"/>
                    <a:pt x="8471" y="5397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5"/>
            <p:cNvSpPr/>
            <p:nvPr/>
          </p:nvSpPr>
          <p:spPr>
            <a:xfrm>
              <a:off x="7072361" y="-294885"/>
              <a:ext cx="665831" cy="438399"/>
            </a:xfrm>
            <a:custGeom>
              <a:avLst/>
              <a:gdLst/>
              <a:ahLst/>
              <a:cxnLst/>
              <a:rect l="l" t="t" r="r" b="b"/>
              <a:pathLst>
                <a:path w="7644" h="5033" extrusionOk="0">
                  <a:moveTo>
                    <a:pt x="1" y="0"/>
                  </a:moveTo>
                  <a:cubicBezTo>
                    <a:pt x="1" y="63"/>
                    <a:pt x="1" y="138"/>
                    <a:pt x="1" y="201"/>
                  </a:cubicBezTo>
                  <a:lnTo>
                    <a:pt x="1" y="376"/>
                  </a:lnTo>
                  <a:lnTo>
                    <a:pt x="7254" y="5032"/>
                  </a:lnTo>
                  <a:cubicBezTo>
                    <a:pt x="7392" y="4994"/>
                    <a:pt x="7518" y="4944"/>
                    <a:pt x="7643" y="489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5"/>
            <p:cNvSpPr/>
            <p:nvPr/>
          </p:nvSpPr>
          <p:spPr>
            <a:xfrm>
              <a:off x="7072361" y="-210741"/>
              <a:ext cx="575067" cy="377165"/>
            </a:xfrm>
            <a:custGeom>
              <a:avLst/>
              <a:gdLst/>
              <a:ahLst/>
              <a:cxnLst/>
              <a:rect l="l" t="t" r="r" b="b"/>
              <a:pathLst>
                <a:path w="6602" h="4330" extrusionOk="0">
                  <a:moveTo>
                    <a:pt x="1" y="0"/>
                  </a:moveTo>
                  <a:lnTo>
                    <a:pt x="1" y="389"/>
                  </a:lnTo>
                  <a:lnTo>
                    <a:pt x="6137" y="4330"/>
                  </a:lnTo>
                  <a:cubicBezTo>
                    <a:pt x="6300" y="4305"/>
                    <a:pt x="6451" y="4279"/>
                    <a:pt x="6601" y="424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5"/>
            <p:cNvSpPr/>
            <p:nvPr/>
          </p:nvSpPr>
          <p:spPr>
            <a:xfrm>
              <a:off x="7072361" y="-125465"/>
              <a:ext cx="463573" cy="297376"/>
            </a:xfrm>
            <a:custGeom>
              <a:avLst/>
              <a:gdLst/>
              <a:ahLst/>
              <a:cxnLst/>
              <a:rect l="l" t="t" r="r" b="b"/>
              <a:pathLst>
                <a:path w="5322" h="3414" extrusionOk="0">
                  <a:moveTo>
                    <a:pt x="1" y="0"/>
                  </a:moveTo>
                  <a:lnTo>
                    <a:pt x="1" y="389"/>
                  </a:lnTo>
                  <a:lnTo>
                    <a:pt x="4732" y="3413"/>
                  </a:lnTo>
                  <a:lnTo>
                    <a:pt x="5322" y="34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5"/>
            <p:cNvSpPr/>
            <p:nvPr/>
          </p:nvSpPr>
          <p:spPr>
            <a:xfrm>
              <a:off x="7072361" y="-40275"/>
              <a:ext cx="331347" cy="212188"/>
            </a:xfrm>
            <a:custGeom>
              <a:avLst/>
              <a:gdLst/>
              <a:ahLst/>
              <a:cxnLst/>
              <a:rect l="l" t="t" r="r" b="b"/>
              <a:pathLst>
                <a:path w="3804" h="2436" extrusionOk="0">
                  <a:moveTo>
                    <a:pt x="1" y="1"/>
                  </a:moveTo>
                  <a:lnTo>
                    <a:pt x="1" y="377"/>
                  </a:lnTo>
                  <a:lnTo>
                    <a:pt x="3213" y="2435"/>
                  </a:lnTo>
                  <a:lnTo>
                    <a:pt x="3803" y="24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5"/>
            <p:cNvSpPr/>
            <p:nvPr/>
          </p:nvSpPr>
          <p:spPr>
            <a:xfrm>
              <a:off x="7072361" y="45001"/>
              <a:ext cx="199035" cy="126912"/>
            </a:xfrm>
            <a:custGeom>
              <a:avLst/>
              <a:gdLst/>
              <a:ahLst/>
              <a:cxnLst/>
              <a:rect l="l" t="t" r="r" b="b"/>
              <a:pathLst>
                <a:path w="2285" h="1457" extrusionOk="0">
                  <a:moveTo>
                    <a:pt x="1" y="1"/>
                  </a:moveTo>
                  <a:lnTo>
                    <a:pt x="1" y="377"/>
                  </a:lnTo>
                  <a:lnTo>
                    <a:pt x="1695" y="1456"/>
                  </a:lnTo>
                  <a:lnTo>
                    <a:pt x="2285" y="14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5"/>
            <p:cNvSpPr/>
            <p:nvPr/>
          </p:nvSpPr>
          <p:spPr>
            <a:xfrm>
              <a:off x="7072361" y="129146"/>
              <a:ext cx="66810" cy="42769"/>
            </a:xfrm>
            <a:custGeom>
              <a:avLst/>
              <a:gdLst/>
              <a:ahLst/>
              <a:cxnLst/>
              <a:rect l="l" t="t" r="r" b="b"/>
              <a:pathLst>
                <a:path w="767" h="491" extrusionOk="0">
                  <a:moveTo>
                    <a:pt x="1" y="1"/>
                  </a:moveTo>
                  <a:lnTo>
                    <a:pt x="1" y="390"/>
                  </a:lnTo>
                  <a:lnTo>
                    <a:pt x="164" y="490"/>
                  </a:lnTo>
                  <a:lnTo>
                    <a:pt x="766" y="4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2" name="Google Shape;1262;p35"/>
          <p:cNvSpPr/>
          <p:nvPr/>
        </p:nvSpPr>
        <p:spPr>
          <a:xfrm flipH="1">
            <a:off x="83963" y="-64731"/>
            <a:ext cx="702945" cy="702906"/>
          </a:xfrm>
          <a:custGeom>
            <a:avLst/>
            <a:gdLst/>
            <a:ahLst/>
            <a:cxnLst/>
            <a:rect l="l" t="t" r="r" b="b"/>
            <a:pathLst>
              <a:path w="15938" h="15938" extrusionOk="0">
                <a:moveTo>
                  <a:pt x="1" y="1"/>
                </a:moveTo>
                <a:lnTo>
                  <a:pt x="1" y="3765"/>
                </a:lnTo>
                <a:cubicBezTo>
                  <a:pt x="1" y="10491"/>
                  <a:pt x="5447" y="15938"/>
                  <a:pt x="12173" y="15938"/>
                </a:cubicBezTo>
                <a:lnTo>
                  <a:pt x="15938" y="15938"/>
                </a:lnTo>
                <a:lnTo>
                  <a:pt x="15938" y="12173"/>
                </a:lnTo>
                <a:cubicBezTo>
                  <a:pt x="15938" y="5447"/>
                  <a:pt x="10492" y="1"/>
                  <a:pt x="37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3" name="Google Shape;1263;p35"/>
          <p:cNvGrpSpPr/>
          <p:nvPr/>
        </p:nvGrpSpPr>
        <p:grpSpPr>
          <a:xfrm flipH="1">
            <a:off x="803972" y="16136"/>
            <a:ext cx="541170" cy="541170"/>
            <a:chOff x="7072361" y="-871003"/>
            <a:chExt cx="1042917" cy="1042917"/>
          </a:xfrm>
        </p:grpSpPr>
        <p:sp>
          <p:nvSpPr>
            <p:cNvPr id="1264" name="Google Shape;1264;p35"/>
            <p:cNvSpPr/>
            <p:nvPr/>
          </p:nvSpPr>
          <p:spPr>
            <a:xfrm>
              <a:off x="8109704" y="-871003"/>
              <a:ext cx="5575" cy="4442"/>
            </a:xfrm>
            <a:custGeom>
              <a:avLst/>
              <a:gdLst/>
              <a:ahLst/>
              <a:cxnLst/>
              <a:rect l="l" t="t" r="r" b="b"/>
              <a:pathLst>
                <a:path w="64" h="51" extrusionOk="0">
                  <a:moveTo>
                    <a:pt x="1" y="1"/>
                  </a:moveTo>
                  <a:lnTo>
                    <a:pt x="63" y="51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5"/>
            <p:cNvSpPr/>
            <p:nvPr/>
          </p:nvSpPr>
          <p:spPr>
            <a:xfrm>
              <a:off x="7977477" y="-871003"/>
              <a:ext cx="137800" cy="88673"/>
            </a:xfrm>
            <a:custGeom>
              <a:avLst/>
              <a:gdLst/>
              <a:ahLst/>
              <a:cxnLst/>
              <a:rect l="l" t="t" r="r" b="b"/>
              <a:pathLst>
                <a:path w="1582" h="1018" extrusionOk="0">
                  <a:moveTo>
                    <a:pt x="0" y="1"/>
                  </a:moveTo>
                  <a:lnTo>
                    <a:pt x="1581" y="1017"/>
                  </a:lnTo>
                  <a:lnTo>
                    <a:pt x="1581" y="641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5"/>
            <p:cNvSpPr/>
            <p:nvPr/>
          </p:nvSpPr>
          <p:spPr>
            <a:xfrm>
              <a:off x="7844118" y="-871003"/>
              <a:ext cx="271158" cy="173949"/>
            </a:xfrm>
            <a:custGeom>
              <a:avLst/>
              <a:gdLst/>
              <a:ahLst/>
              <a:cxnLst/>
              <a:rect l="l" t="t" r="r" b="b"/>
              <a:pathLst>
                <a:path w="3113" h="1997" extrusionOk="0">
                  <a:moveTo>
                    <a:pt x="0" y="1"/>
                  </a:moveTo>
                  <a:lnTo>
                    <a:pt x="3112" y="1996"/>
                  </a:lnTo>
                  <a:lnTo>
                    <a:pt x="3112" y="1620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5"/>
            <p:cNvSpPr/>
            <p:nvPr/>
          </p:nvSpPr>
          <p:spPr>
            <a:xfrm>
              <a:off x="7711805" y="-871003"/>
              <a:ext cx="403470" cy="259137"/>
            </a:xfrm>
            <a:custGeom>
              <a:avLst/>
              <a:gdLst/>
              <a:ahLst/>
              <a:cxnLst/>
              <a:rect l="l" t="t" r="r" b="b"/>
              <a:pathLst>
                <a:path w="4632" h="2975" extrusionOk="0">
                  <a:moveTo>
                    <a:pt x="1" y="1"/>
                  </a:moveTo>
                  <a:lnTo>
                    <a:pt x="4631" y="2975"/>
                  </a:lnTo>
                  <a:lnTo>
                    <a:pt x="4631" y="2586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5"/>
            <p:cNvSpPr/>
            <p:nvPr/>
          </p:nvSpPr>
          <p:spPr>
            <a:xfrm>
              <a:off x="7588289" y="-869871"/>
              <a:ext cx="526985" cy="343281"/>
            </a:xfrm>
            <a:custGeom>
              <a:avLst/>
              <a:gdLst/>
              <a:ahLst/>
              <a:cxnLst/>
              <a:rect l="l" t="t" r="r" b="b"/>
              <a:pathLst>
                <a:path w="6050" h="3941" extrusionOk="0">
                  <a:moveTo>
                    <a:pt x="515" y="0"/>
                  </a:moveTo>
                  <a:cubicBezTo>
                    <a:pt x="340" y="13"/>
                    <a:pt x="164" y="25"/>
                    <a:pt x="1" y="51"/>
                  </a:cubicBezTo>
                  <a:lnTo>
                    <a:pt x="6049" y="3941"/>
                  </a:lnTo>
                  <a:lnTo>
                    <a:pt x="6049" y="3552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5"/>
            <p:cNvSpPr/>
            <p:nvPr/>
          </p:nvSpPr>
          <p:spPr>
            <a:xfrm>
              <a:off x="7488814" y="-854540"/>
              <a:ext cx="626459" cy="412094"/>
            </a:xfrm>
            <a:custGeom>
              <a:avLst/>
              <a:gdLst/>
              <a:ahLst/>
              <a:cxnLst/>
              <a:rect l="l" t="t" r="r" b="b"/>
              <a:pathLst>
                <a:path w="7192" h="4731" extrusionOk="0">
                  <a:moveTo>
                    <a:pt x="428" y="0"/>
                  </a:moveTo>
                  <a:cubicBezTo>
                    <a:pt x="277" y="38"/>
                    <a:pt x="139" y="75"/>
                    <a:pt x="1" y="113"/>
                  </a:cubicBezTo>
                  <a:lnTo>
                    <a:pt x="7191" y="4731"/>
                  </a:lnTo>
                  <a:lnTo>
                    <a:pt x="7191" y="4354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5"/>
            <p:cNvSpPr/>
            <p:nvPr/>
          </p:nvSpPr>
          <p:spPr>
            <a:xfrm>
              <a:off x="7406847" y="-825098"/>
              <a:ext cx="708425" cy="465750"/>
            </a:xfrm>
            <a:custGeom>
              <a:avLst/>
              <a:gdLst/>
              <a:ahLst/>
              <a:cxnLst/>
              <a:rect l="l" t="t" r="r" b="b"/>
              <a:pathLst>
                <a:path w="8133" h="5347" extrusionOk="0">
                  <a:moveTo>
                    <a:pt x="352" y="1"/>
                  </a:moveTo>
                  <a:cubicBezTo>
                    <a:pt x="239" y="51"/>
                    <a:pt x="114" y="101"/>
                    <a:pt x="1" y="151"/>
                  </a:cubicBezTo>
                  <a:lnTo>
                    <a:pt x="8095" y="5347"/>
                  </a:lnTo>
                  <a:cubicBezTo>
                    <a:pt x="8107" y="5234"/>
                    <a:pt x="8120" y="5108"/>
                    <a:pt x="8132" y="4983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5"/>
            <p:cNvSpPr/>
            <p:nvPr/>
          </p:nvSpPr>
          <p:spPr>
            <a:xfrm>
              <a:off x="7336901" y="-787904"/>
              <a:ext cx="768527" cy="505122"/>
            </a:xfrm>
            <a:custGeom>
              <a:avLst/>
              <a:gdLst/>
              <a:ahLst/>
              <a:cxnLst/>
              <a:rect l="l" t="t" r="r" b="b"/>
              <a:pathLst>
                <a:path w="8823" h="5799" extrusionOk="0">
                  <a:moveTo>
                    <a:pt x="302" y="1"/>
                  </a:moveTo>
                  <a:cubicBezTo>
                    <a:pt x="201" y="63"/>
                    <a:pt x="101" y="126"/>
                    <a:pt x="1" y="189"/>
                  </a:cubicBezTo>
                  <a:lnTo>
                    <a:pt x="8747" y="5798"/>
                  </a:lnTo>
                  <a:cubicBezTo>
                    <a:pt x="8772" y="5685"/>
                    <a:pt x="8797" y="5572"/>
                    <a:pt x="8822" y="5459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5"/>
            <p:cNvSpPr/>
            <p:nvPr/>
          </p:nvSpPr>
          <p:spPr>
            <a:xfrm>
              <a:off x="7276798" y="-744177"/>
              <a:ext cx="810076" cy="532386"/>
            </a:xfrm>
            <a:custGeom>
              <a:avLst/>
              <a:gdLst/>
              <a:ahLst/>
              <a:cxnLst/>
              <a:rect l="l" t="t" r="r" b="b"/>
              <a:pathLst>
                <a:path w="9300" h="6112" extrusionOk="0">
                  <a:moveTo>
                    <a:pt x="264" y="0"/>
                  </a:moveTo>
                  <a:cubicBezTo>
                    <a:pt x="176" y="63"/>
                    <a:pt x="88" y="138"/>
                    <a:pt x="0" y="214"/>
                  </a:cubicBezTo>
                  <a:lnTo>
                    <a:pt x="9199" y="6112"/>
                  </a:lnTo>
                  <a:cubicBezTo>
                    <a:pt x="9236" y="6011"/>
                    <a:pt x="9261" y="5911"/>
                    <a:pt x="9299" y="5798"/>
                  </a:cubicBezTo>
                  <a:lnTo>
                    <a:pt x="2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5"/>
            <p:cNvSpPr/>
            <p:nvPr/>
          </p:nvSpPr>
          <p:spPr>
            <a:xfrm>
              <a:off x="7224361" y="-694962"/>
              <a:ext cx="836208" cy="548762"/>
            </a:xfrm>
            <a:custGeom>
              <a:avLst/>
              <a:gdLst/>
              <a:ahLst/>
              <a:cxnLst/>
              <a:rect l="l" t="t" r="r" b="b"/>
              <a:pathLst>
                <a:path w="9600" h="6300" extrusionOk="0">
                  <a:moveTo>
                    <a:pt x="226" y="0"/>
                  </a:moveTo>
                  <a:cubicBezTo>
                    <a:pt x="151" y="75"/>
                    <a:pt x="75" y="163"/>
                    <a:pt x="0" y="239"/>
                  </a:cubicBezTo>
                  <a:lnTo>
                    <a:pt x="9449" y="6300"/>
                  </a:lnTo>
                  <a:cubicBezTo>
                    <a:pt x="9500" y="6212"/>
                    <a:pt x="9550" y="6111"/>
                    <a:pt x="9600" y="6011"/>
                  </a:cubicBezTo>
                  <a:lnTo>
                    <a:pt x="2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5"/>
            <p:cNvSpPr/>
            <p:nvPr/>
          </p:nvSpPr>
          <p:spPr>
            <a:xfrm>
              <a:off x="7179501" y="-640347"/>
              <a:ext cx="847183" cy="556427"/>
            </a:xfrm>
            <a:custGeom>
              <a:avLst/>
              <a:gdLst/>
              <a:ahLst/>
              <a:cxnLst/>
              <a:rect l="l" t="t" r="r" b="b"/>
              <a:pathLst>
                <a:path w="9726" h="6388" extrusionOk="0">
                  <a:moveTo>
                    <a:pt x="201" y="1"/>
                  </a:moveTo>
                  <a:cubicBezTo>
                    <a:pt x="126" y="88"/>
                    <a:pt x="63" y="176"/>
                    <a:pt x="1" y="264"/>
                  </a:cubicBezTo>
                  <a:lnTo>
                    <a:pt x="9550" y="6388"/>
                  </a:lnTo>
                  <a:cubicBezTo>
                    <a:pt x="9600" y="6288"/>
                    <a:pt x="9663" y="6200"/>
                    <a:pt x="9726" y="6112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5"/>
            <p:cNvSpPr/>
            <p:nvPr/>
          </p:nvSpPr>
          <p:spPr>
            <a:xfrm>
              <a:off x="7142307" y="-581289"/>
              <a:ext cx="842915" cy="553117"/>
            </a:xfrm>
            <a:custGeom>
              <a:avLst/>
              <a:gdLst/>
              <a:ahLst/>
              <a:cxnLst/>
              <a:rect l="l" t="t" r="r" b="b"/>
              <a:pathLst>
                <a:path w="9677" h="6350" extrusionOk="0">
                  <a:moveTo>
                    <a:pt x="164" y="0"/>
                  </a:moveTo>
                  <a:cubicBezTo>
                    <a:pt x="101" y="88"/>
                    <a:pt x="51" y="188"/>
                    <a:pt x="1" y="276"/>
                  </a:cubicBezTo>
                  <a:lnTo>
                    <a:pt x="9463" y="6350"/>
                  </a:lnTo>
                  <a:cubicBezTo>
                    <a:pt x="9538" y="6275"/>
                    <a:pt x="9601" y="6187"/>
                    <a:pt x="9676" y="6099"/>
                  </a:cubicBezTo>
                  <a:lnTo>
                    <a:pt x="1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5"/>
            <p:cNvSpPr/>
            <p:nvPr/>
          </p:nvSpPr>
          <p:spPr>
            <a:xfrm>
              <a:off x="7111733" y="-517876"/>
              <a:ext cx="824275" cy="542229"/>
            </a:xfrm>
            <a:custGeom>
              <a:avLst/>
              <a:gdLst/>
              <a:ahLst/>
              <a:cxnLst/>
              <a:rect l="l" t="t" r="r" b="b"/>
              <a:pathLst>
                <a:path w="9463" h="6225" extrusionOk="0">
                  <a:moveTo>
                    <a:pt x="126" y="0"/>
                  </a:moveTo>
                  <a:cubicBezTo>
                    <a:pt x="88" y="100"/>
                    <a:pt x="51" y="201"/>
                    <a:pt x="1" y="301"/>
                  </a:cubicBezTo>
                  <a:lnTo>
                    <a:pt x="9224" y="6224"/>
                  </a:lnTo>
                  <a:cubicBezTo>
                    <a:pt x="9299" y="6149"/>
                    <a:pt x="9387" y="6074"/>
                    <a:pt x="9462" y="5998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5"/>
            <p:cNvSpPr/>
            <p:nvPr/>
          </p:nvSpPr>
          <p:spPr>
            <a:xfrm>
              <a:off x="7089869" y="-449063"/>
              <a:ext cx="789258" cy="519320"/>
            </a:xfrm>
            <a:custGeom>
              <a:avLst/>
              <a:gdLst/>
              <a:ahLst/>
              <a:cxnLst/>
              <a:rect l="l" t="t" r="r" b="b"/>
              <a:pathLst>
                <a:path w="9061" h="5962" extrusionOk="0">
                  <a:moveTo>
                    <a:pt x="88" y="1"/>
                  </a:moveTo>
                  <a:cubicBezTo>
                    <a:pt x="63" y="114"/>
                    <a:pt x="26" y="214"/>
                    <a:pt x="1" y="327"/>
                  </a:cubicBezTo>
                  <a:lnTo>
                    <a:pt x="8785" y="5961"/>
                  </a:lnTo>
                  <a:cubicBezTo>
                    <a:pt x="8873" y="5899"/>
                    <a:pt x="8973" y="5836"/>
                    <a:pt x="9061" y="5761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5"/>
            <p:cNvSpPr/>
            <p:nvPr/>
          </p:nvSpPr>
          <p:spPr>
            <a:xfrm>
              <a:off x="7075671" y="-374761"/>
              <a:ext cx="737866" cy="485436"/>
            </a:xfrm>
            <a:custGeom>
              <a:avLst/>
              <a:gdLst/>
              <a:ahLst/>
              <a:cxnLst/>
              <a:rect l="l" t="t" r="r" b="b"/>
              <a:pathLst>
                <a:path w="8471" h="5573" extrusionOk="0">
                  <a:moveTo>
                    <a:pt x="51" y="1"/>
                  </a:moveTo>
                  <a:cubicBezTo>
                    <a:pt x="38" y="114"/>
                    <a:pt x="26" y="227"/>
                    <a:pt x="0" y="352"/>
                  </a:cubicBezTo>
                  <a:lnTo>
                    <a:pt x="8145" y="5573"/>
                  </a:lnTo>
                  <a:cubicBezTo>
                    <a:pt x="8258" y="5522"/>
                    <a:pt x="8371" y="5460"/>
                    <a:pt x="8471" y="5397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5"/>
            <p:cNvSpPr/>
            <p:nvPr/>
          </p:nvSpPr>
          <p:spPr>
            <a:xfrm>
              <a:off x="7072361" y="-294885"/>
              <a:ext cx="665831" cy="438399"/>
            </a:xfrm>
            <a:custGeom>
              <a:avLst/>
              <a:gdLst/>
              <a:ahLst/>
              <a:cxnLst/>
              <a:rect l="l" t="t" r="r" b="b"/>
              <a:pathLst>
                <a:path w="7644" h="5033" extrusionOk="0">
                  <a:moveTo>
                    <a:pt x="1" y="0"/>
                  </a:moveTo>
                  <a:cubicBezTo>
                    <a:pt x="1" y="63"/>
                    <a:pt x="1" y="138"/>
                    <a:pt x="1" y="201"/>
                  </a:cubicBezTo>
                  <a:lnTo>
                    <a:pt x="1" y="376"/>
                  </a:lnTo>
                  <a:lnTo>
                    <a:pt x="7254" y="5032"/>
                  </a:lnTo>
                  <a:cubicBezTo>
                    <a:pt x="7392" y="4994"/>
                    <a:pt x="7518" y="4944"/>
                    <a:pt x="7643" y="489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5"/>
            <p:cNvSpPr/>
            <p:nvPr/>
          </p:nvSpPr>
          <p:spPr>
            <a:xfrm>
              <a:off x="7072361" y="-210741"/>
              <a:ext cx="575067" cy="377165"/>
            </a:xfrm>
            <a:custGeom>
              <a:avLst/>
              <a:gdLst/>
              <a:ahLst/>
              <a:cxnLst/>
              <a:rect l="l" t="t" r="r" b="b"/>
              <a:pathLst>
                <a:path w="6602" h="4330" extrusionOk="0">
                  <a:moveTo>
                    <a:pt x="1" y="0"/>
                  </a:moveTo>
                  <a:lnTo>
                    <a:pt x="1" y="389"/>
                  </a:lnTo>
                  <a:lnTo>
                    <a:pt x="6137" y="4330"/>
                  </a:lnTo>
                  <a:cubicBezTo>
                    <a:pt x="6300" y="4305"/>
                    <a:pt x="6451" y="4279"/>
                    <a:pt x="6601" y="424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5"/>
            <p:cNvSpPr/>
            <p:nvPr/>
          </p:nvSpPr>
          <p:spPr>
            <a:xfrm>
              <a:off x="7072361" y="-125465"/>
              <a:ext cx="463573" cy="297376"/>
            </a:xfrm>
            <a:custGeom>
              <a:avLst/>
              <a:gdLst/>
              <a:ahLst/>
              <a:cxnLst/>
              <a:rect l="l" t="t" r="r" b="b"/>
              <a:pathLst>
                <a:path w="5322" h="3414" extrusionOk="0">
                  <a:moveTo>
                    <a:pt x="1" y="0"/>
                  </a:moveTo>
                  <a:lnTo>
                    <a:pt x="1" y="389"/>
                  </a:lnTo>
                  <a:lnTo>
                    <a:pt x="4732" y="3413"/>
                  </a:lnTo>
                  <a:lnTo>
                    <a:pt x="5322" y="34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5"/>
            <p:cNvSpPr/>
            <p:nvPr/>
          </p:nvSpPr>
          <p:spPr>
            <a:xfrm>
              <a:off x="7072361" y="-40275"/>
              <a:ext cx="331347" cy="212188"/>
            </a:xfrm>
            <a:custGeom>
              <a:avLst/>
              <a:gdLst/>
              <a:ahLst/>
              <a:cxnLst/>
              <a:rect l="l" t="t" r="r" b="b"/>
              <a:pathLst>
                <a:path w="3804" h="2436" extrusionOk="0">
                  <a:moveTo>
                    <a:pt x="1" y="1"/>
                  </a:moveTo>
                  <a:lnTo>
                    <a:pt x="1" y="377"/>
                  </a:lnTo>
                  <a:lnTo>
                    <a:pt x="3213" y="2435"/>
                  </a:lnTo>
                  <a:lnTo>
                    <a:pt x="3803" y="24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5"/>
            <p:cNvSpPr/>
            <p:nvPr/>
          </p:nvSpPr>
          <p:spPr>
            <a:xfrm>
              <a:off x="7072361" y="45001"/>
              <a:ext cx="199035" cy="126912"/>
            </a:xfrm>
            <a:custGeom>
              <a:avLst/>
              <a:gdLst/>
              <a:ahLst/>
              <a:cxnLst/>
              <a:rect l="l" t="t" r="r" b="b"/>
              <a:pathLst>
                <a:path w="2285" h="1457" extrusionOk="0">
                  <a:moveTo>
                    <a:pt x="1" y="1"/>
                  </a:moveTo>
                  <a:lnTo>
                    <a:pt x="1" y="377"/>
                  </a:lnTo>
                  <a:lnTo>
                    <a:pt x="1695" y="1456"/>
                  </a:lnTo>
                  <a:lnTo>
                    <a:pt x="2285" y="14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5"/>
            <p:cNvSpPr/>
            <p:nvPr/>
          </p:nvSpPr>
          <p:spPr>
            <a:xfrm>
              <a:off x="7072361" y="129146"/>
              <a:ext cx="66810" cy="42769"/>
            </a:xfrm>
            <a:custGeom>
              <a:avLst/>
              <a:gdLst/>
              <a:ahLst/>
              <a:cxnLst/>
              <a:rect l="l" t="t" r="r" b="b"/>
              <a:pathLst>
                <a:path w="767" h="491" extrusionOk="0">
                  <a:moveTo>
                    <a:pt x="1" y="1"/>
                  </a:moveTo>
                  <a:lnTo>
                    <a:pt x="1" y="390"/>
                  </a:lnTo>
                  <a:lnTo>
                    <a:pt x="164" y="490"/>
                  </a:lnTo>
                  <a:lnTo>
                    <a:pt x="766" y="4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3">
  <p:cSld name="CUSTOM_25"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p3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87" name="Google Shape;1287;p36"/>
          <p:cNvSpPr txBox="1">
            <a:spLocks noGrp="1"/>
          </p:cNvSpPr>
          <p:nvPr>
            <p:ph type="subTitle" idx="1"/>
          </p:nvPr>
        </p:nvSpPr>
        <p:spPr>
          <a:xfrm>
            <a:off x="628701" y="3402950"/>
            <a:ext cx="21678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8" name="Google Shape;1288;p36"/>
          <p:cNvSpPr txBox="1">
            <a:spLocks noGrp="1"/>
          </p:cNvSpPr>
          <p:nvPr>
            <p:ph type="subTitle" idx="2"/>
          </p:nvPr>
        </p:nvSpPr>
        <p:spPr>
          <a:xfrm>
            <a:off x="3030900" y="3402950"/>
            <a:ext cx="21678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9" name="Google Shape;1289;p36"/>
          <p:cNvSpPr txBox="1">
            <a:spLocks noGrp="1"/>
          </p:cNvSpPr>
          <p:nvPr>
            <p:ph type="subTitle" idx="3"/>
          </p:nvPr>
        </p:nvSpPr>
        <p:spPr>
          <a:xfrm>
            <a:off x="627325" y="3736163"/>
            <a:ext cx="216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0" name="Google Shape;1290;p36"/>
          <p:cNvSpPr txBox="1">
            <a:spLocks noGrp="1"/>
          </p:cNvSpPr>
          <p:nvPr>
            <p:ph type="subTitle" idx="4"/>
          </p:nvPr>
        </p:nvSpPr>
        <p:spPr>
          <a:xfrm>
            <a:off x="3029525" y="3736163"/>
            <a:ext cx="216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1" name="Google Shape;1291;p36"/>
          <p:cNvSpPr txBox="1">
            <a:spLocks noGrp="1"/>
          </p:cNvSpPr>
          <p:nvPr>
            <p:ph type="title" idx="5" hasCustomPrompt="1"/>
          </p:nvPr>
        </p:nvSpPr>
        <p:spPr>
          <a:xfrm>
            <a:off x="627325" y="1435075"/>
            <a:ext cx="2167800" cy="4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1292" name="Google Shape;1292;p36"/>
          <p:cNvSpPr txBox="1">
            <a:spLocks noGrp="1"/>
          </p:cNvSpPr>
          <p:nvPr>
            <p:ph type="title" idx="6" hasCustomPrompt="1"/>
          </p:nvPr>
        </p:nvSpPr>
        <p:spPr>
          <a:xfrm>
            <a:off x="2997638" y="1435075"/>
            <a:ext cx="2167800" cy="4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1293" name="Google Shape;1293;p36"/>
          <p:cNvSpPr txBox="1">
            <a:spLocks noGrp="1"/>
          </p:cNvSpPr>
          <p:nvPr>
            <p:ph type="subTitle" idx="7"/>
          </p:nvPr>
        </p:nvSpPr>
        <p:spPr>
          <a:xfrm>
            <a:off x="5433100" y="3402950"/>
            <a:ext cx="21678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4" name="Google Shape;1294;p36"/>
          <p:cNvSpPr txBox="1">
            <a:spLocks noGrp="1"/>
          </p:cNvSpPr>
          <p:nvPr>
            <p:ph type="subTitle" idx="8"/>
          </p:nvPr>
        </p:nvSpPr>
        <p:spPr>
          <a:xfrm>
            <a:off x="5431713" y="3736163"/>
            <a:ext cx="216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5" name="Google Shape;1295;p36"/>
          <p:cNvSpPr txBox="1">
            <a:spLocks noGrp="1"/>
          </p:cNvSpPr>
          <p:nvPr>
            <p:ph type="title" idx="9" hasCustomPrompt="1"/>
          </p:nvPr>
        </p:nvSpPr>
        <p:spPr>
          <a:xfrm>
            <a:off x="5431726" y="1435075"/>
            <a:ext cx="2167800" cy="4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1296" name="Google Shape;1296;p36"/>
          <p:cNvSpPr txBox="1">
            <a:spLocks noGrp="1"/>
          </p:cNvSpPr>
          <p:nvPr>
            <p:ph type="subTitle" idx="13"/>
          </p:nvPr>
        </p:nvSpPr>
        <p:spPr>
          <a:xfrm>
            <a:off x="7602275" y="3402950"/>
            <a:ext cx="21678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7" name="Google Shape;1297;p36"/>
          <p:cNvSpPr txBox="1">
            <a:spLocks noGrp="1"/>
          </p:cNvSpPr>
          <p:nvPr>
            <p:ph type="subTitle" idx="14"/>
          </p:nvPr>
        </p:nvSpPr>
        <p:spPr>
          <a:xfrm>
            <a:off x="7600888" y="3736163"/>
            <a:ext cx="216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8" name="Google Shape;1298;p36"/>
          <p:cNvSpPr txBox="1">
            <a:spLocks noGrp="1"/>
          </p:cNvSpPr>
          <p:nvPr>
            <p:ph type="title" idx="15" hasCustomPrompt="1"/>
          </p:nvPr>
        </p:nvSpPr>
        <p:spPr>
          <a:xfrm>
            <a:off x="7600901" y="1435075"/>
            <a:ext cx="2167800" cy="4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grpSp>
        <p:nvGrpSpPr>
          <p:cNvPr id="1299" name="Google Shape;1299;p36"/>
          <p:cNvGrpSpPr/>
          <p:nvPr/>
        </p:nvGrpSpPr>
        <p:grpSpPr>
          <a:xfrm flipH="1">
            <a:off x="5771603" y="-1146467"/>
            <a:ext cx="3545529" cy="1688867"/>
            <a:chOff x="-9675" y="-1163406"/>
            <a:chExt cx="3545529" cy="1688867"/>
          </a:xfrm>
        </p:grpSpPr>
        <p:sp>
          <p:nvSpPr>
            <p:cNvPr id="1300" name="Google Shape;1300;p36"/>
            <p:cNvSpPr/>
            <p:nvPr/>
          </p:nvSpPr>
          <p:spPr>
            <a:xfrm>
              <a:off x="-9675" y="-1163406"/>
              <a:ext cx="1688812" cy="1688867"/>
            </a:xfrm>
            <a:custGeom>
              <a:avLst/>
              <a:gdLst/>
              <a:ahLst/>
              <a:cxnLst/>
              <a:rect l="l" t="t" r="r" b="b"/>
              <a:pathLst>
                <a:path w="21974" h="21974" extrusionOk="0">
                  <a:moveTo>
                    <a:pt x="16779" y="0"/>
                  </a:moveTo>
                  <a:cubicBezTo>
                    <a:pt x="7505" y="0"/>
                    <a:pt x="1" y="7505"/>
                    <a:pt x="1" y="16766"/>
                  </a:cubicBezTo>
                  <a:lnTo>
                    <a:pt x="1" y="21973"/>
                  </a:lnTo>
                  <a:lnTo>
                    <a:pt x="5196" y="21973"/>
                  </a:lnTo>
                  <a:cubicBezTo>
                    <a:pt x="14470" y="21973"/>
                    <a:pt x="21974" y="14457"/>
                    <a:pt x="21974" y="5196"/>
                  </a:cubicBezTo>
                  <a:lnTo>
                    <a:pt x="219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01" name="Google Shape;1301;p36"/>
            <p:cNvGrpSpPr/>
            <p:nvPr/>
          </p:nvGrpSpPr>
          <p:grpSpPr>
            <a:xfrm>
              <a:off x="1161963" y="-408158"/>
              <a:ext cx="877847" cy="868009"/>
              <a:chOff x="6088588" y="-408158"/>
              <a:chExt cx="877847" cy="868009"/>
            </a:xfrm>
          </p:grpSpPr>
          <p:sp>
            <p:nvSpPr>
              <p:cNvPr id="1302" name="Google Shape;1302;p36"/>
              <p:cNvSpPr/>
              <p:nvPr/>
            </p:nvSpPr>
            <p:spPr>
              <a:xfrm>
                <a:off x="6088588" y="-408158"/>
                <a:ext cx="55755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640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6401" y="289"/>
                    </a:lnTo>
                    <a:cubicBezTo>
                      <a:pt x="6100" y="176"/>
                      <a:pt x="5773" y="76"/>
                      <a:pt x="544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36"/>
              <p:cNvSpPr/>
              <p:nvPr/>
            </p:nvSpPr>
            <p:spPr>
              <a:xfrm>
                <a:off x="6088588" y="-348055"/>
                <a:ext cx="669054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7681" y="289"/>
                    </a:lnTo>
                    <a:cubicBezTo>
                      <a:pt x="7555" y="189"/>
                      <a:pt x="7417" y="101"/>
                      <a:pt x="726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36"/>
              <p:cNvSpPr/>
              <p:nvPr/>
            </p:nvSpPr>
            <p:spPr>
              <a:xfrm>
                <a:off x="6088588" y="-287865"/>
                <a:ext cx="738999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484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8484" y="289"/>
                    </a:lnTo>
                    <a:cubicBezTo>
                      <a:pt x="8396" y="201"/>
                      <a:pt x="8308" y="113"/>
                      <a:pt x="820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36"/>
              <p:cNvSpPr/>
              <p:nvPr/>
            </p:nvSpPr>
            <p:spPr>
              <a:xfrm>
                <a:off x="6088588" y="-227762"/>
                <a:ext cx="78821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049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049" y="289"/>
                    </a:lnTo>
                    <a:cubicBezTo>
                      <a:pt x="8986" y="201"/>
                      <a:pt x="8923" y="113"/>
                      <a:pt x="884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36"/>
              <p:cNvSpPr/>
              <p:nvPr/>
            </p:nvSpPr>
            <p:spPr>
              <a:xfrm>
                <a:off x="6088588" y="-167659"/>
                <a:ext cx="824275" cy="26306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302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463" y="302"/>
                    </a:lnTo>
                    <a:cubicBezTo>
                      <a:pt x="9425" y="201"/>
                      <a:pt x="9375" y="113"/>
                      <a:pt x="9325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36"/>
              <p:cNvSpPr/>
              <p:nvPr/>
            </p:nvSpPr>
            <p:spPr>
              <a:xfrm>
                <a:off x="6088588" y="-106424"/>
                <a:ext cx="85049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764" h="289" extrusionOk="0">
                    <a:moveTo>
                      <a:pt x="1" y="0"/>
                    </a:moveTo>
                    <a:lnTo>
                      <a:pt x="1" y="264"/>
                    </a:lnTo>
                    <a:lnTo>
                      <a:pt x="9764" y="289"/>
                    </a:lnTo>
                    <a:cubicBezTo>
                      <a:pt x="9726" y="188"/>
                      <a:pt x="9689" y="101"/>
                      <a:pt x="9663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36"/>
              <p:cNvSpPr/>
              <p:nvPr/>
            </p:nvSpPr>
            <p:spPr>
              <a:xfrm>
                <a:off x="6088588" y="-46321"/>
                <a:ext cx="866956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953" h="289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151"/>
                      <a:pt x="1" y="214"/>
                      <a:pt x="1" y="264"/>
                    </a:cubicBezTo>
                    <a:lnTo>
                      <a:pt x="9952" y="289"/>
                    </a:lnTo>
                    <a:cubicBezTo>
                      <a:pt x="9940" y="189"/>
                      <a:pt x="9914" y="101"/>
                      <a:pt x="9889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36"/>
              <p:cNvSpPr/>
              <p:nvPr/>
            </p:nvSpPr>
            <p:spPr>
              <a:xfrm>
                <a:off x="6090766" y="13782"/>
                <a:ext cx="87348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10028" h="290" extrusionOk="0">
                    <a:moveTo>
                      <a:pt x="1" y="1"/>
                    </a:moveTo>
                    <a:cubicBezTo>
                      <a:pt x="13" y="88"/>
                      <a:pt x="26" y="176"/>
                      <a:pt x="39" y="264"/>
                    </a:cubicBezTo>
                    <a:lnTo>
                      <a:pt x="10027" y="289"/>
                    </a:lnTo>
                    <a:cubicBezTo>
                      <a:pt x="10027" y="201"/>
                      <a:pt x="10015" y="101"/>
                      <a:pt x="10002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36"/>
              <p:cNvSpPr/>
              <p:nvPr/>
            </p:nvSpPr>
            <p:spPr>
              <a:xfrm>
                <a:off x="6101741" y="73885"/>
                <a:ext cx="86469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927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" y="89"/>
                      <a:pt x="38" y="176"/>
                      <a:pt x="63" y="264"/>
                    </a:cubicBezTo>
                    <a:lnTo>
                      <a:pt x="9927" y="289"/>
                    </a:lnTo>
                    <a:lnTo>
                      <a:pt x="9927" y="114"/>
                    </a:lnTo>
                    <a:cubicBezTo>
                      <a:pt x="9927" y="76"/>
                      <a:pt x="9927" y="51"/>
                      <a:pt x="9927" y="1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36"/>
              <p:cNvSpPr/>
              <p:nvPr/>
            </p:nvSpPr>
            <p:spPr>
              <a:xfrm>
                <a:off x="6119250" y="133988"/>
                <a:ext cx="847183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" y="89"/>
                      <a:pt x="63" y="177"/>
                      <a:pt x="101" y="264"/>
                    </a:cubicBezTo>
                    <a:lnTo>
                      <a:pt x="9726" y="289"/>
                    </a:lnTo>
                    <a:lnTo>
                      <a:pt x="9726" y="1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36"/>
              <p:cNvSpPr/>
              <p:nvPr/>
            </p:nvSpPr>
            <p:spPr>
              <a:xfrm>
                <a:off x="6145469" y="194179"/>
                <a:ext cx="820965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425" h="289" extrusionOk="0">
                    <a:moveTo>
                      <a:pt x="0" y="0"/>
                    </a:moveTo>
                    <a:cubicBezTo>
                      <a:pt x="51" y="88"/>
                      <a:pt x="101" y="188"/>
                      <a:pt x="151" y="276"/>
                    </a:cubicBezTo>
                    <a:lnTo>
                      <a:pt x="9425" y="289"/>
                    </a:lnTo>
                    <a:lnTo>
                      <a:pt x="9425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36"/>
              <p:cNvSpPr/>
              <p:nvPr/>
            </p:nvSpPr>
            <p:spPr>
              <a:xfrm>
                <a:off x="6182663" y="254282"/>
                <a:ext cx="783771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289" extrusionOk="0">
                    <a:moveTo>
                      <a:pt x="0" y="0"/>
                    </a:moveTo>
                    <a:cubicBezTo>
                      <a:pt x="75" y="88"/>
                      <a:pt x="138" y="188"/>
                      <a:pt x="213" y="276"/>
                    </a:cubicBezTo>
                    <a:lnTo>
                      <a:pt x="8998" y="289"/>
                    </a:lnTo>
                    <a:lnTo>
                      <a:pt x="8998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36"/>
              <p:cNvSpPr/>
              <p:nvPr/>
            </p:nvSpPr>
            <p:spPr>
              <a:xfrm>
                <a:off x="6233968" y="314385"/>
                <a:ext cx="732466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8409" h="29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1" y="101"/>
                      <a:pt x="189" y="189"/>
                      <a:pt x="289" y="277"/>
                    </a:cubicBezTo>
                    <a:lnTo>
                      <a:pt x="8409" y="289"/>
                    </a:lnTo>
                    <a:lnTo>
                      <a:pt x="8409" y="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36"/>
              <p:cNvSpPr/>
              <p:nvPr/>
            </p:nvSpPr>
            <p:spPr>
              <a:xfrm>
                <a:off x="6307224" y="374488"/>
                <a:ext cx="65921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568" h="29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9" y="101"/>
                      <a:pt x="289" y="189"/>
                      <a:pt x="440" y="277"/>
                    </a:cubicBezTo>
                    <a:lnTo>
                      <a:pt x="7568" y="289"/>
                    </a:lnTo>
                    <a:lnTo>
                      <a:pt x="7568" y="2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36"/>
              <p:cNvSpPr/>
              <p:nvPr/>
            </p:nvSpPr>
            <p:spPr>
              <a:xfrm>
                <a:off x="6427430" y="435723"/>
                <a:ext cx="539006" cy="24128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27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3" y="126"/>
                      <a:pt x="829" y="226"/>
                      <a:pt x="1256" y="276"/>
                    </a:cubicBezTo>
                    <a:lnTo>
                      <a:pt x="6188" y="276"/>
                    </a:lnTo>
                    <a:lnTo>
                      <a:pt x="6188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17" name="Google Shape;1317;p36"/>
            <p:cNvSpPr/>
            <p:nvPr/>
          </p:nvSpPr>
          <p:spPr>
            <a:xfrm flipH="1">
              <a:off x="2189576" y="-540724"/>
              <a:ext cx="781992" cy="781992"/>
            </a:xfrm>
            <a:custGeom>
              <a:avLst/>
              <a:gdLst/>
              <a:ahLst/>
              <a:cxnLst/>
              <a:rect l="l" t="t" r="r" b="b"/>
              <a:pathLst>
                <a:path w="7606" h="7606" extrusionOk="0">
                  <a:moveTo>
                    <a:pt x="0" y="1"/>
                  </a:moveTo>
                  <a:lnTo>
                    <a:pt x="0" y="3251"/>
                  </a:lnTo>
                  <a:cubicBezTo>
                    <a:pt x="0" y="5660"/>
                    <a:pt x="1946" y="7605"/>
                    <a:pt x="4367" y="7605"/>
                  </a:cubicBezTo>
                  <a:lnTo>
                    <a:pt x="7605" y="7605"/>
                  </a:lnTo>
                  <a:lnTo>
                    <a:pt x="7605" y="4167"/>
                  </a:lnTo>
                  <a:cubicBezTo>
                    <a:pt x="7605" y="1871"/>
                    <a:pt x="5735" y="1"/>
                    <a:pt x="34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318" name="Google Shape;1318;p36"/>
            <p:cNvSpPr/>
            <p:nvPr/>
          </p:nvSpPr>
          <p:spPr>
            <a:xfrm>
              <a:off x="3025759" y="-144071"/>
              <a:ext cx="510096" cy="509135"/>
            </a:xfrm>
            <a:custGeom>
              <a:avLst/>
              <a:gdLst/>
              <a:ahLst/>
              <a:cxnLst/>
              <a:rect l="l" t="t" r="r" b="b"/>
              <a:pathLst>
                <a:path w="6375" h="6363" extrusionOk="0">
                  <a:moveTo>
                    <a:pt x="0" y="0"/>
                  </a:moveTo>
                  <a:lnTo>
                    <a:pt x="0" y="2874"/>
                  </a:lnTo>
                  <a:cubicBezTo>
                    <a:pt x="0" y="4806"/>
                    <a:pt x="1569" y="6362"/>
                    <a:pt x="3489" y="6362"/>
                  </a:cubicBezTo>
                  <a:lnTo>
                    <a:pt x="6375" y="6362"/>
                  </a:lnTo>
                  <a:lnTo>
                    <a:pt x="6375" y="3652"/>
                  </a:lnTo>
                  <a:cubicBezTo>
                    <a:pt x="6375" y="1631"/>
                    <a:pt x="4731" y="0"/>
                    <a:pt x="27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CUSTOM_18">
    <p:spTree>
      <p:nvGrpSpPr>
        <p:cNvPr id="1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p38"/>
          <p:cNvSpPr txBox="1">
            <a:spLocks noGrp="1"/>
          </p:cNvSpPr>
          <p:nvPr>
            <p:ph type="subTitle" idx="1"/>
          </p:nvPr>
        </p:nvSpPr>
        <p:spPr>
          <a:xfrm>
            <a:off x="5814435" y="1719675"/>
            <a:ext cx="2376900" cy="54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81" name="Google Shape;1381;p38"/>
          <p:cNvSpPr txBox="1">
            <a:spLocks noGrp="1"/>
          </p:cNvSpPr>
          <p:nvPr>
            <p:ph type="subTitle" idx="2"/>
          </p:nvPr>
        </p:nvSpPr>
        <p:spPr>
          <a:xfrm>
            <a:off x="1480450" y="3430400"/>
            <a:ext cx="2376900" cy="2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1382" name="Google Shape;1382;p38"/>
          <p:cNvSpPr txBox="1">
            <a:spLocks noGrp="1"/>
          </p:cNvSpPr>
          <p:nvPr>
            <p:ph type="subTitle" idx="3"/>
          </p:nvPr>
        </p:nvSpPr>
        <p:spPr>
          <a:xfrm>
            <a:off x="1480444" y="3667623"/>
            <a:ext cx="2376900" cy="54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83" name="Google Shape;1383;p38"/>
          <p:cNvSpPr txBox="1">
            <a:spLocks noGrp="1"/>
          </p:cNvSpPr>
          <p:nvPr>
            <p:ph type="subTitle" idx="4"/>
          </p:nvPr>
        </p:nvSpPr>
        <p:spPr>
          <a:xfrm>
            <a:off x="1480450" y="1482463"/>
            <a:ext cx="2376900" cy="2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1384" name="Google Shape;1384;p38"/>
          <p:cNvSpPr txBox="1">
            <a:spLocks noGrp="1"/>
          </p:cNvSpPr>
          <p:nvPr>
            <p:ph type="subTitle" idx="5"/>
          </p:nvPr>
        </p:nvSpPr>
        <p:spPr>
          <a:xfrm>
            <a:off x="1480450" y="1719687"/>
            <a:ext cx="2376900" cy="54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85" name="Google Shape;1385;p3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86" name="Google Shape;1386;p38"/>
          <p:cNvSpPr txBox="1">
            <a:spLocks noGrp="1"/>
          </p:cNvSpPr>
          <p:nvPr>
            <p:ph type="subTitle" idx="6"/>
          </p:nvPr>
        </p:nvSpPr>
        <p:spPr>
          <a:xfrm>
            <a:off x="5814425" y="1482463"/>
            <a:ext cx="2376900" cy="2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1387" name="Google Shape;1387;p38"/>
          <p:cNvSpPr txBox="1">
            <a:spLocks noGrp="1"/>
          </p:cNvSpPr>
          <p:nvPr>
            <p:ph type="subTitle" idx="7"/>
          </p:nvPr>
        </p:nvSpPr>
        <p:spPr>
          <a:xfrm>
            <a:off x="5814435" y="3667623"/>
            <a:ext cx="2376900" cy="54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88" name="Google Shape;1388;p38"/>
          <p:cNvSpPr txBox="1">
            <a:spLocks noGrp="1"/>
          </p:cNvSpPr>
          <p:nvPr>
            <p:ph type="subTitle" idx="8"/>
          </p:nvPr>
        </p:nvSpPr>
        <p:spPr>
          <a:xfrm>
            <a:off x="5814425" y="2701350"/>
            <a:ext cx="2376900" cy="54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89" name="Google Shape;1389;p38"/>
          <p:cNvSpPr txBox="1">
            <a:spLocks noGrp="1"/>
          </p:cNvSpPr>
          <p:nvPr>
            <p:ph type="subTitle" idx="9"/>
          </p:nvPr>
        </p:nvSpPr>
        <p:spPr>
          <a:xfrm>
            <a:off x="1480450" y="2701338"/>
            <a:ext cx="2376900" cy="54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90" name="Google Shape;1390;p38"/>
          <p:cNvSpPr txBox="1">
            <a:spLocks noGrp="1"/>
          </p:cNvSpPr>
          <p:nvPr>
            <p:ph type="subTitle" idx="13"/>
          </p:nvPr>
        </p:nvSpPr>
        <p:spPr>
          <a:xfrm>
            <a:off x="5814435" y="2448750"/>
            <a:ext cx="2376900" cy="2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1391" name="Google Shape;1391;p38"/>
          <p:cNvSpPr txBox="1">
            <a:spLocks noGrp="1"/>
          </p:cNvSpPr>
          <p:nvPr>
            <p:ph type="subTitle" idx="14"/>
          </p:nvPr>
        </p:nvSpPr>
        <p:spPr>
          <a:xfrm>
            <a:off x="1480460" y="2448738"/>
            <a:ext cx="2376900" cy="2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1392" name="Google Shape;1392;p38"/>
          <p:cNvSpPr txBox="1">
            <a:spLocks noGrp="1"/>
          </p:cNvSpPr>
          <p:nvPr>
            <p:ph type="subTitle" idx="15"/>
          </p:nvPr>
        </p:nvSpPr>
        <p:spPr>
          <a:xfrm>
            <a:off x="5814425" y="3430400"/>
            <a:ext cx="2376900" cy="2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grpSp>
        <p:nvGrpSpPr>
          <p:cNvPr id="1393" name="Google Shape;1393;p38"/>
          <p:cNvGrpSpPr/>
          <p:nvPr/>
        </p:nvGrpSpPr>
        <p:grpSpPr>
          <a:xfrm rot="10800000">
            <a:off x="5958603" y="4412058"/>
            <a:ext cx="3545529" cy="1688867"/>
            <a:chOff x="-9675" y="-1163406"/>
            <a:chExt cx="3545529" cy="1688867"/>
          </a:xfrm>
        </p:grpSpPr>
        <p:sp>
          <p:nvSpPr>
            <p:cNvPr id="1394" name="Google Shape;1394;p38"/>
            <p:cNvSpPr/>
            <p:nvPr/>
          </p:nvSpPr>
          <p:spPr>
            <a:xfrm>
              <a:off x="-9675" y="-1163406"/>
              <a:ext cx="1688812" cy="1688867"/>
            </a:xfrm>
            <a:custGeom>
              <a:avLst/>
              <a:gdLst/>
              <a:ahLst/>
              <a:cxnLst/>
              <a:rect l="l" t="t" r="r" b="b"/>
              <a:pathLst>
                <a:path w="21974" h="21974" extrusionOk="0">
                  <a:moveTo>
                    <a:pt x="16779" y="0"/>
                  </a:moveTo>
                  <a:cubicBezTo>
                    <a:pt x="7505" y="0"/>
                    <a:pt x="1" y="7505"/>
                    <a:pt x="1" y="16766"/>
                  </a:cubicBezTo>
                  <a:lnTo>
                    <a:pt x="1" y="21973"/>
                  </a:lnTo>
                  <a:lnTo>
                    <a:pt x="5196" y="21973"/>
                  </a:lnTo>
                  <a:cubicBezTo>
                    <a:pt x="14470" y="21973"/>
                    <a:pt x="21974" y="14457"/>
                    <a:pt x="21974" y="5196"/>
                  </a:cubicBezTo>
                  <a:lnTo>
                    <a:pt x="219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95" name="Google Shape;1395;p38"/>
            <p:cNvGrpSpPr/>
            <p:nvPr/>
          </p:nvGrpSpPr>
          <p:grpSpPr>
            <a:xfrm>
              <a:off x="1161963" y="-408158"/>
              <a:ext cx="877847" cy="868009"/>
              <a:chOff x="6088588" y="-408158"/>
              <a:chExt cx="877847" cy="868009"/>
            </a:xfrm>
          </p:grpSpPr>
          <p:sp>
            <p:nvSpPr>
              <p:cNvPr id="1396" name="Google Shape;1396;p38"/>
              <p:cNvSpPr/>
              <p:nvPr/>
            </p:nvSpPr>
            <p:spPr>
              <a:xfrm>
                <a:off x="6088588" y="-408158"/>
                <a:ext cx="55755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640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6401" y="289"/>
                    </a:lnTo>
                    <a:cubicBezTo>
                      <a:pt x="6100" y="176"/>
                      <a:pt x="5773" y="76"/>
                      <a:pt x="544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38"/>
              <p:cNvSpPr/>
              <p:nvPr/>
            </p:nvSpPr>
            <p:spPr>
              <a:xfrm>
                <a:off x="6088588" y="-348055"/>
                <a:ext cx="669054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7681" y="289"/>
                    </a:lnTo>
                    <a:cubicBezTo>
                      <a:pt x="7555" y="189"/>
                      <a:pt x="7417" y="101"/>
                      <a:pt x="726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38"/>
              <p:cNvSpPr/>
              <p:nvPr/>
            </p:nvSpPr>
            <p:spPr>
              <a:xfrm>
                <a:off x="6088588" y="-287865"/>
                <a:ext cx="738999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484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8484" y="289"/>
                    </a:lnTo>
                    <a:cubicBezTo>
                      <a:pt x="8396" y="201"/>
                      <a:pt x="8308" y="113"/>
                      <a:pt x="820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38"/>
              <p:cNvSpPr/>
              <p:nvPr/>
            </p:nvSpPr>
            <p:spPr>
              <a:xfrm>
                <a:off x="6088588" y="-227762"/>
                <a:ext cx="78821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049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049" y="289"/>
                    </a:lnTo>
                    <a:cubicBezTo>
                      <a:pt x="8986" y="201"/>
                      <a:pt x="8923" y="113"/>
                      <a:pt x="884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38"/>
              <p:cNvSpPr/>
              <p:nvPr/>
            </p:nvSpPr>
            <p:spPr>
              <a:xfrm>
                <a:off x="6088588" y="-167659"/>
                <a:ext cx="824275" cy="26306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302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463" y="302"/>
                    </a:lnTo>
                    <a:cubicBezTo>
                      <a:pt x="9425" y="201"/>
                      <a:pt x="9375" y="113"/>
                      <a:pt x="9325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38"/>
              <p:cNvSpPr/>
              <p:nvPr/>
            </p:nvSpPr>
            <p:spPr>
              <a:xfrm>
                <a:off x="6088588" y="-106424"/>
                <a:ext cx="85049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764" h="289" extrusionOk="0">
                    <a:moveTo>
                      <a:pt x="1" y="0"/>
                    </a:moveTo>
                    <a:lnTo>
                      <a:pt x="1" y="264"/>
                    </a:lnTo>
                    <a:lnTo>
                      <a:pt x="9764" y="289"/>
                    </a:lnTo>
                    <a:cubicBezTo>
                      <a:pt x="9726" y="188"/>
                      <a:pt x="9689" y="101"/>
                      <a:pt x="9663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38"/>
              <p:cNvSpPr/>
              <p:nvPr/>
            </p:nvSpPr>
            <p:spPr>
              <a:xfrm>
                <a:off x="6088588" y="-46321"/>
                <a:ext cx="866956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953" h="289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151"/>
                      <a:pt x="1" y="214"/>
                      <a:pt x="1" y="264"/>
                    </a:cubicBezTo>
                    <a:lnTo>
                      <a:pt x="9952" y="289"/>
                    </a:lnTo>
                    <a:cubicBezTo>
                      <a:pt x="9940" y="189"/>
                      <a:pt x="9914" y="101"/>
                      <a:pt x="9889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38"/>
              <p:cNvSpPr/>
              <p:nvPr/>
            </p:nvSpPr>
            <p:spPr>
              <a:xfrm>
                <a:off x="6090766" y="13782"/>
                <a:ext cx="87348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10028" h="290" extrusionOk="0">
                    <a:moveTo>
                      <a:pt x="1" y="1"/>
                    </a:moveTo>
                    <a:cubicBezTo>
                      <a:pt x="13" y="88"/>
                      <a:pt x="26" y="176"/>
                      <a:pt x="39" y="264"/>
                    </a:cubicBezTo>
                    <a:lnTo>
                      <a:pt x="10027" y="289"/>
                    </a:lnTo>
                    <a:cubicBezTo>
                      <a:pt x="10027" y="201"/>
                      <a:pt x="10015" y="101"/>
                      <a:pt x="10002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38"/>
              <p:cNvSpPr/>
              <p:nvPr/>
            </p:nvSpPr>
            <p:spPr>
              <a:xfrm>
                <a:off x="6101741" y="73885"/>
                <a:ext cx="86469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927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" y="89"/>
                      <a:pt x="38" y="176"/>
                      <a:pt x="63" y="264"/>
                    </a:cubicBezTo>
                    <a:lnTo>
                      <a:pt x="9927" y="289"/>
                    </a:lnTo>
                    <a:lnTo>
                      <a:pt x="9927" y="114"/>
                    </a:lnTo>
                    <a:cubicBezTo>
                      <a:pt x="9927" y="76"/>
                      <a:pt x="9927" y="51"/>
                      <a:pt x="9927" y="1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38"/>
              <p:cNvSpPr/>
              <p:nvPr/>
            </p:nvSpPr>
            <p:spPr>
              <a:xfrm>
                <a:off x="6119250" y="133988"/>
                <a:ext cx="847183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" y="89"/>
                      <a:pt x="63" y="177"/>
                      <a:pt x="101" y="264"/>
                    </a:cubicBezTo>
                    <a:lnTo>
                      <a:pt x="9726" y="289"/>
                    </a:lnTo>
                    <a:lnTo>
                      <a:pt x="9726" y="1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38"/>
              <p:cNvSpPr/>
              <p:nvPr/>
            </p:nvSpPr>
            <p:spPr>
              <a:xfrm>
                <a:off x="6145469" y="194179"/>
                <a:ext cx="820965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425" h="289" extrusionOk="0">
                    <a:moveTo>
                      <a:pt x="0" y="0"/>
                    </a:moveTo>
                    <a:cubicBezTo>
                      <a:pt x="51" y="88"/>
                      <a:pt x="101" y="188"/>
                      <a:pt x="151" y="276"/>
                    </a:cubicBezTo>
                    <a:lnTo>
                      <a:pt x="9425" y="289"/>
                    </a:lnTo>
                    <a:lnTo>
                      <a:pt x="9425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38"/>
              <p:cNvSpPr/>
              <p:nvPr/>
            </p:nvSpPr>
            <p:spPr>
              <a:xfrm>
                <a:off x="6182663" y="254282"/>
                <a:ext cx="783771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289" extrusionOk="0">
                    <a:moveTo>
                      <a:pt x="0" y="0"/>
                    </a:moveTo>
                    <a:cubicBezTo>
                      <a:pt x="75" y="88"/>
                      <a:pt x="138" y="188"/>
                      <a:pt x="213" y="276"/>
                    </a:cubicBezTo>
                    <a:lnTo>
                      <a:pt x="8998" y="289"/>
                    </a:lnTo>
                    <a:lnTo>
                      <a:pt x="8998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38"/>
              <p:cNvSpPr/>
              <p:nvPr/>
            </p:nvSpPr>
            <p:spPr>
              <a:xfrm>
                <a:off x="6233968" y="314385"/>
                <a:ext cx="732466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8409" h="29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1" y="101"/>
                      <a:pt x="189" y="189"/>
                      <a:pt x="289" y="277"/>
                    </a:cubicBezTo>
                    <a:lnTo>
                      <a:pt x="8409" y="289"/>
                    </a:lnTo>
                    <a:lnTo>
                      <a:pt x="8409" y="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38"/>
              <p:cNvSpPr/>
              <p:nvPr/>
            </p:nvSpPr>
            <p:spPr>
              <a:xfrm>
                <a:off x="6307224" y="374488"/>
                <a:ext cx="65921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568" h="29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9" y="101"/>
                      <a:pt x="289" y="189"/>
                      <a:pt x="440" y="277"/>
                    </a:cubicBezTo>
                    <a:lnTo>
                      <a:pt x="7568" y="289"/>
                    </a:lnTo>
                    <a:lnTo>
                      <a:pt x="7568" y="2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38"/>
              <p:cNvSpPr/>
              <p:nvPr/>
            </p:nvSpPr>
            <p:spPr>
              <a:xfrm>
                <a:off x="6427430" y="435723"/>
                <a:ext cx="539006" cy="24128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27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3" y="126"/>
                      <a:pt x="829" y="226"/>
                      <a:pt x="1256" y="276"/>
                    </a:cubicBezTo>
                    <a:lnTo>
                      <a:pt x="6188" y="276"/>
                    </a:lnTo>
                    <a:lnTo>
                      <a:pt x="6188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11" name="Google Shape;1411;p38"/>
            <p:cNvSpPr/>
            <p:nvPr/>
          </p:nvSpPr>
          <p:spPr>
            <a:xfrm flipH="1">
              <a:off x="2189576" y="-540724"/>
              <a:ext cx="781992" cy="781992"/>
            </a:xfrm>
            <a:custGeom>
              <a:avLst/>
              <a:gdLst/>
              <a:ahLst/>
              <a:cxnLst/>
              <a:rect l="l" t="t" r="r" b="b"/>
              <a:pathLst>
                <a:path w="7606" h="7606" extrusionOk="0">
                  <a:moveTo>
                    <a:pt x="0" y="1"/>
                  </a:moveTo>
                  <a:lnTo>
                    <a:pt x="0" y="3251"/>
                  </a:lnTo>
                  <a:cubicBezTo>
                    <a:pt x="0" y="5660"/>
                    <a:pt x="1946" y="7605"/>
                    <a:pt x="4367" y="7605"/>
                  </a:cubicBezTo>
                  <a:lnTo>
                    <a:pt x="7605" y="7605"/>
                  </a:lnTo>
                  <a:lnTo>
                    <a:pt x="7605" y="4167"/>
                  </a:lnTo>
                  <a:cubicBezTo>
                    <a:pt x="7605" y="1871"/>
                    <a:pt x="5735" y="1"/>
                    <a:pt x="34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412" name="Google Shape;1412;p38"/>
            <p:cNvSpPr/>
            <p:nvPr/>
          </p:nvSpPr>
          <p:spPr>
            <a:xfrm>
              <a:off x="3025759" y="-144071"/>
              <a:ext cx="510096" cy="509135"/>
            </a:xfrm>
            <a:custGeom>
              <a:avLst/>
              <a:gdLst/>
              <a:ahLst/>
              <a:cxnLst/>
              <a:rect l="l" t="t" r="r" b="b"/>
              <a:pathLst>
                <a:path w="6375" h="6363" extrusionOk="0">
                  <a:moveTo>
                    <a:pt x="0" y="0"/>
                  </a:moveTo>
                  <a:lnTo>
                    <a:pt x="0" y="2874"/>
                  </a:lnTo>
                  <a:cubicBezTo>
                    <a:pt x="0" y="4806"/>
                    <a:pt x="1569" y="6362"/>
                    <a:pt x="3489" y="6362"/>
                  </a:cubicBezTo>
                  <a:lnTo>
                    <a:pt x="6375" y="6362"/>
                  </a:lnTo>
                  <a:lnTo>
                    <a:pt x="6375" y="3652"/>
                  </a:lnTo>
                  <a:cubicBezTo>
                    <a:pt x="6375" y="1631"/>
                    <a:pt x="4731" y="0"/>
                    <a:pt x="27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3" name="Google Shape;1413;p38"/>
          <p:cNvSpPr/>
          <p:nvPr/>
        </p:nvSpPr>
        <p:spPr>
          <a:xfrm flipH="1">
            <a:off x="703063" y="-341031"/>
            <a:ext cx="702945" cy="702906"/>
          </a:xfrm>
          <a:custGeom>
            <a:avLst/>
            <a:gdLst/>
            <a:ahLst/>
            <a:cxnLst/>
            <a:rect l="l" t="t" r="r" b="b"/>
            <a:pathLst>
              <a:path w="15938" h="15938" extrusionOk="0">
                <a:moveTo>
                  <a:pt x="1" y="1"/>
                </a:moveTo>
                <a:lnTo>
                  <a:pt x="1" y="3765"/>
                </a:lnTo>
                <a:cubicBezTo>
                  <a:pt x="1" y="10491"/>
                  <a:pt x="5447" y="15938"/>
                  <a:pt x="12173" y="15938"/>
                </a:cubicBezTo>
                <a:lnTo>
                  <a:pt x="15938" y="15938"/>
                </a:lnTo>
                <a:lnTo>
                  <a:pt x="15938" y="12173"/>
                </a:lnTo>
                <a:cubicBezTo>
                  <a:pt x="15938" y="5447"/>
                  <a:pt x="10492" y="1"/>
                  <a:pt x="37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4" name="Google Shape;1414;p38"/>
          <p:cNvGrpSpPr/>
          <p:nvPr/>
        </p:nvGrpSpPr>
        <p:grpSpPr>
          <a:xfrm flipH="1">
            <a:off x="1423072" y="-260164"/>
            <a:ext cx="541170" cy="541170"/>
            <a:chOff x="7072361" y="-871003"/>
            <a:chExt cx="1042917" cy="1042917"/>
          </a:xfrm>
        </p:grpSpPr>
        <p:sp>
          <p:nvSpPr>
            <p:cNvPr id="1415" name="Google Shape;1415;p38"/>
            <p:cNvSpPr/>
            <p:nvPr/>
          </p:nvSpPr>
          <p:spPr>
            <a:xfrm>
              <a:off x="8109704" y="-871003"/>
              <a:ext cx="5575" cy="4442"/>
            </a:xfrm>
            <a:custGeom>
              <a:avLst/>
              <a:gdLst/>
              <a:ahLst/>
              <a:cxnLst/>
              <a:rect l="l" t="t" r="r" b="b"/>
              <a:pathLst>
                <a:path w="64" h="51" extrusionOk="0">
                  <a:moveTo>
                    <a:pt x="1" y="1"/>
                  </a:moveTo>
                  <a:lnTo>
                    <a:pt x="63" y="51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38"/>
            <p:cNvSpPr/>
            <p:nvPr/>
          </p:nvSpPr>
          <p:spPr>
            <a:xfrm>
              <a:off x="7977477" y="-871003"/>
              <a:ext cx="137800" cy="88673"/>
            </a:xfrm>
            <a:custGeom>
              <a:avLst/>
              <a:gdLst/>
              <a:ahLst/>
              <a:cxnLst/>
              <a:rect l="l" t="t" r="r" b="b"/>
              <a:pathLst>
                <a:path w="1582" h="1018" extrusionOk="0">
                  <a:moveTo>
                    <a:pt x="0" y="1"/>
                  </a:moveTo>
                  <a:lnTo>
                    <a:pt x="1581" y="1017"/>
                  </a:lnTo>
                  <a:lnTo>
                    <a:pt x="1581" y="641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38"/>
            <p:cNvSpPr/>
            <p:nvPr/>
          </p:nvSpPr>
          <p:spPr>
            <a:xfrm>
              <a:off x="7844118" y="-871003"/>
              <a:ext cx="271158" cy="173949"/>
            </a:xfrm>
            <a:custGeom>
              <a:avLst/>
              <a:gdLst/>
              <a:ahLst/>
              <a:cxnLst/>
              <a:rect l="l" t="t" r="r" b="b"/>
              <a:pathLst>
                <a:path w="3113" h="1997" extrusionOk="0">
                  <a:moveTo>
                    <a:pt x="0" y="1"/>
                  </a:moveTo>
                  <a:lnTo>
                    <a:pt x="3112" y="1996"/>
                  </a:lnTo>
                  <a:lnTo>
                    <a:pt x="3112" y="1620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38"/>
            <p:cNvSpPr/>
            <p:nvPr/>
          </p:nvSpPr>
          <p:spPr>
            <a:xfrm>
              <a:off x="7711805" y="-871003"/>
              <a:ext cx="403470" cy="259137"/>
            </a:xfrm>
            <a:custGeom>
              <a:avLst/>
              <a:gdLst/>
              <a:ahLst/>
              <a:cxnLst/>
              <a:rect l="l" t="t" r="r" b="b"/>
              <a:pathLst>
                <a:path w="4632" h="2975" extrusionOk="0">
                  <a:moveTo>
                    <a:pt x="1" y="1"/>
                  </a:moveTo>
                  <a:lnTo>
                    <a:pt x="4631" y="2975"/>
                  </a:lnTo>
                  <a:lnTo>
                    <a:pt x="4631" y="2586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38"/>
            <p:cNvSpPr/>
            <p:nvPr/>
          </p:nvSpPr>
          <p:spPr>
            <a:xfrm>
              <a:off x="7588289" y="-869871"/>
              <a:ext cx="526985" cy="343281"/>
            </a:xfrm>
            <a:custGeom>
              <a:avLst/>
              <a:gdLst/>
              <a:ahLst/>
              <a:cxnLst/>
              <a:rect l="l" t="t" r="r" b="b"/>
              <a:pathLst>
                <a:path w="6050" h="3941" extrusionOk="0">
                  <a:moveTo>
                    <a:pt x="515" y="0"/>
                  </a:moveTo>
                  <a:cubicBezTo>
                    <a:pt x="340" y="13"/>
                    <a:pt x="164" y="25"/>
                    <a:pt x="1" y="51"/>
                  </a:cubicBezTo>
                  <a:lnTo>
                    <a:pt x="6049" y="3941"/>
                  </a:lnTo>
                  <a:lnTo>
                    <a:pt x="6049" y="3552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38"/>
            <p:cNvSpPr/>
            <p:nvPr/>
          </p:nvSpPr>
          <p:spPr>
            <a:xfrm>
              <a:off x="7488814" y="-854540"/>
              <a:ext cx="626459" cy="412094"/>
            </a:xfrm>
            <a:custGeom>
              <a:avLst/>
              <a:gdLst/>
              <a:ahLst/>
              <a:cxnLst/>
              <a:rect l="l" t="t" r="r" b="b"/>
              <a:pathLst>
                <a:path w="7192" h="4731" extrusionOk="0">
                  <a:moveTo>
                    <a:pt x="428" y="0"/>
                  </a:moveTo>
                  <a:cubicBezTo>
                    <a:pt x="277" y="38"/>
                    <a:pt x="139" y="75"/>
                    <a:pt x="1" y="113"/>
                  </a:cubicBezTo>
                  <a:lnTo>
                    <a:pt x="7191" y="4731"/>
                  </a:lnTo>
                  <a:lnTo>
                    <a:pt x="7191" y="4354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38"/>
            <p:cNvSpPr/>
            <p:nvPr/>
          </p:nvSpPr>
          <p:spPr>
            <a:xfrm>
              <a:off x="7406847" y="-825098"/>
              <a:ext cx="708425" cy="465750"/>
            </a:xfrm>
            <a:custGeom>
              <a:avLst/>
              <a:gdLst/>
              <a:ahLst/>
              <a:cxnLst/>
              <a:rect l="l" t="t" r="r" b="b"/>
              <a:pathLst>
                <a:path w="8133" h="5347" extrusionOk="0">
                  <a:moveTo>
                    <a:pt x="352" y="1"/>
                  </a:moveTo>
                  <a:cubicBezTo>
                    <a:pt x="239" y="51"/>
                    <a:pt x="114" y="101"/>
                    <a:pt x="1" y="151"/>
                  </a:cubicBezTo>
                  <a:lnTo>
                    <a:pt x="8095" y="5347"/>
                  </a:lnTo>
                  <a:cubicBezTo>
                    <a:pt x="8107" y="5234"/>
                    <a:pt x="8120" y="5108"/>
                    <a:pt x="8132" y="4983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38"/>
            <p:cNvSpPr/>
            <p:nvPr/>
          </p:nvSpPr>
          <p:spPr>
            <a:xfrm>
              <a:off x="7336901" y="-787904"/>
              <a:ext cx="768527" cy="505122"/>
            </a:xfrm>
            <a:custGeom>
              <a:avLst/>
              <a:gdLst/>
              <a:ahLst/>
              <a:cxnLst/>
              <a:rect l="l" t="t" r="r" b="b"/>
              <a:pathLst>
                <a:path w="8823" h="5799" extrusionOk="0">
                  <a:moveTo>
                    <a:pt x="302" y="1"/>
                  </a:moveTo>
                  <a:cubicBezTo>
                    <a:pt x="201" y="63"/>
                    <a:pt x="101" y="126"/>
                    <a:pt x="1" y="189"/>
                  </a:cubicBezTo>
                  <a:lnTo>
                    <a:pt x="8747" y="5798"/>
                  </a:lnTo>
                  <a:cubicBezTo>
                    <a:pt x="8772" y="5685"/>
                    <a:pt x="8797" y="5572"/>
                    <a:pt x="8822" y="5459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38"/>
            <p:cNvSpPr/>
            <p:nvPr/>
          </p:nvSpPr>
          <p:spPr>
            <a:xfrm>
              <a:off x="7276798" y="-744177"/>
              <a:ext cx="810076" cy="532386"/>
            </a:xfrm>
            <a:custGeom>
              <a:avLst/>
              <a:gdLst/>
              <a:ahLst/>
              <a:cxnLst/>
              <a:rect l="l" t="t" r="r" b="b"/>
              <a:pathLst>
                <a:path w="9300" h="6112" extrusionOk="0">
                  <a:moveTo>
                    <a:pt x="264" y="0"/>
                  </a:moveTo>
                  <a:cubicBezTo>
                    <a:pt x="176" y="63"/>
                    <a:pt x="88" y="138"/>
                    <a:pt x="0" y="214"/>
                  </a:cubicBezTo>
                  <a:lnTo>
                    <a:pt x="9199" y="6112"/>
                  </a:lnTo>
                  <a:cubicBezTo>
                    <a:pt x="9236" y="6011"/>
                    <a:pt x="9261" y="5911"/>
                    <a:pt x="9299" y="5798"/>
                  </a:cubicBezTo>
                  <a:lnTo>
                    <a:pt x="2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8"/>
            <p:cNvSpPr/>
            <p:nvPr/>
          </p:nvSpPr>
          <p:spPr>
            <a:xfrm>
              <a:off x="7224361" y="-694962"/>
              <a:ext cx="836208" cy="548762"/>
            </a:xfrm>
            <a:custGeom>
              <a:avLst/>
              <a:gdLst/>
              <a:ahLst/>
              <a:cxnLst/>
              <a:rect l="l" t="t" r="r" b="b"/>
              <a:pathLst>
                <a:path w="9600" h="6300" extrusionOk="0">
                  <a:moveTo>
                    <a:pt x="226" y="0"/>
                  </a:moveTo>
                  <a:cubicBezTo>
                    <a:pt x="151" y="75"/>
                    <a:pt x="75" y="163"/>
                    <a:pt x="0" y="239"/>
                  </a:cubicBezTo>
                  <a:lnTo>
                    <a:pt x="9449" y="6300"/>
                  </a:lnTo>
                  <a:cubicBezTo>
                    <a:pt x="9500" y="6212"/>
                    <a:pt x="9550" y="6111"/>
                    <a:pt x="9600" y="6011"/>
                  </a:cubicBezTo>
                  <a:lnTo>
                    <a:pt x="2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8"/>
            <p:cNvSpPr/>
            <p:nvPr/>
          </p:nvSpPr>
          <p:spPr>
            <a:xfrm>
              <a:off x="7179501" y="-640347"/>
              <a:ext cx="847183" cy="556427"/>
            </a:xfrm>
            <a:custGeom>
              <a:avLst/>
              <a:gdLst/>
              <a:ahLst/>
              <a:cxnLst/>
              <a:rect l="l" t="t" r="r" b="b"/>
              <a:pathLst>
                <a:path w="9726" h="6388" extrusionOk="0">
                  <a:moveTo>
                    <a:pt x="201" y="1"/>
                  </a:moveTo>
                  <a:cubicBezTo>
                    <a:pt x="126" y="88"/>
                    <a:pt x="63" y="176"/>
                    <a:pt x="1" y="264"/>
                  </a:cubicBezTo>
                  <a:lnTo>
                    <a:pt x="9550" y="6388"/>
                  </a:lnTo>
                  <a:cubicBezTo>
                    <a:pt x="9600" y="6288"/>
                    <a:pt x="9663" y="6200"/>
                    <a:pt x="9726" y="6112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8"/>
            <p:cNvSpPr/>
            <p:nvPr/>
          </p:nvSpPr>
          <p:spPr>
            <a:xfrm>
              <a:off x="7142307" y="-581289"/>
              <a:ext cx="842915" cy="553117"/>
            </a:xfrm>
            <a:custGeom>
              <a:avLst/>
              <a:gdLst/>
              <a:ahLst/>
              <a:cxnLst/>
              <a:rect l="l" t="t" r="r" b="b"/>
              <a:pathLst>
                <a:path w="9677" h="6350" extrusionOk="0">
                  <a:moveTo>
                    <a:pt x="164" y="0"/>
                  </a:moveTo>
                  <a:cubicBezTo>
                    <a:pt x="101" y="88"/>
                    <a:pt x="51" y="188"/>
                    <a:pt x="1" y="276"/>
                  </a:cubicBezTo>
                  <a:lnTo>
                    <a:pt x="9463" y="6350"/>
                  </a:lnTo>
                  <a:cubicBezTo>
                    <a:pt x="9538" y="6275"/>
                    <a:pt x="9601" y="6187"/>
                    <a:pt x="9676" y="6099"/>
                  </a:cubicBezTo>
                  <a:lnTo>
                    <a:pt x="1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8"/>
            <p:cNvSpPr/>
            <p:nvPr/>
          </p:nvSpPr>
          <p:spPr>
            <a:xfrm>
              <a:off x="7111733" y="-517876"/>
              <a:ext cx="824275" cy="542229"/>
            </a:xfrm>
            <a:custGeom>
              <a:avLst/>
              <a:gdLst/>
              <a:ahLst/>
              <a:cxnLst/>
              <a:rect l="l" t="t" r="r" b="b"/>
              <a:pathLst>
                <a:path w="9463" h="6225" extrusionOk="0">
                  <a:moveTo>
                    <a:pt x="126" y="0"/>
                  </a:moveTo>
                  <a:cubicBezTo>
                    <a:pt x="88" y="100"/>
                    <a:pt x="51" y="201"/>
                    <a:pt x="1" y="301"/>
                  </a:cubicBezTo>
                  <a:lnTo>
                    <a:pt x="9224" y="6224"/>
                  </a:lnTo>
                  <a:cubicBezTo>
                    <a:pt x="9299" y="6149"/>
                    <a:pt x="9387" y="6074"/>
                    <a:pt x="9462" y="5998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8"/>
            <p:cNvSpPr/>
            <p:nvPr/>
          </p:nvSpPr>
          <p:spPr>
            <a:xfrm>
              <a:off x="7089869" y="-449063"/>
              <a:ext cx="789258" cy="519320"/>
            </a:xfrm>
            <a:custGeom>
              <a:avLst/>
              <a:gdLst/>
              <a:ahLst/>
              <a:cxnLst/>
              <a:rect l="l" t="t" r="r" b="b"/>
              <a:pathLst>
                <a:path w="9061" h="5962" extrusionOk="0">
                  <a:moveTo>
                    <a:pt x="88" y="1"/>
                  </a:moveTo>
                  <a:cubicBezTo>
                    <a:pt x="63" y="114"/>
                    <a:pt x="26" y="214"/>
                    <a:pt x="1" y="327"/>
                  </a:cubicBezTo>
                  <a:lnTo>
                    <a:pt x="8785" y="5961"/>
                  </a:lnTo>
                  <a:cubicBezTo>
                    <a:pt x="8873" y="5899"/>
                    <a:pt x="8973" y="5836"/>
                    <a:pt x="9061" y="5761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8"/>
            <p:cNvSpPr/>
            <p:nvPr/>
          </p:nvSpPr>
          <p:spPr>
            <a:xfrm>
              <a:off x="7075671" y="-374761"/>
              <a:ext cx="737866" cy="485436"/>
            </a:xfrm>
            <a:custGeom>
              <a:avLst/>
              <a:gdLst/>
              <a:ahLst/>
              <a:cxnLst/>
              <a:rect l="l" t="t" r="r" b="b"/>
              <a:pathLst>
                <a:path w="8471" h="5573" extrusionOk="0">
                  <a:moveTo>
                    <a:pt x="51" y="1"/>
                  </a:moveTo>
                  <a:cubicBezTo>
                    <a:pt x="38" y="114"/>
                    <a:pt x="26" y="227"/>
                    <a:pt x="0" y="352"/>
                  </a:cubicBezTo>
                  <a:lnTo>
                    <a:pt x="8145" y="5573"/>
                  </a:lnTo>
                  <a:cubicBezTo>
                    <a:pt x="8258" y="5522"/>
                    <a:pt x="8371" y="5460"/>
                    <a:pt x="8471" y="5397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8"/>
            <p:cNvSpPr/>
            <p:nvPr/>
          </p:nvSpPr>
          <p:spPr>
            <a:xfrm>
              <a:off x="7072361" y="-294885"/>
              <a:ext cx="665831" cy="438399"/>
            </a:xfrm>
            <a:custGeom>
              <a:avLst/>
              <a:gdLst/>
              <a:ahLst/>
              <a:cxnLst/>
              <a:rect l="l" t="t" r="r" b="b"/>
              <a:pathLst>
                <a:path w="7644" h="5033" extrusionOk="0">
                  <a:moveTo>
                    <a:pt x="1" y="0"/>
                  </a:moveTo>
                  <a:cubicBezTo>
                    <a:pt x="1" y="63"/>
                    <a:pt x="1" y="138"/>
                    <a:pt x="1" y="201"/>
                  </a:cubicBezTo>
                  <a:lnTo>
                    <a:pt x="1" y="376"/>
                  </a:lnTo>
                  <a:lnTo>
                    <a:pt x="7254" y="5032"/>
                  </a:lnTo>
                  <a:cubicBezTo>
                    <a:pt x="7392" y="4994"/>
                    <a:pt x="7518" y="4944"/>
                    <a:pt x="7643" y="489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8"/>
            <p:cNvSpPr/>
            <p:nvPr/>
          </p:nvSpPr>
          <p:spPr>
            <a:xfrm>
              <a:off x="7072361" y="-210741"/>
              <a:ext cx="575067" cy="377165"/>
            </a:xfrm>
            <a:custGeom>
              <a:avLst/>
              <a:gdLst/>
              <a:ahLst/>
              <a:cxnLst/>
              <a:rect l="l" t="t" r="r" b="b"/>
              <a:pathLst>
                <a:path w="6602" h="4330" extrusionOk="0">
                  <a:moveTo>
                    <a:pt x="1" y="0"/>
                  </a:moveTo>
                  <a:lnTo>
                    <a:pt x="1" y="389"/>
                  </a:lnTo>
                  <a:lnTo>
                    <a:pt x="6137" y="4330"/>
                  </a:lnTo>
                  <a:cubicBezTo>
                    <a:pt x="6300" y="4305"/>
                    <a:pt x="6451" y="4279"/>
                    <a:pt x="6601" y="424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8"/>
            <p:cNvSpPr/>
            <p:nvPr/>
          </p:nvSpPr>
          <p:spPr>
            <a:xfrm>
              <a:off x="7072361" y="-125465"/>
              <a:ext cx="463573" cy="297376"/>
            </a:xfrm>
            <a:custGeom>
              <a:avLst/>
              <a:gdLst/>
              <a:ahLst/>
              <a:cxnLst/>
              <a:rect l="l" t="t" r="r" b="b"/>
              <a:pathLst>
                <a:path w="5322" h="3414" extrusionOk="0">
                  <a:moveTo>
                    <a:pt x="1" y="0"/>
                  </a:moveTo>
                  <a:lnTo>
                    <a:pt x="1" y="389"/>
                  </a:lnTo>
                  <a:lnTo>
                    <a:pt x="4732" y="3413"/>
                  </a:lnTo>
                  <a:lnTo>
                    <a:pt x="5322" y="34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8"/>
            <p:cNvSpPr/>
            <p:nvPr/>
          </p:nvSpPr>
          <p:spPr>
            <a:xfrm>
              <a:off x="7072361" y="-40275"/>
              <a:ext cx="331347" cy="212188"/>
            </a:xfrm>
            <a:custGeom>
              <a:avLst/>
              <a:gdLst/>
              <a:ahLst/>
              <a:cxnLst/>
              <a:rect l="l" t="t" r="r" b="b"/>
              <a:pathLst>
                <a:path w="3804" h="2436" extrusionOk="0">
                  <a:moveTo>
                    <a:pt x="1" y="1"/>
                  </a:moveTo>
                  <a:lnTo>
                    <a:pt x="1" y="377"/>
                  </a:lnTo>
                  <a:lnTo>
                    <a:pt x="3213" y="2435"/>
                  </a:lnTo>
                  <a:lnTo>
                    <a:pt x="3803" y="24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8"/>
            <p:cNvSpPr/>
            <p:nvPr/>
          </p:nvSpPr>
          <p:spPr>
            <a:xfrm>
              <a:off x="7072361" y="45001"/>
              <a:ext cx="199035" cy="126912"/>
            </a:xfrm>
            <a:custGeom>
              <a:avLst/>
              <a:gdLst/>
              <a:ahLst/>
              <a:cxnLst/>
              <a:rect l="l" t="t" r="r" b="b"/>
              <a:pathLst>
                <a:path w="2285" h="1457" extrusionOk="0">
                  <a:moveTo>
                    <a:pt x="1" y="1"/>
                  </a:moveTo>
                  <a:lnTo>
                    <a:pt x="1" y="377"/>
                  </a:lnTo>
                  <a:lnTo>
                    <a:pt x="1695" y="1456"/>
                  </a:lnTo>
                  <a:lnTo>
                    <a:pt x="2285" y="14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8"/>
            <p:cNvSpPr/>
            <p:nvPr/>
          </p:nvSpPr>
          <p:spPr>
            <a:xfrm>
              <a:off x="7072361" y="129146"/>
              <a:ext cx="66810" cy="42769"/>
            </a:xfrm>
            <a:custGeom>
              <a:avLst/>
              <a:gdLst/>
              <a:ahLst/>
              <a:cxnLst/>
              <a:rect l="l" t="t" r="r" b="b"/>
              <a:pathLst>
                <a:path w="767" h="491" extrusionOk="0">
                  <a:moveTo>
                    <a:pt x="1" y="1"/>
                  </a:moveTo>
                  <a:lnTo>
                    <a:pt x="1" y="390"/>
                  </a:lnTo>
                  <a:lnTo>
                    <a:pt x="164" y="490"/>
                  </a:lnTo>
                  <a:lnTo>
                    <a:pt x="766" y="4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2">
    <p:spTree>
      <p:nvGrpSpPr>
        <p:cNvPr id="1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Google Shape;1437;p39"/>
          <p:cNvSpPr txBox="1">
            <a:spLocks noGrp="1"/>
          </p:cNvSpPr>
          <p:nvPr>
            <p:ph type="title"/>
          </p:nvPr>
        </p:nvSpPr>
        <p:spPr>
          <a:xfrm>
            <a:off x="713250" y="4291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438" name="Google Shape;1438;p39"/>
          <p:cNvSpPr/>
          <p:nvPr/>
        </p:nvSpPr>
        <p:spPr>
          <a:xfrm flipH="1">
            <a:off x="8575436" y="4626625"/>
            <a:ext cx="662884" cy="662724"/>
          </a:xfrm>
          <a:custGeom>
            <a:avLst/>
            <a:gdLst/>
            <a:ahLst/>
            <a:cxnLst/>
            <a:rect l="l" t="t" r="r" b="b"/>
            <a:pathLst>
              <a:path w="15951" h="15951" extrusionOk="0">
                <a:moveTo>
                  <a:pt x="1" y="1"/>
                </a:moveTo>
                <a:lnTo>
                  <a:pt x="1" y="3778"/>
                </a:lnTo>
                <a:cubicBezTo>
                  <a:pt x="1" y="10504"/>
                  <a:pt x="5447" y="15950"/>
                  <a:pt x="12173" y="15950"/>
                </a:cubicBezTo>
                <a:lnTo>
                  <a:pt x="15951" y="15950"/>
                </a:lnTo>
                <a:lnTo>
                  <a:pt x="15951" y="12173"/>
                </a:lnTo>
                <a:cubicBezTo>
                  <a:pt x="15951" y="5459"/>
                  <a:pt x="10492" y="1"/>
                  <a:pt x="3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9" name="Google Shape;1439;p39"/>
          <p:cNvGrpSpPr/>
          <p:nvPr/>
        </p:nvGrpSpPr>
        <p:grpSpPr>
          <a:xfrm flipH="1">
            <a:off x="7909992" y="4603505"/>
            <a:ext cx="817859" cy="817646"/>
            <a:chOff x="813569" y="4603505"/>
            <a:chExt cx="817859" cy="817646"/>
          </a:xfrm>
        </p:grpSpPr>
        <p:sp>
          <p:nvSpPr>
            <p:cNvPr id="1440" name="Google Shape;1440;p39"/>
            <p:cNvSpPr/>
            <p:nvPr/>
          </p:nvSpPr>
          <p:spPr>
            <a:xfrm>
              <a:off x="813569" y="5417671"/>
              <a:ext cx="5186" cy="3479"/>
            </a:xfrm>
            <a:custGeom>
              <a:avLst/>
              <a:gdLst/>
              <a:ahLst/>
              <a:cxnLst/>
              <a:rect l="l" t="t" r="r" b="b"/>
              <a:pathLst>
                <a:path w="76" h="51" extrusionOk="0">
                  <a:moveTo>
                    <a:pt x="0" y="1"/>
                  </a:moveTo>
                  <a:lnTo>
                    <a:pt x="0" y="51"/>
                  </a:lnTo>
                  <a:lnTo>
                    <a:pt x="76" y="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9"/>
            <p:cNvSpPr/>
            <p:nvPr/>
          </p:nvSpPr>
          <p:spPr>
            <a:xfrm>
              <a:off x="813569" y="5350881"/>
              <a:ext cx="108843" cy="70269"/>
            </a:xfrm>
            <a:custGeom>
              <a:avLst/>
              <a:gdLst/>
              <a:ahLst/>
              <a:cxnLst/>
              <a:rect l="l" t="t" r="r" b="b"/>
              <a:pathLst>
                <a:path w="1595" h="1030" extrusionOk="0">
                  <a:moveTo>
                    <a:pt x="0" y="1"/>
                  </a:moveTo>
                  <a:lnTo>
                    <a:pt x="0" y="390"/>
                  </a:lnTo>
                  <a:lnTo>
                    <a:pt x="992" y="1030"/>
                  </a:lnTo>
                  <a:lnTo>
                    <a:pt x="1594" y="10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9"/>
            <p:cNvSpPr/>
            <p:nvPr/>
          </p:nvSpPr>
          <p:spPr>
            <a:xfrm>
              <a:off x="813569" y="5284160"/>
              <a:ext cx="212431" cy="136991"/>
            </a:xfrm>
            <a:custGeom>
              <a:avLst/>
              <a:gdLst/>
              <a:ahLst/>
              <a:cxnLst/>
              <a:rect l="l" t="t" r="r" b="b"/>
              <a:pathLst>
                <a:path w="3113" h="2008" extrusionOk="0">
                  <a:moveTo>
                    <a:pt x="0" y="0"/>
                  </a:moveTo>
                  <a:lnTo>
                    <a:pt x="0" y="389"/>
                  </a:lnTo>
                  <a:lnTo>
                    <a:pt x="2523" y="2008"/>
                  </a:lnTo>
                  <a:lnTo>
                    <a:pt x="3112" y="20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9"/>
            <p:cNvSpPr/>
            <p:nvPr/>
          </p:nvSpPr>
          <p:spPr>
            <a:xfrm>
              <a:off x="813569" y="5218189"/>
              <a:ext cx="316019" cy="202962"/>
            </a:xfrm>
            <a:custGeom>
              <a:avLst/>
              <a:gdLst/>
              <a:ahLst/>
              <a:cxnLst/>
              <a:rect l="l" t="t" r="r" b="b"/>
              <a:pathLst>
                <a:path w="4631" h="2975" extrusionOk="0">
                  <a:moveTo>
                    <a:pt x="0" y="1"/>
                  </a:moveTo>
                  <a:lnTo>
                    <a:pt x="0" y="377"/>
                  </a:lnTo>
                  <a:lnTo>
                    <a:pt x="4041" y="2975"/>
                  </a:lnTo>
                  <a:lnTo>
                    <a:pt x="4631" y="29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9"/>
            <p:cNvSpPr/>
            <p:nvPr/>
          </p:nvSpPr>
          <p:spPr>
            <a:xfrm>
              <a:off x="813569" y="5151467"/>
              <a:ext cx="413671" cy="268865"/>
            </a:xfrm>
            <a:custGeom>
              <a:avLst/>
              <a:gdLst/>
              <a:ahLst/>
              <a:cxnLst/>
              <a:rect l="l" t="t" r="r" b="b"/>
              <a:pathLst>
                <a:path w="6062" h="3941" extrusionOk="0">
                  <a:moveTo>
                    <a:pt x="0" y="0"/>
                  </a:moveTo>
                  <a:lnTo>
                    <a:pt x="0" y="377"/>
                  </a:lnTo>
                  <a:lnTo>
                    <a:pt x="5547" y="3940"/>
                  </a:lnTo>
                  <a:cubicBezTo>
                    <a:pt x="5710" y="3928"/>
                    <a:pt x="5886" y="3915"/>
                    <a:pt x="6061" y="38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9"/>
            <p:cNvSpPr/>
            <p:nvPr/>
          </p:nvSpPr>
          <p:spPr>
            <a:xfrm>
              <a:off x="813569" y="5084677"/>
              <a:ext cx="490714" cy="322829"/>
            </a:xfrm>
            <a:custGeom>
              <a:avLst/>
              <a:gdLst/>
              <a:ahLst/>
              <a:cxnLst/>
              <a:rect l="l" t="t" r="r" b="b"/>
              <a:pathLst>
                <a:path w="7191" h="4732" extrusionOk="0">
                  <a:moveTo>
                    <a:pt x="0" y="0"/>
                  </a:moveTo>
                  <a:lnTo>
                    <a:pt x="0" y="389"/>
                  </a:lnTo>
                  <a:lnTo>
                    <a:pt x="6777" y="4731"/>
                  </a:lnTo>
                  <a:cubicBezTo>
                    <a:pt x="6915" y="4694"/>
                    <a:pt x="7053" y="4668"/>
                    <a:pt x="7191" y="46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9"/>
            <p:cNvSpPr/>
            <p:nvPr/>
          </p:nvSpPr>
          <p:spPr>
            <a:xfrm>
              <a:off x="814388" y="5019593"/>
              <a:ext cx="554109" cy="365604"/>
            </a:xfrm>
            <a:custGeom>
              <a:avLst/>
              <a:gdLst/>
              <a:ahLst/>
              <a:cxnLst/>
              <a:rect l="l" t="t" r="r" b="b"/>
              <a:pathLst>
                <a:path w="8120" h="5359" extrusionOk="0">
                  <a:moveTo>
                    <a:pt x="26" y="1"/>
                  </a:moveTo>
                  <a:cubicBezTo>
                    <a:pt x="13" y="126"/>
                    <a:pt x="1" y="252"/>
                    <a:pt x="1" y="365"/>
                  </a:cubicBezTo>
                  <a:lnTo>
                    <a:pt x="7769" y="5359"/>
                  </a:lnTo>
                  <a:cubicBezTo>
                    <a:pt x="7894" y="5309"/>
                    <a:pt x="8007" y="5259"/>
                    <a:pt x="8120" y="5196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9"/>
            <p:cNvSpPr/>
            <p:nvPr/>
          </p:nvSpPr>
          <p:spPr>
            <a:xfrm>
              <a:off x="821280" y="4959694"/>
              <a:ext cx="602082" cy="396441"/>
            </a:xfrm>
            <a:custGeom>
              <a:avLst/>
              <a:gdLst/>
              <a:ahLst/>
              <a:cxnLst/>
              <a:rect l="l" t="t" r="r" b="b"/>
              <a:pathLst>
                <a:path w="8823" h="5811" extrusionOk="0">
                  <a:moveTo>
                    <a:pt x="76" y="0"/>
                  </a:moveTo>
                  <a:cubicBezTo>
                    <a:pt x="50" y="113"/>
                    <a:pt x="25" y="226"/>
                    <a:pt x="0" y="339"/>
                  </a:cubicBezTo>
                  <a:lnTo>
                    <a:pt x="8521" y="5810"/>
                  </a:lnTo>
                  <a:cubicBezTo>
                    <a:pt x="8621" y="5748"/>
                    <a:pt x="8722" y="5685"/>
                    <a:pt x="8822" y="5622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9"/>
            <p:cNvSpPr/>
            <p:nvPr/>
          </p:nvSpPr>
          <p:spPr>
            <a:xfrm>
              <a:off x="835815" y="4904024"/>
              <a:ext cx="635451" cy="417863"/>
            </a:xfrm>
            <a:custGeom>
              <a:avLst/>
              <a:gdLst/>
              <a:ahLst/>
              <a:cxnLst/>
              <a:rect l="l" t="t" r="r" b="b"/>
              <a:pathLst>
                <a:path w="9312" h="6125" extrusionOk="0">
                  <a:moveTo>
                    <a:pt x="114" y="0"/>
                  </a:moveTo>
                  <a:cubicBezTo>
                    <a:pt x="76" y="113"/>
                    <a:pt x="38" y="214"/>
                    <a:pt x="1" y="314"/>
                  </a:cubicBezTo>
                  <a:lnTo>
                    <a:pt x="9048" y="6124"/>
                  </a:lnTo>
                  <a:cubicBezTo>
                    <a:pt x="9136" y="6049"/>
                    <a:pt x="9224" y="5974"/>
                    <a:pt x="9312" y="5911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9"/>
            <p:cNvSpPr/>
            <p:nvPr/>
          </p:nvSpPr>
          <p:spPr>
            <a:xfrm>
              <a:off x="857242" y="4852653"/>
              <a:ext cx="654285" cy="430689"/>
            </a:xfrm>
            <a:custGeom>
              <a:avLst/>
              <a:gdLst/>
              <a:ahLst/>
              <a:cxnLst/>
              <a:rect l="l" t="t" r="r" b="b"/>
              <a:pathLst>
                <a:path w="9588" h="6313" extrusionOk="0">
                  <a:moveTo>
                    <a:pt x="138" y="1"/>
                  </a:moveTo>
                  <a:cubicBezTo>
                    <a:pt x="88" y="101"/>
                    <a:pt x="38" y="189"/>
                    <a:pt x="0" y="289"/>
                  </a:cubicBezTo>
                  <a:lnTo>
                    <a:pt x="9374" y="6313"/>
                  </a:lnTo>
                  <a:cubicBezTo>
                    <a:pt x="9450" y="6225"/>
                    <a:pt x="9525" y="6149"/>
                    <a:pt x="9588" y="6074"/>
                  </a:cubicBezTo>
                  <a:lnTo>
                    <a:pt x="1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9"/>
            <p:cNvSpPr/>
            <p:nvPr/>
          </p:nvSpPr>
          <p:spPr>
            <a:xfrm>
              <a:off x="883788" y="4804693"/>
              <a:ext cx="662883" cy="435874"/>
            </a:xfrm>
            <a:custGeom>
              <a:avLst/>
              <a:gdLst/>
              <a:ahLst/>
              <a:cxnLst/>
              <a:rect l="l" t="t" r="r" b="b"/>
              <a:pathLst>
                <a:path w="9714" h="6389" extrusionOk="0">
                  <a:moveTo>
                    <a:pt x="176" y="1"/>
                  </a:moveTo>
                  <a:cubicBezTo>
                    <a:pt x="113" y="89"/>
                    <a:pt x="51" y="177"/>
                    <a:pt x="0" y="277"/>
                  </a:cubicBezTo>
                  <a:lnTo>
                    <a:pt x="9525" y="6388"/>
                  </a:lnTo>
                  <a:cubicBezTo>
                    <a:pt x="9588" y="6300"/>
                    <a:pt x="9650" y="6212"/>
                    <a:pt x="9713" y="6125"/>
                  </a:cubicBezTo>
                  <a:lnTo>
                    <a:pt x="1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916338" y="4760212"/>
              <a:ext cx="660290" cy="434100"/>
            </a:xfrm>
            <a:custGeom>
              <a:avLst/>
              <a:gdLst/>
              <a:ahLst/>
              <a:cxnLst/>
              <a:rect l="l" t="t" r="r" b="b"/>
              <a:pathLst>
                <a:path w="9676" h="6363" extrusionOk="0">
                  <a:moveTo>
                    <a:pt x="214" y="0"/>
                  </a:moveTo>
                  <a:cubicBezTo>
                    <a:pt x="138" y="88"/>
                    <a:pt x="63" y="163"/>
                    <a:pt x="0" y="251"/>
                  </a:cubicBezTo>
                  <a:lnTo>
                    <a:pt x="9512" y="6363"/>
                  </a:lnTo>
                  <a:cubicBezTo>
                    <a:pt x="9562" y="6262"/>
                    <a:pt x="9625" y="6174"/>
                    <a:pt x="9675" y="6074"/>
                  </a:cubicBezTo>
                  <a:lnTo>
                    <a:pt x="2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954826" y="4719960"/>
              <a:ext cx="644936" cy="423866"/>
            </a:xfrm>
            <a:custGeom>
              <a:avLst/>
              <a:gdLst/>
              <a:ahLst/>
              <a:cxnLst/>
              <a:rect l="l" t="t" r="r" b="b"/>
              <a:pathLst>
                <a:path w="9451" h="6213" extrusionOk="0">
                  <a:moveTo>
                    <a:pt x="239" y="1"/>
                  </a:moveTo>
                  <a:cubicBezTo>
                    <a:pt x="151" y="76"/>
                    <a:pt x="76" y="151"/>
                    <a:pt x="1" y="226"/>
                  </a:cubicBezTo>
                  <a:lnTo>
                    <a:pt x="9325" y="6212"/>
                  </a:lnTo>
                  <a:cubicBezTo>
                    <a:pt x="9375" y="6112"/>
                    <a:pt x="9413" y="6011"/>
                    <a:pt x="9450" y="5911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998500" y="4683120"/>
              <a:ext cx="619210" cy="407629"/>
            </a:xfrm>
            <a:custGeom>
              <a:avLst/>
              <a:gdLst/>
              <a:ahLst/>
              <a:cxnLst/>
              <a:rect l="l" t="t" r="r" b="b"/>
              <a:pathLst>
                <a:path w="9074" h="5975" extrusionOk="0">
                  <a:moveTo>
                    <a:pt x="289" y="1"/>
                  </a:moveTo>
                  <a:cubicBezTo>
                    <a:pt x="189" y="76"/>
                    <a:pt x="101" y="139"/>
                    <a:pt x="1" y="214"/>
                  </a:cubicBezTo>
                  <a:lnTo>
                    <a:pt x="8973" y="5974"/>
                  </a:lnTo>
                  <a:cubicBezTo>
                    <a:pt x="9011" y="5861"/>
                    <a:pt x="9036" y="5748"/>
                    <a:pt x="9074" y="5648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1049884" y="4652352"/>
              <a:ext cx="578129" cy="380136"/>
            </a:xfrm>
            <a:custGeom>
              <a:avLst/>
              <a:gdLst/>
              <a:ahLst/>
              <a:cxnLst/>
              <a:rect l="l" t="t" r="r" b="b"/>
              <a:pathLst>
                <a:path w="8472" h="5572" extrusionOk="0">
                  <a:moveTo>
                    <a:pt x="327" y="0"/>
                  </a:moveTo>
                  <a:cubicBezTo>
                    <a:pt x="214" y="50"/>
                    <a:pt x="114" y="113"/>
                    <a:pt x="1" y="163"/>
                  </a:cubicBezTo>
                  <a:lnTo>
                    <a:pt x="8421" y="5572"/>
                  </a:lnTo>
                  <a:cubicBezTo>
                    <a:pt x="8446" y="5459"/>
                    <a:pt x="8459" y="5333"/>
                    <a:pt x="8471" y="5220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9"/>
            <p:cNvSpPr/>
            <p:nvPr/>
          </p:nvSpPr>
          <p:spPr>
            <a:xfrm>
              <a:off x="1109868" y="4625814"/>
              <a:ext cx="521558" cy="344183"/>
            </a:xfrm>
            <a:custGeom>
              <a:avLst/>
              <a:gdLst/>
              <a:ahLst/>
              <a:cxnLst/>
              <a:rect l="l" t="t" r="r" b="b"/>
              <a:pathLst>
                <a:path w="7643" h="5045" extrusionOk="0">
                  <a:moveTo>
                    <a:pt x="377" y="0"/>
                  </a:moveTo>
                  <a:cubicBezTo>
                    <a:pt x="251" y="50"/>
                    <a:pt x="126" y="88"/>
                    <a:pt x="0" y="138"/>
                  </a:cubicBezTo>
                  <a:lnTo>
                    <a:pt x="7630" y="5045"/>
                  </a:lnTo>
                  <a:cubicBezTo>
                    <a:pt x="7630" y="4969"/>
                    <a:pt x="7642" y="4907"/>
                    <a:pt x="7642" y="4844"/>
                  </a:cubicBezTo>
                  <a:lnTo>
                    <a:pt x="7642" y="4656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9"/>
            <p:cNvSpPr/>
            <p:nvPr/>
          </p:nvSpPr>
          <p:spPr>
            <a:xfrm>
              <a:off x="1180087" y="4608690"/>
              <a:ext cx="451339" cy="294517"/>
            </a:xfrm>
            <a:custGeom>
              <a:avLst/>
              <a:gdLst/>
              <a:ahLst/>
              <a:cxnLst/>
              <a:rect l="l" t="t" r="r" b="b"/>
              <a:pathLst>
                <a:path w="6614" h="4317" extrusionOk="0">
                  <a:moveTo>
                    <a:pt x="465" y="0"/>
                  </a:moveTo>
                  <a:cubicBezTo>
                    <a:pt x="314" y="25"/>
                    <a:pt x="151" y="50"/>
                    <a:pt x="0" y="75"/>
                  </a:cubicBezTo>
                  <a:lnTo>
                    <a:pt x="6613" y="4317"/>
                  </a:lnTo>
                  <a:lnTo>
                    <a:pt x="6613" y="394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9"/>
            <p:cNvSpPr/>
            <p:nvPr/>
          </p:nvSpPr>
          <p:spPr>
            <a:xfrm>
              <a:off x="1268253" y="4603505"/>
              <a:ext cx="363173" cy="233799"/>
            </a:xfrm>
            <a:custGeom>
              <a:avLst/>
              <a:gdLst/>
              <a:ahLst/>
              <a:cxnLst/>
              <a:rect l="l" t="t" r="r" b="b"/>
              <a:pathLst>
                <a:path w="5322" h="3427" extrusionOk="0">
                  <a:moveTo>
                    <a:pt x="1" y="1"/>
                  </a:moveTo>
                  <a:lnTo>
                    <a:pt x="5321" y="3427"/>
                  </a:lnTo>
                  <a:lnTo>
                    <a:pt x="5321" y="3038"/>
                  </a:lnTo>
                  <a:lnTo>
                    <a:pt x="5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9"/>
            <p:cNvSpPr/>
            <p:nvPr/>
          </p:nvSpPr>
          <p:spPr>
            <a:xfrm>
              <a:off x="1371023" y="4603505"/>
              <a:ext cx="260404" cy="167009"/>
            </a:xfrm>
            <a:custGeom>
              <a:avLst/>
              <a:gdLst/>
              <a:ahLst/>
              <a:cxnLst/>
              <a:rect l="l" t="t" r="r" b="b"/>
              <a:pathLst>
                <a:path w="3816" h="2448" extrusionOk="0">
                  <a:moveTo>
                    <a:pt x="1" y="1"/>
                  </a:moveTo>
                  <a:lnTo>
                    <a:pt x="3815" y="2448"/>
                  </a:lnTo>
                  <a:lnTo>
                    <a:pt x="3815" y="2059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9"/>
            <p:cNvSpPr/>
            <p:nvPr/>
          </p:nvSpPr>
          <p:spPr>
            <a:xfrm>
              <a:off x="1474680" y="4603505"/>
              <a:ext cx="156747" cy="100287"/>
            </a:xfrm>
            <a:custGeom>
              <a:avLst/>
              <a:gdLst/>
              <a:ahLst/>
              <a:cxnLst/>
              <a:rect l="l" t="t" r="r" b="b"/>
              <a:pathLst>
                <a:path w="2297" h="1470" extrusionOk="0">
                  <a:moveTo>
                    <a:pt x="0" y="1"/>
                  </a:moveTo>
                  <a:lnTo>
                    <a:pt x="2296" y="1469"/>
                  </a:lnTo>
                  <a:lnTo>
                    <a:pt x="2296" y="1093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9"/>
            <p:cNvSpPr/>
            <p:nvPr/>
          </p:nvSpPr>
          <p:spPr>
            <a:xfrm>
              <a:off x="1579155" y="4603505"/>
              <a:ext cx="52272" cy="33497"/>
            </a:xfrm>
            <a:custGeom>
              <a:avLst/>
              <a:gdLst/>
              <a:ahLst/>
              <a:cxnLst/>
              <a:rect l="l" t="t" r="r" b="b"/>
              <a:pathLst>
                <a:path w="766" h="491" extrusionOk="0">
                  <a:moveTo>
                    <a:pt x="0" y="1"/>
                  </a:moveTo>
                  <a:lnTo>
                    <a:pt x="765" y="490"/>
                  </a:lnTo>
                  <a:lnTo>
                    <a:pt x="765" y="114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1" name="Google Shape;1461;p39"/>
          <p:cNvSpPr/>
          <p:nvPr/>
        </p:nvSpPr>
        <p:spPr>
          <a:xfrm flipH="1">
            <a:off x="0" y="-424124"/>
            <a:ext cx="964169" cy="964129"/>
          </a:xfrm>
          <a:custGeom>
            <a:avLst/>
            <a:gdLst/>
            <a:ahLst/>
            <a:cxnLst/>
            <a:rect l="l" t="t" r="r" b="b"/>
            <a:pathLst>
              <a:path w="15938" h="15938" extrusionOk="0">
                <a:moveTo>
                  <a:pt x="1" y="1"/>
                </a:moveTo>
                <a:lnTo>
                  <a:pt x="1" y="3765"/>
                </a:lnTo>
                <a:cubicBezTo>
                  <a:pt x="1" y="10491"/>
                  <a:pt x="5447" y="15938"/>
                  <a:pt x="12173" y="15938"/>
                </a:cubicBezTo>
                <a:lnTo>
                  <a:pt x="15938" y="15938"/>
                </a:lnTo>
                <a:lnTo>
                  <a:pt x="15938" y="12173"/>
                </a:lnTo>
                <a:cubicBezTo>
                  <a:pt x="15938" y="5447"/>
                  <a:pt x="10492" y="1"/>
                  <a:pt x="3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62" name="Google Shape;1462;p39"/>
          <p:cNvGrpSpPr/>
          <p:nvPr/>
        </p:nvGrpSpPr>
        <p:grpSpPr>
          <a:xfrm flipH="1">
            <a:off x="714922" y="-266037"/>
            <a:ext cx="742244" cy="742244"/>
            <a:chOff x="7072361" y="-871003"/>
            <a:chExt cx="1042917" cy="1042917"/>
          </a:xfrm>
        </p:grpSpPr>
        <p:sp>
          <p:nvSpPr>
            <p:cNvPr id="1463" name="Google Shape;1463;p39"/>
            <p:cNvSpPr/>
            <p:nvPr/>
          </p:nvSpPr>
          <p:spPr>
            <a:xfrm>
              <a:off x="8109704" y="-871003"/>
              <a:ext cx="5575" cy="4442"/>
            </a:xfrm>
            <a:custGeom>
              <a:avLst/>
              <a:gdLst/>
              <a:ahLst/>
              <a:cxnLst/>
              <a:rect l="l" t="t" r="r" b="b"/>
              <a:pathLst>
                <a:path w="64" h="51" extrusionOk="0">
                  <a:moveTo>
                    <a:pt x="1" y="1"/>
                  </a:moveTo>
                  <a:lnTo>
                    <a:pt x="63" y="51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39"/>
            <p:cNvSpPr/>
            <p:nvPr/>
          </p:nvSpPr>
          <p:spPr>
            <a:xfrm>
              <a:off x="7977477" y="-871003"/>
              <a:ext cx="137800" cy="88673"/>
            </a:xfrm>
            <a:custGeom>
              <a:avLst/>
              <a:gdLst/>
              <a:ahLst/>
              <a:cxnLst/>
              <a:rect l="l" t="t" r="r" b="b"/>
              <a:pathLst>
                <a:path w="1582" h="1018" extrusionOk="0">
                  <a:moveTo>
                    <a:pt x="0" y="1"/>
                  </a:moveTo>
                  <a:lnTo>
                    <a:pt x="1581" y="1017"/>
                  </a:lnTo>
                  <a:lnTo>
                    <a:pt x="1581" y="641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9"/>
            <p:cNvSpPr/>
            <p:nvPr/>
          </p:nvSpPr>
          <p:spPr>
            <a:xfrm>
              <a:off x="7844118" y="-871003"/>
              <a:ext cx="271158" cy="173949"/>
            </a:xfrm>
            <a:custGeom>
              <a:avLst/>
              <a:gdLst/>
              <a:ahLst/>
              <a:cxnLst/>
              <a:rect l="l" t="t" r="r" b="b"/>
              <a:pathLst>
                <a:path w="3113" h="1997" extrusionOk="0">
                  <a:moveTo>
                    <a:pt x="0" y="1"/>
                  </a:moveTo>
                  <a:lnTo>
                    <a:pt x="3112" y="1996"/>
                  </a:lnTo>
                  <a:lnTo>
                    <a:pt x="3112" y="1620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9"/>
            <p:cNvSpPr/>
            <p:nvPr/>
          </p:nvSpPr>
          <p:spPr>
            <a:xfrm>
              <a:off x="7711805" y="-871003"/>
              <a:ext cx="403470" cy="259137"/>
            </a:xfrm>
            <a:custGeom>
              <a:avLst/>
              <a:gdLst/>
              <a:ahLst/>
              <a:cxnLst/>
              <a:rect l="l" t="t" r="r" b="b"/>
              <a:pathLst>
                <a:path w="4632" h="2975" extrusionOk="0">
                  <a:moveTo>
                    <a:pt x="1" y="1"/>
                  </a:moveTo>
                  <a:lnTo>
                    <a:pt x="4631" y="2975"/>
                  </a:lnTo>
                  <a:lnTo>
                    <a:pt x="4631" y="2586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9"/>
            <p:cNvSpPr/>
            <p:nvPr/>
          </p:nvSpPr>
          <p:spPr>
            <a:xfrm>
              <a:off x="7588289" y="-869871"/>
              <a:ext cx="526985" cy="343281"/>
            </a:xfrm>
            <a:custGeom>
              <a:avLst/>
              <a:gdLst/>
              <a:ahLst/>
              <a:cxnLst/>
              <a:rect l="l" t="t" r="r" b="b"/>
              <a:pathLst>
                <a:path w="6050" h="3941" extrusionOk="0">
                  <a:moveTo>
                    <a:pt x="515" y="0"/>
                  </a:moveTo>
                  <a:cubicBezTo>
                    <a:pt x="340" y="13"/>
                    <a:pt x="164" y="25"/>
                    <a:pt x="1" y="51"/>
                  </a:cubicBezTo>
                  <a:lnTo>
                    <a:pt x="6049" y="3941"/>
                  </a:lnTo>
                  <a:lnTo>
                    <a:pt x="6049" y="3552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9"/>
            <p:cNvSpPr/>
            <p:nvPr/>
          </p:nvSpPr>
          <p:spPr>
            <a:xfrm>
              <a:off x="7488814" y="-854540"/>
              <a:ext cx="626459" cy="412094"/>
            </a:xfrm>
            <a:custGeom>
              <a:avLst/>
              <a:gdLst/>
              <a:ahLst/>
              <a:cxnLst/>
              <a:rect l="l" t="t" r="r" b="b"/>
              <a:pathLst>
                <a:path w="7192" h="4731" extrusionOk="0">
                  <a:moveTo>
                    <a:pt x="428" y="0"/>
                  </a:moveTo>
                  <a:cubicBezTo>
                    <a:pt x="277" y="38"/>
                    <a:pt x="139" y="75"/>
                    <a:pt x="1" y="113"/>
                  </a:cubicBezTo>
                  <a:lnTo>
                    <a:pt x="7191" y="4731"/>
                  </a:lnTo>
                  <a:lnTo>
                    <a:pt x="7191" y="4354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9"/>
            <p:cNvSpPr/>
            <p:nvPr/>
          </p:nvSpPr>
          <p:spPr>
            <a:xfrm>
              <a:off x="7406847" y="-825098"/>
              <a:ext cx="708425" cy="465750"/>
            </a:xfrm>
            <a:custGeom>
              <a:avLst/>
              <a:gdLst/>
              <a:ahLst/>
              <a:cxnLst/>
              <a:rect l="l" t="t" r="r" b="b"/>
              <a:pathLst>
                <a:path w="8133" h="5347" extrusionOk="0">
                  <a:moveTo>
                    <a:pt x="352" y="1"/>
                  </a:moveTo>
                  <a:cubicBezTo>
                    <a:pt x="239" y="51"/>
                    <a:pt x="114" y="101"/>
                    <a:pt x="1" y="151"/>
                  </a:cubicBezTo>
                  <a:lnTo>
                    <a:pt x="8095" y="5347"/>
                  </a:lnTo>
                  <a:cubicBezTo>
                    <a:pt x="8107" y="5234"/>
                    <a:pt x="8120" y="5108"/>
                    <a:pt x="8132" y="4983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39"/>
            <p:cNvSpPr/>
            <p:nvPr/>
          </p:nvSpPr>
          <p:spPr>
            <a:xfrm>
              <a:off x="7336901" y="-787904"/>
              <a:ext cx="768527" cy="505122"/>
            </a:xfrm>
            <a:custGeom>
              <a:avLst/>
              <a:gdLst/>
              <a:ahLst/>
              <a:cxnLst/>
              <a:rect l="l" t="t" r="r" b="b"/>
              <a:pathLst>
                <a:path w="8823" h="5799" extrusionOk="0">
                  <a:moveTo>
                    <a:pt x="302" y="1"/>
                  </a:moveTo>
                  <a:cubicBezTo>
                    <a:pt x="201" y="63"/>
                    <a:pt x="101" y="126"/>
                    <a:pt x="1" y="189"/>
                  </a:cubicBezTo>
                  <a:lnTo>
                    <a:pt x="8747" y="5798"/>
                  </a:lnTo>
                  <a:cubicBezTo>
                    <a:pt x="8772" y="5685"/>
                    <a:pt x="8797" y="5572"/>
                    <a:pt x="8822" y="5459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9"/>
            <p:cNvSpPr/>
            <p:nvPr/>
          </p:nvSpPr>
          <p:spPr>
            <a:xfrm>
              <a:off x="7276798" y="-744177"/>
              <a:ext cx="810076" cy="532386"/>
            </a:xfrm>
            <a:custGeom>
              <a:avLst/>
              <a:gdLst/>
              <a:ahLst/>
              <a:cxnLst/>
              <a:rect l="l" t="t" r="r" b="b"/>
              <a:pathLst>
                <a:path w="9300" h="6112" extrusionOk="0">
                  <a:moveTo>
                    <a:pt x="264" y="0"/>
                  </a:moveTo>
                  <a:cubicBezTo>
                    <a:pt x="176" y="63"/>
                    <a:pt x="88" y="138"/>
                    <a:pt x="0" y="214"/>
                  </a:cubicBezTo>
                  <a:lnTo>
                    <a:pt x="9199" y="6112"/>
                  </a:lnTo>
                  <a:cubicBezTo>
                    <a:pt x="9236" y="6011"/>
                    <a:pt x="9261" y="5911"/>
                    <a:pt x="9299" y="5798"/>
                  </a:cubicBezTo>
                  <a:lnTo>
                    <a:pt x="2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9"/>
            <p:cNvSpPr/>
            <p:nvPr/>
          </p:nvSpPr>
          <p:spPr>
            <a:xfrm>
              <a:off x="7224361" y="-694962"/>
              <a:ext cx="836208" cy="548762"/>
            </a:xfrm>
            <a:custGeom>
              <a:avLst/>
              <a:gdLst/>
              <a:ahLst/>
              <a:cxnLst/>
              <a:rect l="l" t="t" r="r" b="b"/>
              <a:pathLst>
                <a:path w="9600" h="6300" extrusionOk="0">
                  <a:moveTo>
                    <a:pt x="226" y="0"/>
                  </a:moveTo>
                  <a:cubicBezTo>
                    <a:pt x="151" y="75"/>
                    <a:pt x="75" y="163"/>
                    <a:pt x="0" y="239"/>
                  </a:cubicBezTo>
                  <a:lnTo>
                    <a:pt x="9449" y="6300"/>
                  </a:lnTo>
                  <a:cubicBezTo>
                    <a:pt x="9500" y="6212"/>
                    <a:pt x="9550" y="6111"/>
                    <a:pt x="9600" y="6011"/>
                  </a:cubicBezTo>
                  <a:lnTo>
                    <a:pt x="2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9"/>
            <p:cNvSpPr/>
            <p:nvPr/>
          </p:nvSpPr>
          <p:spPr>
            <a:xfrm>
              <a:off x="7179501" y="-640347"/>
              <a:ext cx="847183" cy="556427"/>
            </a:xfrm>
            <a:custGeom>
              <a:avLst/>
              <a:gdLst/>
              <a:ahLst/>
              <a:cxnLst/>
              <a:rect l="l" t="t" r="r" b="b"/>
              <a:pathLst>
                <a:path w="9726" h="6388" extrusionOk="0">
                  <a:moveTo>
                    <a:pt x="201" y="1"/>
                  </a:moveTo>
                  <a:cubicBezTo>
                    <a:pt x="126" y="88"/>
                    <a:pt x="63" y="176"/>
                    <a:pt x="1" y="264"/>
                  </a:cubicBezTo>
                  <a:lnTo>
                    <a:pt x="9550" y="6388"/>
                  </a:lnTo>
                  <a:cubicBezTo>
                    <a:pt x="9600" y="6288"/>
                    <a:pt x="9663" y="6200"/>
                    <a:pt x="9726" y="6112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9"/>
            <p:cNvSpPr/>
            <p:nvPr/>
          </p:nvSpPr>
          <p:spPr>
            <a:xfrm>
              <a:off x="7142307" y="-581289"/>
              <a:ext cx="842915" cy="553117"/>
            </a:xfrm>
            <a:custGeom>
              <a:avLst/>
              <a:gdLst/>
              <a:ahLst/>
              <a:cxnLst/>
              <a:rect l="l" t="t" r="r" b="b"/>
              <a:pathLst>
                <a:path w="9677" h="6350" extrusionOk="0">
                  <a:moveTo>
                    <a:pt x="164" y="0"/>
                  </a:moveTo>
                  <a:cubicBezTo>
                    <a:pt x="101" y="88"/>
                    <a:pt x="51" y="188"/>
                    <a:pt x="1" y="276"/>
                  </a:cubicBezTo>
                  <a:lnTo>
                    <a:pt x="9463" y="6350"/>
                  </a:lnTo>
                  <a:cubicBezTo>
                    <a:pt x="9538" y="6275"/>
                    <a:pt x="9601" y="6187"/>
                    <a:pt x="9676" y="6099"/>
                  </a:cubicBezTo>
                  <a:lnTo>
                    <a:pt x="1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9"/>
            <p:cNvSpPr/>
            <p:nvPr/>
          </p:nvSpPr>
          <p:spPr>
            <a:xfrm>
              <a:off x="7111733" y="-517876"/>
              <a:ext cx="824275" cy="542229"/>
            </a:xfrm>
            <a:custGeom>
              <a:avLst/>
              <a:gdLst/>
              <a:ahLst/>
              <a:cxnLst/>
              <a:rect l="l" t="t" r="r" b="b"/>
              <a:pathLst>
                <a:path w="9463" h="6225" extrusionOk="0">
                  <a:moveTo>
                    <a:pt x="126" y="0"/>
                  </a:moveTo>
                  <a:cubicBezTo>
                    <a:pt x="88" y="100"/>
                    <a:pt x="51" y="201"/>
                    <a:pt x="1" y="301"/>
                  </a:cubicBezTo>
                  <a:lnTo>
                    <a:pt x="9224" y="6224"/>
                  </a:lnTo>
                  <a:cubicBezTo>
                    <a:pt x="9299" y="6149"/>
                    <a:pt x="9387" y="6074"/>
                    <a:pt x="9462" y="5998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9"/>
            <p:cNvSpPr/>
            <p:nvPr/>
          </p:nvSpPr>
          <p:spPr>
            <a:xfrm>
              <a:off x="7089869" y="-449063"/>
              <a:ext cx="789258" cy="519320"/>
            </a:xfrm>
            <a:custGeom>
              <a:avLst/>
              <a:gdLst/>
              <a:ahLst/>
              <a:cxnLst/>
              <a:rect l="l" t="t" r="r" b="b"/>
              <a:pathLst>
                <a:path w="9061" h="5962" extrusionOk="0">
                  <a:moveTo>
                    <a:pt x="88" y="1"/>
                  </a:moveTo>
                  <a:cubicBezTo>
                    <a:pt x="63" y="114"/>
                    <a:pt x="26" y="214"/>
                    <a:pt x="1" y="327"/>
                  </a:cubicBezTo>
                  <a:lnTo>
                    <a:pt x="8785" y="5961"/>
                  </a:lnTo>
                  <a:cubicBezTo>
                    <a:pt x="8873" y="5899"/>
                    <a:pt x="8973" y="5836"/>
                    <a:pt x="9061" y="5761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9"/>
            <p:cNvSpPr/>
            <p:nvPr/>
          </p:nvSpPr>
          <p:spPr>
            <a:xfrm>
              <a:off x="7075671" y="-374761"/>
              <a:ext cx="737866" cy="485436"/>
            </a:xfrm>
            <a:custGeom>
              <a:avLst/>
              <a:gdLst/>
              <a:ahLst/>
              <a:cxnLst/>
              <a:rect l="l" t="t" r="r" b="b"/>
              <a:pathLst>
                <a:path w="8471" h="5573" extrusionOk="0">
                  <a:moveTo>
                    <a:pt x="51" y="1"/>
                  </a:moveTo>
                  <a:cubicBezTo>
                    <a:pt x="38" y="114"/>
                    <a:pt x="26" y="227"/>
                    <a:pt x="0" y="352"/>
                  </a:cubicBezTo>
                  <a:lnTo>
                    <a:pt x="8145" y="5573"/>
                  </a:lnTo>
                  <a:cubicBezTo>
                    <a:pt x="8258" y="5522"/>
                    <a:pt x="8371" y="5460"/>
                    <a:pt x="8471" y="5397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9"/>
            <p:cNvSpPr/>
            <p:nvPr/>
          </p:nvSpPr>
          <p:spPr>
            <a:xfrm>
              <a:off x="7072361" y="-294885"/>
              <a:ext cx="665831" cy="438399"/>
            </a:xfrm>
            <a:custGeom>
              <a:avLst/>
              <a:gdLst/>
              <a:ahLst/>
              <a:cxnLst/>
              <a:rect l="l" t="t" r="r" b="b"/>
              <a:pathLst>
                <a:path w="7644" h="5033" extrusionOk="0">
                  <a:moveTo>
                    <a:pt x="1" y="0"/>
                  </a:moveTo>
                  <a:cubicBezTo>
                    <a:pt x="1" y="63"/>
                    <a:pt x="1" y="138"/>
                    <a:pt x="1" y="201"/>
                  </a:cubicBezTo>
                  <a:lnTo>
                    <a:pt x="1" y="376"/>
                  </a:lnTo>
                  <a:lnTo>
                    <a:pt x="7254" y="5032"/>
                  </a:lnTo>
                  <a:cubicBezTo>
                    <a:pt x="7392" y="4994"/>
                    <a:pt x="7518" y="4944"/>
                    <a:pt x="7643" y="489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9"/>
            <p:cNvSpPr/>
            <p:nvPr/>
          </p:nvSpPr>
          <p:spPr>
            <a:xfrm>
              <a:off x="7072361" y="-210741"/>
              <a:ext cx="575067" cy="377165"/>
            </a:xfrm>
            <a:custGeom>
              <a:avLst/>
              <a:gdLst/>
              <a:ahLst/>
              <a:cxnLst/>
              <a:rect l="l" t="t" r="r" b="b"/>
              <a:pathLst>
                <a:path w="6602" h="4330" extrusionOk="0">
                  <a:moveTo>
                    <a:pt x="1" y="0"/>
                  </a:moveTo>
                  <a:lnTo>
                    <a:pt x="1" y="389"/>
                  </a:lnTo>
                  <a:lnTo>
                    <a:pt x="6137" y="4330"/>
                  </a:lnTo>
                  <a:cubicBezTo>
                    <a:pt x="6300" y="4305"/>
                    <a:pt x="6451" y="4279"/>
                    <a:pt x="6601" y="424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9"/>
            <p:cNvSpPr/>
            <p:nvPr/>
          </p:nvSpPr>
          <p:spPr>
            <a:xfrm>
              <a:off x="7072361" y="-125465"/>
              <a:ext cx="463573" cy="297376"/>
            </a:xfrm>
            <a:custGeom>
              <a:avLst/>
              <a:gdLst/>
              <a:ahLst/>
              <a:cxnLst/>
              <a:rect l="l" t="t" r="r" b="b"/>
              <a:pathLst>
                <a:path w="5322" h="3414" extrusionOk="0">
                  <a:moveTo>
                    <a:pt x="1" y="0"/>
                  </a:moveTo>
                  <a:lnTo>
                    <a:pt x="1" y="389"/>
                  </a:lnTo>
                  <a:lnTo>
                    <a:pt x="4732" y="3413"/>
                  </a:lnTo>
                  <a:lnTo>
                    <a:pt x="5322" y="34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9"/>
            <p:cNvSpPr/>
            <p:nvPr/>
          </p:nvSpPr>
          <p:spPr>
            <a:xfrm>
              <a:off x="7072361" y="-40275"/>
              <a:ext cx="331347" cy="212188"/>
            </a:xfrm>
            <a:custGeom>
              <a:avLst/>
              <a:gdLst/>
              <a:ahLst/>
              <a:cxnLst/>
              <a:rect l="l" t="t" r="r" b="b"/>
              <a:pathLst>
                <a:path w="3804" h="2436" extrusionOk="0">
                  <a:moveTo>
                    <a:pt x="1" y="1"/>
                  </a:moveTo>
                  <a:lnTo>
                    <a:pt x="1" y="377"/>
                  </a:lnTo>
                  <a:lnTo>
                    <a:pt x="3213" y="2435"/>
                  </a:lnTo>
                  <a:lnTo>
                    <a:pt x="3803" y="24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9"/>
            <p:cNvSpPr/>
            <p:nvPr/>
          </p:nvSpPr>
          <p:spPr>
            <a:xfrm>
              <a:off x="7072361" y="45001"/>
              <a:ext cx="199035" cy="126912"/>
            </a:xfrm>
            <a:custGeom>
              <a:avLst/>
              <a:gdLst/>
              <a:ahLst/>
              <a:cxnLst/>
              <a:rect l="l" t="t" r="r" b="b"/>
              <a:pathLst>
                <a:path w="2285" h="1457" extrusionOk="0">
                  <a:moveTo>
                    <a:pt x="1" y="1"/>
                  </a:moveTo>
                  <a:lnTo>
                    <a:pt x="1" y="377"/>
                  </a:lnTo>
                  <a:lnTo>
                    <a:pt x="1695" y="1456"/>
                  </a:lnTo>
                  <a:lnTo>
                    <a:pt x="2285" y="14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9"/>
            <p:cNvSpPr/>
            <p:nvPr/>
          </p:nvSpPr>
          <p:spPr>
            <a:xfrm>
              <a:off x="7072361" y="129146"/>
              <a:ext cx="66810" cy="42769"/>
            </a:xfrm>
            <a:custGeom>
              <a:avLst/>
              <a:gdLst/>
              <a:ahLst/>
              <a:cxnLst/>
              <a:rect l="l" t="t" r="r" b="b"/>
              <a:pathLst>
                <a:path w="767" h="491" extrusionOk="0">
                  <a:moveTo>
                    <a:pt x="1" y="1"/>
                  </a:moveTo>
                  <a:lnTo>
                    <a:pt x="1" y="390"/>
                  </a:lnTo>
                  <a:lnTo>
                    <a:pt x="164" y="490"/>
                  </a:lnTo>
                  <a:lnTo>
                    <a:pt x="766" y="4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4" name="Google Shape;1484;p39"/>
          <p:cNvSpPr/>
          <p:nvPr/>
        </p:nvSpPr>
        <p:spPr>
          <a:xfrm>
            <a:off x="8635632" y="4394829"/>
            <a:ext cx="263914" cy="262843"/>
          </a:xfrm>
          <a:custGeom>
            <a:avLst/>
            <a:gdLst/>
            <a:ahLst/>
            <a:cxnLst/>
            <a:rect l="l" t="t" r="r" b="b"/>
            <a:pathLst>
              <a:path w="3201" h="3188" extrusionOk="0">
                <a:moveTo>
                  <a:pt x="2435" y="0"/>
                </a:moveTo>
                <a:cubicBezTo>
                  <a:pt x="1092" y="0"/>
                  <a:pt x="0" y="1080"/>
                  <a:pt x="0" y="2435"/>
                </a:cubicBezTo>
                <a:lnTo>
                  <a:pt x="0" y="3188"/>
                </a:lnTo>
                <a:lnTo>
                  <a:pt x="753" y="3188"/>
                </a:lnTo>
                <a:cubicBezTo>
                  <a:pt x="2108" y="3188"/>
                  <a:pt x="3200" y="2096"/>
                  <a:pt x="3200" y="753"/>
                </a:cubicBezTo>
                <a:lnTo>
                  <a:pt x="32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5" name="Google Shape;1485;p39"/>
          <p:cNvSpPr/>
          <p:nvPr/>
        </p:nvSpPr>
        <p:spPr>
          <a:xfrm>
            <a:off x="402875" y="817775"/>
            <a:ext cx="200318" cy="199957"/>
          </a:xfrm>
          <a:custGeom>
            <a:avLst/>
            <a:gdLst/>
            <a:ahLst/>
            <a:cxnLst/>
            <a:rect l="l" t="t" r="r" b="b"/>
            <a:pathLst>
              <a:path w="6375" h="6363" extrusionOk="0">
                <a:moveTo>
                  <a:pt x="0" y="0"/>
                </a:moveTo>
                <a:lnTo>
                  <a:pt x="0" y="2874"/>
                </a:lnTo>
                <a:cubicBezTo>
                  <a:pt x="0" y="4806"/>
                  <a:pt x="1569" y="6362"/>
                  <a:pt x="3489" y="6362"/>
                </a:cubicBezTo>
                <a:lnTo>
                  <a:pt x="6375" y="6362"/>
                </a:lnTo>
                <a:lnTo>
                  <a:pt x="6375" y="3652"/>
                </a:lnTo>
                <a:cubicBezTo>
                  <a:pt x="6375" y="1631"/>
                  <a:pt x="4731" y="0"/>
                  <a:pt x="27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3">
    <p:spTree>
      <p:nvGrpSpPr>
        <p:cNvPr id="1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40"/>
          <p:cNvSpPr txBox="1">
            <a:spLocks noGrp="1"/>
          </p:cNvSpPr>
          <p:nvPr>
            <p:ph type="title"/>
          </p:nvPr>
        </p:nvSpPr>
        <p:spPr>
          <a:xfrm>
            <a:off x="713250" y="4291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grpSp>
        <p:nvGrpSpPr>
          <p:cNvPr id="1488" name="Google Shape;1488;p40"/>
          <p:cNvGrpSpPr/>
          <p:nvPr/>
        </p:nvGrpSpPr>
        <p:grpSpPr>
          <a:xfrm flipH="1">
            <a:off x="-653043" y="-1497055"/>
            <a:ext cx="2487331" cy="2037063"/>
            <a:chOff x="7180332" y="-1497055"/>
            <a:chExt cx="2487331" cy="2037063"/>
          </a:xfrm>
        </p:grpSpPr>
        <p:sp>
          <p:nvSpPr>
            <p:cNvPr id="1489" name="Google Shape;1489;p40"/>
            <p:cNvSpPr/>
            <p:nvPr/>
          </p:nvSpPr>
          <p:spPr>
            <a:xfrm rot="10800000" flipH="1">
              <a:off x="7630746" y="-1497055"/>
              <a:ext cx="2036917" cy="2037063"/>
            </a:xfrm>
            <a:custGeom>
              <a:avLst/>
              <a:gdLst/>
              <a:ahLst/>
              <a:cxnLst/>
              <a:rect l="l" t="t" r="r" b="b"/>
              <a:pathLst>
                <a:path w="23429" h="23430" extrusionOk="0">
                  <a:moveTo>
                    <a:pt x="17882" y="1"/>
                  </a:moveTo>
                  <a:cubicBezTo>
                    <a:pt x="8006" y="1"/>
                    <a:pt x="0" y="8007"/>
                    <a:pt x="0" y="17883"/>
                  </a:cubicBezTo>
                  <a:lnTo>
                    <a:pt x="0" y="23429"/>
                  </a:lnTo>
                  <a:lnTo>
                    <a:pt x="5547" y="23429"/>
                  </a:lnTo>
                  <a:cubicBezTo>
                    <a:pt x="15423" y="23429"/>
                    <a:pt x="23429" y="15423"/>
                    <a:pt x="23429" y="5547"/>
                  </a:cubicBezTo>
                  <a:lnTo>
                    <a:pt x="234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0"/>
            <p:cNvSpPr/>
            <p:nvPr/>
          </p:nvSpPr>
          <p:spPr>
            <a:xfrm rot="10800000" flipH="1">
              <a:off x="7180332" y="-264468"/>
              <a:ext cx="182290" cy="459422"/>
            </a:xfrm>
            <a:custGeom>
              <a:avLst/>
              <a:gdLst/>
              <a:ahLst/>
              <a:cxnLst/>
              <a:rect l="l" t="t" r="r" b="b"/>
              <a:pathLst>
                <a:path w="2047" h="5159" extrusionOk="0">
                  <a:moveTo>
                    <a:pt x="1" y="1"/>
                  </a:moveTo>
                  <a:lnTo>
                    <a:pt x="1" y="741"/>
                  </a:lnTo>
                  <a:lnTo>
                    <a:pt x="1582" y="4719"/>
                  </a:lnTo>
                  <a:cubicBezTo>
                    <a:pt x="1720" y="4869"/>
                    <a:pt x="1883" y="5020"/>
                    <a:pt x="2046" y="515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0"/>
            <p:cNvSpPr/>
            <p:nvPr/>
          </p:nvSpPr>
          <p:spPr>
            <a:xfrm rot="10800000" flipH="1">
              <a:off x="7180332" y="-324758"/>
              <a:ext cx="272768" cy="686239"/>
            </a:xfrm>
            <a:custGeom>
              <a:avLst/>
              <a:gdLst/>
              <a:ahLst/>
              <a:cxnLst/>
              <a:rect l="l" t="t" r="r" b="b"/>
              <a:pathLst>
                <a:path w="3063" h="7706" extrusionOk="0">
                  <a:moveTo>
                    <a:pt x="1" y="1"/>
                  </a:moveTo>
                  <a:lnTo>
                    <a:pt x="1" y="741"/>
                  </a:lnTo>
                  <a:lnTo>
                    <a:pt x="2674" y="7492"/>
                  </a:lnTo>
                  <a:cubicBezTo>
                    <a:pt x="2799" y="7568"/>
                    <a:pt x="2925" y="7643"/>
                    <a:pt x="3063" y="77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0"/>
            <p:cNvSpPr/>
            <p:nvPr/>
          </p:nvSpPr>
          <p:spPr>
            <a:xfrm rot="10800000" flipH="1">
              <a:off x="7180332" y="-358333"/>
              <a:ext cx="352114" cy="872893"/>
            </a:xfrm>
            <a:custGeom>
              <a:avLst/>
              <a:gdLst/>
              <a:ahLst/>
              <a:cxnLst/>
              <a:rect l="l" t="t" r="r" b="b"/>
              <a:pathLst>
                <a:path w="3954" h="9802" extrusionOk="0">
                  <a:moveTo>
                    <a:pt x="1" y="1"/>
                  </a:moveTo>
                  <a:lnTo>
                    <a:pt x="1" y="590"/>
                  </a:lnTo>
                  <a:lnTo>
                    <a:pt x="3615" y="9676"/>
                  </a:lnTo>
                  <a:cubicBezTo>
                    <a:pt x="3728" y="9726"/>
                    <a:pt x="3841" y="9764"/>
                    <a:pt x="3954" y="9801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0"/>
            <p:cNvSpPr/>
            <p:nvPr/>
          </p:nvSpPr>
          <p:spPr>
            <a:xfrm rot="10800000" flipH="1">
              <a:off x="7225036" y="-376143"/>
              <a:ext cx="380076" cy="890703"/>
            </a:xfrm>
            <a:custGeom>
              <a:avLst/>
              <a:gdLst/>
              <a:ahLst/>
              <a:cxnLst/>
              <a:rect l="l" t="t" r="r" b="b"/>
              <a:pathLst>
                <a:path w="4268" h="10002" extrusionOk="0">
                  <a:moveTo>
                    <a:pt x="1" y="1"/>
                  </a:moveTo>
                  <a:lnTo>
                    <a:pt x="3954" y="9939"/>
                  </a:lnTo>
                  <a:cubicBezTo>
                    <a:pt x="4067" y="9964"/>
                    <a:pt x="4167" y="9989"/>
                    <a:pt x="4267" y="10002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0"/>
            <p:cNvSpPr/>
            <p:nvPr/>
          </p:nvSpPr>
          <p:spPr>
            <a:xfrm rot="10800000" flipH="1">
              <a:off x="7292091" y="-382911"/>
              <a:ext cx="382302" cy="897471"/>
            </a:xfrm>
            <a:custGeom>
              <a:avLst/>
              <a:gdLst/>
              <a:ahLst/>
              <a:cxnLst/>
              <a:rect l="l" t="t" r="r" b="b"/>
              <a:pathLst>
                <a:path w="4293" h="10078" extrusionOk="0">
                  <a:moveTo>
                    <a:pt x="1" y="1"/>
                  </a:moveTo>
                  <a:lnTo>
                    <a:pt x="3991" y="10065"/>
                  </a:lnTo>
                  <a:cubicBezTo>
                    <a:pt x="4092" y="10077"/>
                    <a:pt x="4192" y="10077"/>
                    <a:pt x="4293" y="10077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0"/>
            <p:cNvSpPr/>
            <p:nvPr/>
          </p:nvSpPr>
          <p:spPr>
            <a:xfrm rot="10800000" flipH="1">
              <a:off x="7358079" y="-383980"/>
              <a:ext cx="383371" cy="898540"/>
            </a:xfrm>
            <a:custGeom>
              <a:avLst/>
              <a:gdLst/>
              <a:ahLst/>
              <a:cxnLst/>
              <a:rect l="l" t="t" r="r" b="b"/>
              <a:pathLst>
                <a:path w="4305" h="10090" extrusionOk="0">
                  <a:moveTo>
                    <a:pt x="0" y="1"/>
                  </a:moveTo>
                  <a:lnTo>
                    <a:pt x="4003" y="10090"/>
                  </a:lnTo>
                  <a:lnTo>
                    <a:pt x="4304" y="100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0"/>
            <p:cNvSpPr/>
            <p:nvPr/>
          </p:nvSpPr>
          <p:spPr>
            <a:xfrm rot="10800000" flipH="1">
              <a:off x="7423977" y="-383980"/>
              <a:ext cx="383371" cy="898540"/>
            </a:xfrm>
            <a:custGeom>
              <a:avLst/>
              <a:gdLst/>
              <a:ahLst/>
              <a:cxnLst/>
              <a:rect l="l" t="t" r="r" b="b"/>
              <a:pathLst>
                <a:path w="4305" h="10090" extrusionOk="0">
                  <a:moveTo>
                    <a:pt x="1" y="1"/>
                  </a:moveTo>
                  <a:lnTo>
                    <a:pt x="4016" y="10090"/>
                  </a:lnTo>
                  <a:lnTo>
                    <a:pt x="4305" y="100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0"/>
            <p:cNvSpPr/>
            <p:nvPr/>
          </p:nvSpPr>
          <p:spPr>
            <a:xfrm rot="10800000" flipH="1">
              <a:off x="7489875" y="-383980"/>
              <a:ext cx="383460" cy="898540"/>
            </a:xfrm>
            <a:custGeom>
              <a:avLst/>
              <a:gdLst/>
              <a:ahLst/>
              <a:cxnLst/>
              <a:rect l="l" t="t" r="r" b="b"/>
              <a:pathLst>
                <a:path w="4306" h="10090" extrusionOk="0">
                  <a:moveTo>
                    <a:pt x="1" y="1"/>
                  </a:moveTo>
                  <a:lnTo>
                    <a:pt x="4017" y="10090"/>
                  </a:lnTo>
                  <a:lnTo>
                    <a:pt x="4305" y="10090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0"/>
            <p:cNvSpPr/>
            <p:nvPr/>
          </p:nvSpPr>
          <p:spPr>
            <a:xfrm rot="10800000" flipH="1">
              <a:off x="7556931" y="-383980"/>
              <a:ext cx="382302" cy="898540"/>
            </a:xfrm>
            <a:custGeom>
              <a:avLst/>
              <a:gdLst/>
              <a:ahLst/>
              <a:cxnLst/>
              <a:rect l="l" t="t" r="r" b="b"/>
              <a:pathLst>
                <a:path w="4293" h="10090" extrusionOk="0">
                  <a:moveTo>
                    <a:pt x="1" y="1"/>
                  </a:moveTo>
                  <a:lnTo>
                    <a:pt x="4004" y="10090"/>
                  </a:lnTo>
                  <a:lnTo>
                    <a:pt x="4293" y="10090"/>
                  </a:lnTo>
                  <a:lnTo>
                    <a:pt x="289" y="13"/>
                  </a:lnTo>
                  <a:cubicBezTo>
                    <a:pt x="227" y="13"/>
                    <a:pt x="177" y="1"/>
                    <a:pt x="1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0"/>
            <p:cNvSpPr/>
            <p:nvPr/>
          </p:nvSpPr>
          <p:spPr>
            <a:xfrm rot="10800000" flipH="1">
              <a:off x="7623987" y="-383980"/>
              <a:ext cx="382302" cy="895156"/>
            </a:xfrm>
            <a:custGeom>
              <a:avLst/>
              <a:gdLst/>
              <a:ahLst/>
              <a:cxnLst/>
              <a:rect l="l" t="t" r="r" b="b"/>
              <a:pathLst>
                <a:path w="4293" h="10052" extrusionOk="0">
                  <a:moveTo>
                    <a:pt x="1" y="0"/>
                  </a:moveTo>
                  <a:lnTo>
                    <a:pt x="3991" y="10052"/>
                  </a:lnTo>
                  <a:lnTo>
                    <a:pt x="4293" y="10052"/>
                  </a:lnTo>
                  <a:lnTo>
                    <a:pt x="315" y="50"/>
                  </a:lnTo>
                  <a:cubicBezTo>
                    <a:pt x="214" y="25"/>
                    <a:pt x="101" y="13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0"/>
            <p:cNvSpPr/>
            <p:nvPr/>
          </p:nvSpPr>
          <p:spPr>
            <a:xfrm rot="10800000" flipH="1">
              <a:off x="7695495" y="-383979"/>
              <a:ext cx="376692" cy="881798"/>
            </a:xfrm>
            <a:custGeom>
              <a:avLst/>
              <a:gdLst/>
              <a:ahLst/>
              <a:cxnLst/>
              <a:rect l="l" t="t" r="r" b="b"/>
              <a:pathLst>
                <a:path w="4230" h="9902" extrusionOk="0">
                  <a:moveTo>
                    <a:pt x="1" y="1"/>
                  </a:moveTo>
                  <a:lnTo>
                    <a:pt x="3941" y="9902"/>
                  </a:lnTo>
                  <a:lnTo>
                    <a:pt x="4230" y="9902"/>
                  </a:lnTo>
                  <a:lnTo>
                    <a:pt x="327" y="101"/>
                  </a:lnTo>
                  <a:cubicBezTo>
                    <a:pt x="227" y="64"/>
                    <a:pt x="114" y="2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0"/>
            <p:cNvSpPr/>
            <p:nvPr/>
          </p:nvSpPr>
          <p:spPr>
            <a:xfrm rot="10800000" flipH="1">
              <a:off x="7772614" y="-296797"/>
              <a:ext cx="305183" cy="767811"/>
            </a:xfrm>
            <a:custGeom>
              <a:avLst/>
              <a:gdLst/>
              <a:ahLst/>
              <a:cxnLst/>
              <a:rect l="l" t="t" r="r" b="b"/>
              <a:pathLst>
                <a:path w="3427" h="8622" extrusionOk="0">
                  <a:moveTo>
                    <a:pt x="1" y="1"/>
                  </a:moveTo>
                  <a:lnTo>
                    <a:pt x="3427" y="8622"/>
                  </a:lnTo>
                  <a:lnTo>
                    <a:pt x="3427" y="7882"/>
                  </a:lnTo>
                  <a:lnTo>
                    <a:pt x="365" y="177"/>
                  </a:lnTo>
                  <a:cubicBezTo>
                    <a:pt x="239" y="114"/>
                    <a:pt x="126" y="5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0"/>
            <p:cNvSpPr/>
            <p:nvPr/>
          </p:nvSpPr>
          <p:spPr>
            <a:xfrm rot="10800000" flipH="1">
              <a:off x="7857569" y="-130357"/>
              <a:ext cx="220227" cy="553283"/>
            </a:xfrm>
            <a:custGeom>
              <a:avLst/>
              <a:gdLst/>
              <a:ahLst/>
              <a:cxnLst/>
              <a:rect l="l" t="t" r="r" b="b"/>
              <a:pathLst>
                <a:path w="2473" h="6213" extrusionOk="0">
                  <a:moveTo>
                    <a:pt x="1" y="1"/>
                  </a:moveTo>
                  <a:lnTo>
                    <a:pt x="2473" y="6212"/>
                  </a:lnTo>
                  <a:lnTo>
                    <a:pt x="2473" y="5472"/>
                  </a:lnTo>
                  <a:lnTo>
                    <a:pt x="415" y="314"/>
                  </a:lnTo>
                  <a:cubicBezTo>
                    <a:pt x="289" y="201"/>
                    <a:pt x="151" y="10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0"/>
            <p:cNvSpPr/>
            <p:nvPr/>
          </p:nvSpPr>
          <p:spPr>
            <a:xfrm rot="10800000" flipH="1">
              <a:off x="7962650" y="39556"/>
              <a:ext cx="114076" cy="287283"/>
            </a:xfrm>
            <a:custGeom>
              <a:avLst/>
              <a:gdLst/>
              <a:ahLst/>
              <a:cxnLst/>
              <a:rect l="l" t="t" r="r" b="b"/>
              <a:pathLst>
                <a:path w="1281" h="3226" extrusionOk="0">
                  <a:moveTo>
                    <a:pt x="0" y="1"/>
                  </a:moveTo>
                  <a:lnTo>
                    <a:pt x="1280" y="3226"/>
                  </a:lnTo>
                  <a:cubicBezTo>
                    <a:pt x="1192" y="2009"/>
                    <a:pt x="728" y="892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4" name="Google Shape;1504;p40"/>
          <p:cNvSpPr/>
          <p:nvPr/>
        </p:nvSpPr>
        <p:spPr>
          <a:xfrm flipH="1">
            <a:off x="378326" y="1135616"/>
            <a:ext cx="263914" cy="262843"/>
          </a:xfrm>
          <a:custGeom>
            <a:avLst/>
            <a:gdLst/>
            <a:ahLst/>
            <a:cxnLst/>
            <a:rect l="l" t="t" r="r" b="b"/>
            <a:pathLst>
              <a:path w="3201" h="3188" extrusionOk="0">
                <a:moveTo>
                  <a:pt x="2435" y="0"/>
                </a:moveTo>
                <a:cubicBezTo>
                  <a:pt x="1092" y="0"/>
                  <a:pt x="0" y="1080"/>
                  <a:pt x="0" y="2435"/>
                </a:cubicBezTo>
                <a:lnTo>
                  <a:pt x="0" y="3188"/>
                </a:lnTo>
                <a:lnTo>
                  <a:pt x="753" y="3188"/>
                </a:lnTo>
                <a:cubicBezTo>
                  <a:pt x="2108" y="3188"/>
                  <a:pt x="3200" y="2096"/>
                  <a:pt x="3200" y="753"/>
                </a:cubicBezTo>
                <a:lnTo>
                  <a:pt x="32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5" name="Google Shape;1505;p40"/>
          <p:cNvSpPr/>
          <p:nvPr/>
        </p:nvSpPr>
        <p:spPr>
          <a:xfrm flipH="1">
            <a:off x="1166464" y="195903"/>
            <a:ext cx="344033" cy="344098"/>
          </a:xfrm>
          <a:custGeom>
            <a:avLst/>
            <a:gdLst/>
            <a:ahLst/>
            <a:cxnLst/>
            <a:rect l="l" t="t" r="r" b="b"/>
            <a:pathLst>
              <a:path w="5246" h="5247" extrusionOk="0">
                <a:moveTo>
                  <a:pt x="0" y="1"/>
                </a:moveTo>
                <a:lnTo>
                  <a:pt x="0" y="2372"/>
                </a:lnTo>
                <a:cubicBezTo>
                  <a:pt x="0" y="3966"/>
                  <a:pt x="1280" y="5246"/>
                  <a:pt x="2874" y="5246"/>
                </a:cubicBezTo>
                <a:lnTo>
                  <a:pt x="5246" y="5246"/>
                </a:lnTo>
                <a:lnTo>
                  <a:pt x="5246" y="3012"/>
                </a:lnTo>
                <a:cubicBezTo>
                  <a:pt x="5246" y="1356"/>
                  <a:pt x="3890" y="1"/>
                  <a:pt x="223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p40"/>
          <p:cNvSpPr/>
          <p:nvPr/>
        </p:nvSpPr>
        <p:spPr>
          <a:xfrm flipH="1">
            <a:off x="8575118" y="4719338"/>
            <a:ext cx="503533" cy="503414"/>
          </a:xfrm>
          <a:custGeom>
            <a:avLst/>
            <a:gdLst/>
            <a:ahLst/>
            <a:cxnLst/>
            <a:rect l="l" t="t" r="r" b="b"/>
            <a:pathLst>
              <a:path w="15951" h="15951" extrusionOk="0">
                <a:moveTo>
                  <a:pt x="1" y="1"/>
                </a:moveTo>
                <a:lnTo>
                  <a:pt x="1" y="3778"/>
                </a:lnTo>
                <a:cubicBezTo>
                  <a:pt x="1" y="10504"/>
                  <a:pt x="5447" y="15950"/>
                  <a:pt x="12173" y="15950"/>
                </a:cubicBezTo>
                <a:lnTo>
                  <a:pt x="15951" y="15950"/>
                </a:lnTo>
                <a:lnTo>
                  <a:pt x="15951" y="12173"/>
                </a:lnTo>
                <a:cubicBezTo>
                  <a:pt x="15951" y="5459"/>
                  <a:pt x="10492" y="1"/>
                  <a:pt x="3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7" name="Google Shape;1507;p40"/>
          <p:cNvGrpSpPr/>
          <p:nvPr/>
        </p:nvGrpSpPr>
        <p:grpSpPr>
          <a:xfrm flipH="1">
            <a:off x="8069655" y="4701684"/>
            <a:ext cx="621245" cy="621084"/>
            <a:chOff x="813569" y="4603505"/>
            <a:chExt cx="817859" cy="817646"/>
          </a:xfrm>
        </p:grpSpPr>
        <p:sp>
          <p:nvSpPr>
            <p:cNvPr id="1508" name="Google Shape;1508;p40"/>
            <p:cNvSpPr/>
            <p:nvPr/>
          </p:nvSpPr>
          <p:spPr>
            <a:xfrm>
              <a:off x="813569" y="5417671"/>
              <a:ext cx="5186" cy="3479"/>
            </a:xfrm>
            <a:custGeom>
              <a:avLst/>
              <a:gdLst/>
              <a:ahLst/>
              <a:cxnLst/>
              <a:rect l="l" t="t" r="r" b="b"/>
              <a:pathLst>
                <a:path w="76" h="51" extrusionOk="0">
                  <a:moveTo>
                    <a:pt x="0" y="1"/>
                  </a:moveTo>
                  <a:lnTo>
                    <a:pt x="0" y="51"/>
                  </a:lnTo>
                  <a:lnTo>
                    <a:pt x="76" y="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0"/>
            <p:cNvSpPr/>
            <p:nvPr/>
          </p:nvSpPr>
          <p:spPr>
            <a:xfrm>
              <a:off x="813569" y="5350881"/>
              <a:ext cx="108843" cy="70269"/>
            </a:xfrm>
            <a:custGeom>
              <a:avLst/>
              <a:gdLst/>
              <a:ahLst/>
              <a:cxnLst/>
              <a:rect l="l" t="t" r="r" b="b"/>
              <a:pathLst>
                <a:path w="1595" h="1030" extrusionOk="0">
                  <a:moveTo>
                    <a:pt x="0" y="1"/>
                  </a:moveTo>
                  <a:lnTo>
                    <a:pt x="0" y="390"/>
                  </a:lnTo>
                  <a:lnTo>
                    <a:pt x="992" y="1030"/>
                  </a:lnTo>
                  <a:lnTo>
                    <a:pt x="1594" y="10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0"/>
            <p:cNvSpPr/>
            <p:nvPr/>
          </p:nvSpPr>
          <p:spPr>
            <a:xfrm>
              <a:off x="813569" y="5284160"/>
              <a:ext cx="212431" cy="136991"/>
            </a:xfrm>
            <a:custGeom>
              <a:avLst/>
              <a:gdLst/>
              <a:ahLst/>
              <a:cxnLst/>
              <a:rect l="l" t="t" r="r" b="b"/>
              <a:pathLst>
                <a:path w="3113" h="2008" extrusionOk="0">
                  <a:moveTo>
                    <a:pt x="0" y="0"/>
                  </a:moveTo>
                  <a:lnTo>
                    <a:pt x="0" y="389"/>
                  </a:lnTo>
                  <a:lnTo>
                    <a:pt x="2523" y="2008"/>
                  </a:lnTo>
                  <a:lnTo>
                    <a:pt x="3112" y="20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0"/>
            <p:cNvSpPr/>
            <p:nvPr/>
          </p:nvSpPr>
          <p:spPr>
            <a:xfrm>
              <a:off x="813569" y="5218189"/>
              <a:ext cx="316019" cy="202962"/>
            </a:xfrm>
            <a:custGeom>
              <a:avLst/>
              <a:gdLst/>
              <a:ahLst/>
              <a:cxnLst/>
              <a:rect l="l" t="t" r="r" b="b"/>
              <a:pathLst>
                <a:path w="4631" h="2975" extrusionOk="0">
                  <a:moveTo>
                    <a:pt x="0" y="1"/>
                  </a:moveTo>
                  <a:lnTo>
                    <a:pt x="0" y="377"/>
                  </a:lnTo>
                  <a:lnTo>
                    <a:pt x="4041" y="2975"/>
                  </a:lnTo>
                  <a:lnTo>
                    <a:pt x="4631" y="29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0"/>
            <p:cNvSpPr/>
            <p:nvPr/>
          </p:nvSpPr>
          <p:spPr>
            <a:xfrm>
              <a:off x="813569" y="5151467"/>
              <a:ext cx="413671" cy="268865"/>
            </a:xfrm>
            <a:custGeom>
              <a:avLst/>
              <a:gdLst/>
              <a:ahLst/>
              <a:cxnLst/>
              <a:rect l="l" t="t" r="r" b="b"/>
              <a:pathLst>
                <a:path w="6062" h="3941" extrusionOk="0">
                  <a:moveTo>
                    <a:pt x="0" y="0"/>
                  </a:moveTo>
                  <a:lnTo>
                    <a:pt x="0" y="377"/>
                  </a:lnTo>
                  <a:lnTo>
                    <a:pt x="5547" y="3940"/>
                  </a:lnTo>
                  <a:cubicBezTo>
                    <a:pt x="5710" y="3928"/>
                    <a:pt x="5886" y="3915"/>
                    <a:pt x="6061" y="38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0"/>
            <p:cNvSpPr/>
            <p:nvPr/>
          </p:nvSpPr>
          <p:spPr>
            <a:xfrm>
              <a:off x="813569" y="5084677"/>
              <a:ext cx="490714" cy="322829"/>
            </a:xfrm>
            <a:custGeom>
              <a:avLst/>
              <a:gdLst/>
              <a:ahLst/>
              <a:cxnLst/>
              <a:rect l="l" t="t" r="r" b="b"/>
              <a:pathLst>
                <a:path w="7191" h="4732" extrusionOk="0">
                  <a:moveTo>
                    <a:pt x="0" y="0"/>
                  </a:moveTo>
                  <a:lnTo>
                    <a:pt x="0" y="389"/>
                  </a:lnTo>
                  <a:lnTo>
                    <a:pt x="6777" y="4731"/>
                  </a:lnTo>
                  <a:cubicBezTo>
                    <a:pt x="6915" y="4694"/>
                    <a:pt x="7053" y="4668"/>
                    <a:pt x="7191" y="46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0"/>
            <p:cNvSpPr/>
            <p:nvPr/>
          </p:nvSpPr>
          <p:spPr>
            <a:xfrm>
              <a:off x="814388" y="5019593"/>
              <a:ext cx="554109" cy="365604"/>
            </a:xfrm>
            <a:custGeom>
              <a:avLst/>
              <a:gdLst/>
              <a:ahLst/>
              <a:cxnLst/>
              <a:rect l="l" t="t" r="r" b="b"/>
              <a:pathLst>
                <a:path w="8120" h="5359" extrusionOk="0">
                  <a:moveTo>
                    <a:pt x="26" y="1"/>
                  </a:moveTo>
                  <a:cubicBezTo>
                    <a:pt x="13" y="126"/>
                    <a:pt x="1" y="252"/>
                    <a:pt x="1" y="365"/>
                  </a:cubicBezTo>
                  <a:lnTo>
                    <a:pt x="7769" y="5359"/>
                  </a:lnTo>
                  <a:cubicBezTo>
                    <a:pt x="7894" y="5309"/>
                    <a:pt x="8007" y="5259"/>
                    <a:pt x="8120" y="5196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0"/>
            <p:cNvSpPr/>
            <p:nvPr/>
          </p:nvSpPr>
          <p:spPr>
            <a:xfrm>
              <a:off x="821280" y="4959694"/>
              <a:ext cx="602082" cy="396441"/>
            </a:xfrm>
            <a:custGeom>
              <a:avLst/>
              <a:gdLst/>
              <a:ahLst/>
              <a:cxnLst/>
              <a:rect l="l" t="t" r="r" b="b"/>
              <a:pathLst>
                <a:path w="8823" h="5811" extrusionOk="0">
                  <a:moveTo>
                    <a:pt x="76" y="0"/>
                  </a:moveTo>
                  <a:cubicBezTo>
                    <a:pt x="50" y="113"/>
                    <a:pt x="25" y="226"/>
                    <a:pt x="0" y="339"/>
                  </a:cubicBezTo>
                  <a:lnTo>
                    <a:pt x="8521" y="5810"/>
                  </a:lnTo>
                  <a:cubicBezTo>
                    <a:pt x="8621" y="5748"/>
                    <a:pt x="8722" y="5685"/>
                    <a:pt x="8822" y="5622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0"/>
            <p:cNvSpPr/>
            <p:nvPr/>
          </p:nvSpPr>
          <p:spPr>
            <a:xfrm>
              <a:off x="835815" y="4904024"/>
              <a:ext cx="635451" cy="417863"/>
            </a:xfrm>
            <a:custGeom>
              <a:avLst/>
              <a:gdLst/>
              <a:ahLst/>
              <a:cxnLst/>
              <a:rect l="l" t="t" r="r" b="b"/>
              <a:pathLst>
                <a:path w="9312" h="6125" extrusionOk="0">
                  <a:moveTo>
                    <a:pt x="114" y="0"/>
                  </a:moveTo>
                  <a:cubicBezTo>
                    <a:pt x="76" y="113"/>
                    <a:pt x="38" y="214"/>
                    <a:pt x="1" y="314"/>
                  </a:cubicBezTo>
                  <a:lnTo>
                    <a:pt x="9048" y="6124"/>
                  </a:lnTo>
                  <a:cubicBezTo>
                    <a:pt x="9136" y="6049"/>
                    <a:pt x="9224" y="5974"/>
                    <a:pt x="9312" y="5911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0"/>
            <p:cNvSpPr/>
            <p:nvPr/>
          </p:nvSpPr>
          <p:spPr>
            <a:xfrm>
              <a:off x="857242" y="4852653"/>
              <a:ext cx="654285" cy="430689"/>
            </a:xfrm>
            <a:custGeom>
              <a:avLst/>
              <a:gdLst/>
              <a:ahLst/>
              <a:cxnLst/>
              <a:rect l="l" t="t" r="r" b="b"/>
              <a:pathLst>
                <a:path w="9588" h="6313" extrusionOk="0">
                  <a:moveTo>
                    <a:pt x="138" y="1"/>
                  </a:moveTo>
                  <a:cubicBezTo>
                    <a:pt x="88" y="101"/>
                    <a:pt x="38" y="189"/>
                    <a:pt x="0" y="289"/>
                  </a:cubicBezTo>
                  <a:lnTo>
                    <a:pt x="9374" y="6313"/>
                  </a:lnTo>
                  <a:cubicBezTo>
                    <a:pt x="9450" y="6225"/>
                    <a:pt x="9525" y="6149"/>
                    <a:pt x="9588" y="6074"/>
                  </a:cubicBezTo>
                  <a:lnTo>
                    <a:pt x="1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0"/>
            <p:cNvSpPr/>
            <p:nvPr/>
          </p:nvSpPr>
          <p:spPr>
            <a:xfrm>
              <a:off x="883788" y="4804693"/>
              <a:ext cx="662883" cy="435874"/>
            </a:xfrm>
            <a:custGeom>
              <a:avLst/>
              <a:gdLst/>
              <a:ahLst/>
              <a:cxnLst/>
              <a:rect l="l" t="t" r="r" b="b"/>
              <a:pathLst>
                <a:path w="9714" h="6389" extrusionOk="0">
                  <a:moveTo>
                    <a:pt x="176" y="1"/>
                  </a:moveTo>
                  <a:cubicBezTo>
                    <a:pt x="113" y="89"/>
                    <a:pt x="51" y="177"/>
                    <a:pt x="0" y="277"/>
                  </a:cubicBezTo>
                  <a:lnTo>
                    <a:pt x="9525" y="6388"/>
                  </a:lnTo>
                  <a:cubicBezTo>
                    <a:pt x="9588" y="6300"/>
                    <a:pt x="9650" y="6212"/>
                    <a:pt x="9713" y="6125"/>
                  </a:cubicBezTo>
                  <a:lnTo>
                    <a:pt x="1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0"/>
            <p:cNvSpPr/>
            <p:nvPr/>
          </p:nvSpPr>
          <p:spPr>
            <a:xfrm>
              <a:off x="916338" y="4760212"/>
              <a:ext cx="660290" cy="434100"/>
            </a:xfrm>
            <a:custGeom>
              <a:avLst/>
              <a:gdLst/>
              <a:ahLst/>
              <a:cxnLst/>
              <a:rect l="l" t="t" r="r" b="b"/>
              <a:pathLst>
                <a:path w="9676" h="6363" extrusionOk="0">
                  <a:moveTo>
                    <a:pt x="214" y="0"/>
                  </a:moveTo>
                  <a:cubicBezTo>
                    <a:pt x="138" y="88"/>
                    <a:pt x="63" y="163"/>
                    <a:pt x="0" y="251"/>
                  </a:cubicBezTo>
                  <a:lnTo>
                    <a:pt x="9512" y="6363"/>
                  </a:lnTo>
                  <a:cubicBezTo>
                    <a:pt x="9562" y="6262"/>
                    <a:pt x="9625" y="6174"/>
                    <a:pt x="9675" y="6074"/>
                  </a:cubicBezTo>
                  <a:lnTo>
                    <a:pt x="2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0"/>
            <p:cNvSpPr/>
            <p:nvPr/>
          </p:nvSpPr>
          <p:spPr>
            <a:xfrm>
              <a:off x="954826" y="4719960"/>
              <a:ext cx="644936" cy="423866"/>
            </a:xfrm>
            <a:custGeom>
              <a:avLst/>
              <a:gdLst/>
              <a:ahLst/>
              <a:cxnLst/>
              <a:rect l="l" t="t" r="r" b="b"/>
              <a:pathLst>
                <a:path w="9451" h="6213" extrusionOk="0">
                  <a:moveTo>
                    <a:pt x="239" y="1"/>
                  </a:moveTo>
                  <a:cubicBezTo>
                    <a:pt x="151" y="76"/>
                    <a:pt x="76" y="151"/>
                    <a:pt x="1" y="226"/>
                  </a:cubicBezTo>
                  <a:lnTo>
                    <a:pt x="9325" y="6212"/>
                  </a:lnTo>
                  <a:cubicBezTo>
                    <a:pt x="9375" y="6112"/>
                    <a:pt x="9413" y="6011"/>
                    <a:pt x="9450" y="5911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0"/>
            <p:cNvSpPr/>
            <p:nvPr/>
          </p:nvSpPr>
          <p:spPr>
            <a:xfrm>
              <a:off x="998500" y="4683120"/>
              <a:ext cx="619210" cy="407629"/>
            </a:xfrm>
            <a:custGeom>
              <a:avLst/>
              <a:gdLst/>
              <a:ahLst/>
              <a:cxnLst/>
              <a:rect l="l" t="t" r="r" b="b"/>
              <a:pathLst>
                <a:path w="9074" h="5975" extrusionOk="0">
                  <a:moveTo>
                    <a:pt x="289" y="1"/>
                  </a:moveTo>
                  <a:cubicBezTo>
                    <a:pt x="189" y="76"/>
                    <a:pt x="101" y="139"/>
                    <a:pt x="1" y="214"/>
                  </a:cubicBezTo>
                  <a:lnTo>
                    <a:pt x="8973" y="5974"/>
                  </a:lnTo>
                  <a:cubicBezTo>
                    <a:pt x="9011" y="5861"/>
                    <a:pt x="9036" y="5748"/>
                    <a:pt x="9074" y="5648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0"/>
            <p:cNvSpPr/>
            <p:nvPr/>
          </p:nvSpPr>
          <p:spPr>
            <a:xfrm>
              <a:off x="1049884" y="4652352"/>
              <a:ext cx="578129" cy="380136"/>
            </a:xfrm>
            <a:custGeom>
              <a:avLst/>
              <a:gdLst/>
              <a:ahLst/>
              <a:cxnLst/>
              <a:rect l="l" t="t" r="r" b="b"/>
              <a:pathLst>
                <a:path w="8472" h="5572" extrusionOk="0">
                  <a:moveTo>
                    <a:pt x="327" y="0"/>
                  </a:moveTo>
                  <a:cubicBezTo>
                    <a:pt x="214" y="50"/>
                    <a:pt x="114" y="113"/>
                    <a:pt x="1" y="163"/>
                  </a:cubicBezTo>
                  <a:lnTo>
                    <a:pt x="8421" y="5572"/>
                  </a:lnTo>
                  <a:cubicBezTo>
                    <a:pt x="8446" y="5459"/>
                    <a:pt x="8459" y="5333"/>
                    <a:pt x="8471" y="5220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0"/>
            <p:cNvSpPr/>
            <p:nvPr/>
          </p:nvSpPr>
          <p:spPr>
            <a:xfrm>
              <a:off x="1109868" y="4625814"/>
              <a:ext cx="521558" cy="344183"/>
            </a:xfrm>
            <a:custGeom>
              <a:avLst/>
              <a:gdLst/>
              <a:ahLst/>
              <a:cxnLst/>
              <a:rect l="l" t="t" r="r" b="b"/>
              <a:pathLst>
                <a:path w="7643" h="5045" extrusionOk="0">
                  <a:moveTo>
                    <a:pt x="377" y="0"/>
                  </a:moveTo>
                  <a:cubicBezTo>
                    <a:pt x="251" y="50"/>
                    <a:pt x="126" y="88"/>
                    <a:pt x="0" y="138"/>
                  </a:cubicBezTo>
                  <a:lnTo>
                    <a:pt x="7630" y="5045"/>
                  </a:lnTo>
                  <a:cubicBezTo>
                    <a:pt x="7630" y="4969"/>
                    <a:pt x="7642" y="4907"/>
                    <a:pt x="7642" y="4844"/>
                  </a:cubicBezTo>
                  <a:lnTo>
                    <a:pt x="7642" y="4656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0"/>
            <p:cNvSpPr/>
            <p:nvPr/>
          </p:nvSpPr>
          <p:spPr>
            <a:xfrm>
              <a:off x="1180087" y="4608690"/>
              <a:ext cx="451339" cy="294517"/>
            </a:xfrm>
            <a:custGeom>
              <a:avLst/>
              <a:gdLst/>
              <a:ahLst/>
              <a:cxnLst/>
              <a:rect l="l" t="t" r="r" b="b"/>
              <a:pathLst>
                <a:path w="6614" h="4317" extrusionOk="0">
                  <a:moveTo>
                    <a:pt x="465" y="0"/>
                  </a:moveTo>
                  <a:cubicBezTo>
                    <a:pt x="314" y="25"/>
                    <a:pt x="151" y="50"/>
                    <a:pt x="0" y="75"/>
                  </a:cubicBezTo>
                  <a:lnTo>
                    <a:pt x="6613" y="4317"/>
                  </a:lnTo>
                  <a:lnTo>
                    <a:pt x="6613" y="394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0"/>
            <p:cNvSpPr/>
            <p:nvPr/>
          </p:nvSpPr>
          <p:spPr>
            <a:xfrm>
              <a:off x="1268253" y="4603505"/>
              <a:ext cx="363173" cy="233799"/>
            </a:xfrm>
            <a:custGeom>
              <a:avLst/>
              <a:gdLst/>
              <a:ahLst/>
              <a:cxnLst/>
              <a:rect l="l" t="t" r="r" b="b"/>
              <a:pathLst>
                <a:path w="5322" h="3427" extrusionOk="0">
                  <a:moveTo>
                    <a:pt x="1" y="1"/>
                  </a:moveTo>
                  <a:lnTo>
                    <a:pt x="5321" y="3427"/>
                  </a:lnTo>
                  <a:lnTo>
                    <a:pt x="5321" y="3038"/>
                  </a:lnTo>
                  <a:lnTo>
                    <a:pt x="5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0"/>
            <p:cNvSpPr/>
            <p:nvPr/>
          </p:nvSpPr>
          <p:spPr>
            <a:xfrm>
              <a:off x="1371023" y="4603505"/>
              <a:ext cx="260404" cy="167009"/>
            </a:xfrm>
            <a:custGeom>
              <a:avLst/>
              <a:gdLst/>
              <a:ahLst/>
              <a:cxnLst/>
              <a:rect l="l" t="t" r="r" b="b"/>
              <a:pathLst>
                <a:path w="3816" h="2448" extrusionOk="0">
                  <a:moveTo>
                    <a:pt x="1" y="1"/>
                  </a:moveTo>
                  <a:lnTo>
                    <a:pt x="3815" y="2448"/>
                  </a:lnTo>
                  <a:lnTo>
                    <a:pt x="3815" y="2059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0"/>
            <p:cNvSpPr/>
            <p:nvPr/>
          </p:nvSpPr>
          <p:spPr>
            <a:xfrm>
              <a:off x="1474680" y="4603505"/>
              <a:ext cx="156747" cy="100287"/>
            </a:xfrm>
            <a:custGeom>
              <a:avLst/>
              <a:gdLst/>
              <a:ahLst/>
              <a:cxnLst/>
              <a:rect l="l" t="t" r="r" b="b"/>
              <a:pathLst>
                <a:path w="2297" h="1470" extrusionOk="0">
                  <a:moveTo>
                    <a:pt x="0" y="1"/>
                  </a:moveTo>
                  <a:lnTo>
                    <a:pt x="2296" y="1469"/>
                  </a:lnTo>
                  <a:lnTo>
                    <a:pt x="2296" y="1093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0"/>
            <p:cNvSpPr/>
            <p:nvPr/>
          </p:nvSpPr>
          <p:spPr>
            <a:xfrm>
              <a:off x="1579155" y="4603505"/>
              <a:ext cx="52272" cy="33497"/>
            </a:xfrm>
            <a:custGeom>
              <a:avLst/>
              <a:gdLst/>
              <a:ahLst/>
              <a:cxnLst/>
              <a:rect l="l" t="t" r="r" b="b"/>
              <a:pathLst>
                <a:path w="766" h="491" extrusionOk="0">
                  <a:moveTo>
                    <a:pt x="0" y="1"/>
                  </a:moveTo>
                  <a:lnTo>
                    <a:pt x="765" y="490"/>
                  </a:lnTo>
                  <a:lnTo>
                    <a:pt x="765" y="114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3">
  <p:cSld name="CUSTOM_23">
    <p:spTree>
      <p:nvGrpSpPr>
        <p:cNvPr id="1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5" name="Google Shape;1575;p42"/>
          <p:cNvSpPr txBox="1">
            <a:spLocks noGrp="1"/>
          </p:cNvSpPr>
          <p:nvPr>
            <p:ph type="title"/>
          </p:nvPr>
        </p:nvSpPr>
        <p:spPr>
          <a:xfrm>
            <a:off x="4618125" y="1432675"/>
            <a:ext cx="34089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76" name="Google Shape;1576;p42"/>
          <p:cNvSpPr txBox="1">
            <a:spLocks noGrp="1"/>
          </p:cNvSpPr>
          <p:nvPr>
            <p:ph type="subTitle" idx="1"/>
          </p:nvPr>
        </p:nvSpPr>
        <p:spPr>
          <a:xfrm>
            <a:off x="4632975" y="2725788"/>
            <a:ext cx="3379200" cy="12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577" name="Google Shape;1577;p42"/>
          <p:cNvGrpSpPr/>
          <p:nvPr/>
        </p:nvGrpSpPr>
        <p:grpSpPr>
          <a:xfrm>
            <a:off x="5598475" y="-1072656"/>
            <a:ext cx="3545529" cy="1688867"/>
            <a:chOff x="4063975" y="-1169456"/>
            <a:chExt cx="3545529" cy="1688867"/>
          </a:xfrm>
        </p:grpSpPr>
        <p:sp>
          <p:nvSpPr>
            <p:cNvPr id="1578" name="Google Shape;1578;p42"/>
            <p:cNvSpPr/>
            <p:nvPr/>
          </p:nvSpPr>
          <p:spPr>
            <a:xfrm flipH="1">
              <a:off x="5920692" y="-1169456"/>
              <a:ext cx="1688812" cy="1688867"/>
            </a:xfrm>
            <a:custGeom>
              <a:avLst/>
              <a:gdLst/>
              <a:ahLst/>
              <a:cxnLst/>
              <a:rect l="l" t="t" r="r" b="b"/>
              <a:pathLst>
                <a:path w="21974" h="21974" extrusionOk="0">
                  <a:moveTo>
                    <a:pt x="16779" y="0"/>
                  </a:moveTo>
                  <a:cubicBezTo>
                    <a:pt x="7505" y="0"/>
                    <a:pt x="1" y="7505"/>
                    <a:pt x="1" y="16766"/>
                  </a:cubicBezTo>
                  <a:lnTo>
                    <a:pt x="1" y="21973"/>
                  </a:lnTo>
                  <a:lnTo>
                    <a:pt x="5196" y="21973"/>
                  </a:lnTo>
                  <a:cubicBezTo>
                    <a:pt x="14470" y="21973"/>
                    <a:pt x="21974" y="14457"/>
                    <a:pt x="21974" y="5196"/>
                  </a:cubicBezTo>
                  <a:lnTo>
                    <a:pt x="219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79" name="Google Shape;1579;p42"/>
            <p:cNvGrpSpPr/>
            <p:nvPr/>
          </p:nvGrpSpPr>
          <p:grpSpPr>
            <a:xfrm flipH="1">
              <a:off x="5560019" y="-414208"/>
              <a:ext cx="877847" cy="868009"/>
              <a:chOff x="6088588" y="-408158"/>
              <a:chExt cx="877847" cy="868009"/>
            </a:xfrm>
          </p:grpSpPr>
          <p:sp>
            <p:nvSpPr>
              <p:cNvPr id="1580" name="Google Shape;1580;p42"/>
              <p:cNvSpPr/>
              <p:nvPr/>
            </p:nvSpPr>
            <p:spPr>
              <a:xfrm>
                <a:off x="6088588" y="-408158"/>
                <a:ext cx="55755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640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6401" y="289"/>
                    </a:lnTo>
                    <a:cubicBezTo>
                      <a:pt x="6100" y="176"/>
                      <a:pt x="5773" y="76"/>
                      <a:pt x="544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42"/>
              <p:cNvSpPr/>
              <p:nvPr/>
            </p:nvSpPr>
            <p:spPr>
              <a:xfrm>
                <a:off x="6088588" y="-348055"/>
                <a:ext cx="669054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7681" y="289"/>
                    </a:lnTo>
                    <a:cubicBezTo>
                      <a:pt x="7555" y="189"/>
                      <a:pt x="7417" y="101"/>
                      <a:pt x="726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42"/>
              <p:cNvSpPr/>
              <p:nvPr/>
            </p:nvSpPr>
            <p:spPr>
              <a:xfrm>
                <a:off x="6088588" y="-287865"/>
                <a:ext cx="738999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484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8484" y="289"/>
                    </a:lnTo>
                    <a:cubicBezTo>
                      <a:pt x="8396" y="201"/>
                      <a:pt x="8308" y="113"/>
                      <a:pt x="820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42"/>
              <p:cNvSpPr/>
              <p:nvPr/>
            </p:nvSpPr>
            <p:spPr>
              <a:xfrm>
                <a:off x="6088588" y="-227762"/>
                <a:ext cx="78821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049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049" y="289"/>
                    </a:lnTo>
                    <a:cubicBezTo>
                      <a:pt x="8986" y="201"/>
                      <a:pt x="8923" y="113"/>
                      <a:pt x="884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42"/>
              <p:cNvSpPr/>
              <p:nvPr/>
            </p:nvSpPr>
            <p:spPr>
              <a:xfrm>
                <a:off x="6088588" y="-167659"/>
                <a:ext cx="824275" cy="26306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302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463" y="302"/>
                    </a:lnTo>
                    <a:cubicBezTo>
                      <a:pt x="9425" y="201"/>
                      <a:pt x="9375" y="113"/>
                      <a:pt x="9325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42"/>
              <p:cNvSpPr/>
              <p:nvPr/>
            </p:nvSpPr>
            <p:spPr>
              <a:xfrm>
                <a:off x="6088588" y="-106424"/>
                <a:ext cx="85049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764" h="289" extrusionOk="0">
                    <a:moveTo>
                      <a:pt x="1" y="0"/>
                    </a:moveTo>
                    <a:lnTo>
                      <a:pt x="1" y="264"/>
                    </a:lnTo>
                    <a:lnTo>
                      <a:pt x="9764" y="289"/>
                    </a:lnTo>
                    <a:cubicBezTo>
                      <a:pt x="9726" y="188"/>
                      <a:pt x="9689" y="101"/>
                      <a:pt x="9663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42"/>
              <p:cNvSpPr/>
              <p:nvPr/>
            </p:nvSpPr>
            <p:spPr>
              <a:xfrm>
                <a:off x="6088588" y="-46321"/>
                <a:ext cx="866956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953" h="289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151"/>
                      <a:pt x="1" y="214"/>
                      <a:pt x="1" y="264"/>
                    </a:cubicBezTo>
                    <a:lnTo>
                      <a:pt x="9952" y="289"/>
                    </a:lnTo>
                    <a:cubicBezTo>
                      <a:pt x="9940" y="189"/>
                      <a:pt x="9914" y="101"/>
                      <a:pt x="9889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42"/>
              <p:cNvSpPr/>
              <p:nvPr/>
            </p:nvSpPr>
            <p:spPr>
              <a:xfrm>
                <a:off x="6090766" y="13782"/>
                <a:ext cx="87348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10028" h="290" extrusionOk="0">
                    <a:moveTo>
                      <a:pt x="1" y="1"/>
                    </a:moveTo>
                    <a:cubicBezTo>
                      <a:pt x="13" y="88"/>
                      <a:pt x="26" y="176"/>
                      <a:pt x="39" y="264"/>
                    </a:cubicBezTo>
                    <a:lnTo>
                      <a:pt x="10027" y="289"/>
                    </a:lnTo>
                    <a:cubicBezTo>
                      <a:pt x="10027" y="201"/>
                      <a:pt x="10015" y="101"/>
                      <a:pt x="10002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42"/>
              <p:cNvSpPr/>
              <p:nvPr/>
            </p:nvSpPr>
            <p:spPr>
              <a:xfrm>
                <a:off x="6101741" y="73885"/>
                <a:ext cx="86469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927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" y="89"/>
                      <a:pt x="38" y="176"/>
                      <a:pt x="63" y="264"/>
                    </a:cubicBezTo>
                    <a:lnTo>
                      <a:pt x="9927" y="289"/>
                    </a:lnTo>
                    <a:lnTo>
                      <a:pt x="9927" y="114"/>
                    </a:lnTo>
                    <a:cubicBezTo>
                      <a:pt x="9927" y="76"/>
                      <a:pt x="9927" y="51"/>
                      <a:pt x="9927" y="1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42"/>
              <p:cNvSpPr/>
              <p:nvPr/>
            </p:nvSpPr>
            <p:spPr>
              <a:xfrm>
                <a:off x="6119250" y="133988"/>
                <a:ext cx="847183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" y="89"/>
                      <a:pt x="63" y="177"/>
                      <a:pt x="101" y="264"/>
                    </a:cubicBezTo>
                    <a:lnTo>
                      <a:pt x="9726" y="289"/>
                    </a:lnTo>
                    <a:lnTo>
                      <a:pt x="9726" y="1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42"/>
              <p:cNvSpPr/>
              <p:nvPr/>
            </p:nvSpPr>
            <p:spPr>
              <a:xfrm>
                <a:off x="6145469" y="194179"/>
                <a:ext cx="820965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425" h="289" extrusionOk="0">
                    <a:moveTo>
                      <a:pt x="0" y="0"/>
                    </a:moveTo>
                    <a:cubicBezTo>
                      <a:pt x="51" y="88"/>
                      <a:pt x="101" y="188"/>
                      <a:pt x="151" y="276"/>
                    </a:cubicBezTo>
                    <a:lnTo>
                      <a:pt x="9425" y="289"/>
                    </a:lnTo>
                    <a:lnTo>
                      <a:pt x="9425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42"/>
              <p:cNvSpPr/>
              <p:nvPr/>
            </p:nvSpPr>
            <p:spPr>
              <a:xfrm>
                <a:off x="6182663" y="254282"/>
                <a:ext cx="783771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289" extrusionOk="0">
                    <a:moveTo>
                      <a:pt x="0" y="0"/>
                    </a:moveTo>
                    <a:cubicBezTo>
                      <a:pt x="75" y="88"/>
                      <a:pt x="138" y="188"/>
                      <a:pt x="213" y="276"/>
                    </a:cubicBezTo>
                    <a:lnTo>
                      <a:pt x="8998" y="289"/>
                    </a:lnTo>
                    <a:lnTo>
                      <a:pt x="8998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42"/>
              <p:cNvSpPr/>
              <p:nvPr/>
            </p:nvSpPr>
            <p:spPr>
              <a:xfrm>
                <a:off x="6233968" y="314385"/>
                <a:ext cx="732466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8409" h="29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1" y="101"/>
                      <a:pt x="189" y="189"/>
                      <a:pt x="289" y="277"/>
                    </a:cubicBezTo>
                    <a:lnTo>
                      <a:pt x="8409" y="289"/>
                    </a:lnTo>
                    <a:lnTo>
                      <a:pt x="8409" y="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42"/>
              <p:cNvSpPr/>
              <p:nvPr/>
            </p:nvSpPr>
            <p:spPr>
              <a:xfrm>
                <a:off x="6307224" y="374488"/>
                <a:ext cx="65921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568" h="29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9" y="101"/>
                      <a:pt x="289" y="189"/>
                      <a:pt x="440" y="277"/>
                    </a:cubicBezTo>
                    <a:lnTo>
                      <a:pt x="7568" y="289"/>
                    </a:lnTo>
                    <a:lnTo>
                      <a:pt x="7568" y="2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42"/>
              <p:cNvSpPr/>
              <p:nvPr/>
            </p:nvSpPr>
            <p:spPr>
              <a:xfrm>
                <a:off x="6427430" y="435723"/>
                <a:ext cx="539006" cy="24128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27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3" y="126"/>
                      <a:pt x="829" y="226"/>
                      <a:pt x="1256" y="276"/>
                    </a:cubicBezTo>
                    <a:lnTo>
                      <a:pt x="6188" y="276"/>
                    </a:lnTo>
                    <a:lnTo>
                      <a:pt x="6188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5" name="Google Shape;1595;p42"/>
            <p:cNvSpPr/>
            <p:nvPr/>
          </p:nvSpPr>
          <p:spPr>
            <a:xfrm>
              <a:off x="4628261" y="-546774"/>
              <a:ext cx="781992" cy="781992"/>
            </a:xfrm>
            <a:custGeom>
              <a:avLst/>
              <a:gdLst/>
              <a:ahLst/>
              <a:cxnLst/>
              <a:rect l="l" t="t" r="r" b="b"/>
              <a:pathLst>
                <a:path w="7606" h="7606" extrusionOk="0">
                  <a:moveTo>
                    <a:pt x="0" y="1"/>
                  </a:moveTo>
                  <a:lnTo>
                    <a:pt x="0" y="3251"/>
                  </a:lnTo>
                  <a:cubicBezTo>
                    <a:pt x="0" y="5660"/>
                    <a:pt x="1946" y="7605"/>
                    <a:pt x="4367" y="7605"/>
                  </a:cubicBezTo>
                  <a:lnTo>
                    <a:pt x="7605" y="7605"/>
                  </a:lnTo>
                  <a:lnTo>
                    <a:pt x="7605" y="4167"/>
                  </a:lnTo>
                  <a:cubicBezTo>
                    <a:pt x="7605" y="1871"/>
                    <a:pt x="5735" y="1"/>
                    <a:pt x="34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81C241"/>
                </a:solidFill>
              </a:endParaRPr>
            </a:p>
          </p:txBody>
        </p:sp>
        <p:sp>
          <p:nvSpPr>
            <p:cNvPr id="1596" name="Google Shape;1596;p42"/>
            <p:cNvSpPr/>
            <p:nvPr/>
          </p:nvSpPr>
          <p:spPr>
            <a:xfrm flipH="1">
              <a:off x="4063975" y="-150121"/>
              <a:ext cx="510096" cy="509135"/>
            </a:xfrm>
            <a:custGeom>
              <a:avLst/>
              <a:gdLst/>
              <a:ahLst/>
              <a:cxnLst/>
              <a:rect l="l" t="t" r="r" b="b"/>
              <a:pathLst>
                <a:path w="6375" h="6363" extrusionOk="0">
                  <a:moveTo>
                    <a:pt x="0" y="0"/>
                  </a:moveTo>
                  <a:lnTo>
                    <a:pt x="0" y="2874"/>
                  </a:lnTo>
                  <a:cubicBezTo>
                    <a:pt x="0" y="4806"/>
                    <a:pt x="1569" y="6362"/>
                    <a:pt x="3489" y="6362"/>
                  </a:cubicBezTo>
                  <a:lnTo>
                    <a:pt x="6375" y="6362"/>
                  </a:lnTo>
                  <a:lnTo>
                    <a:pt x="6375" y="3652"/>
                  </a:lnTo>
                  <a:cubicBezTo>
                    <a:pt x="6375" y="1631"/>
                    <a:pt x="4731" y="0"/>
                    <a:pt x="27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7" name="Google Shape;1597;p42"/>
          <p:cNvGrpSpPr/>
          <p:nvPr/>
        </p:nvGrpSpPr>
        <p:grpSpPr>
          <a:xfrm flipH="1">
            <a:off x="-76202" y="4165697"/>
            <a:ext cx="1455073" cy="1491160"/>
            <a:chOff x="7055374" y="3809659"/>
            <a:chExt cx="1455073" cy="1491160"/>
          </a:xfrm>
        </p:grpSpPr>
        <p:sp>
          <p:nvSpPr>
            <p:cNvPr id="1598" name="Google Shape;1598;p42"/>
            <p:cNvSpPr/>
            <p:nvPr/>
          </p:nvSpPr>
          <p:spPr>
            <a:xfrm>
              <a:off x="7055374" y="4384967"/>
              <a:ext cx="35287" cy="915852"/>
            </a:xfrm>
            <a:custGeom>
              <a:avLst/>
              <a:gdLst/>
              <a:ahLst/>
              <a:cxnLst/>
              <a:rect l="l" t="t" r="r" b="b"/>
              <a:pathLst>
                <a:path w="441" h="11446" extrusionOk="0">
                  <a:moveTo>
                    <a:pt x="440" y="1"/>
                  </a:moveTo>
                  <a:cubicBezTo>
                    <a:pt x="252" y="553"/>
                    <a:pt x="101" y="1118"/>
                    <a:pt x="1" y="1708"/>
                  </a:cubicBezTo>
                  <a:lnTo>
                    <a:pt x="1" y="11445"/>
                  </a:lnTo>
                  <a:lnTo>
                    <a:pt x="440" y="11445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2"/>
            <p:cNvSpPr/>
            <p:nvPr/>
          </p:nvSpPr>
          <p:spPr>
            <a:xfrm>
              <a:off x="7144751" y="4202293"/>
              <a:ext cx="34246" cy="1098526"/>
            </a:xfrm>
            <a:custGeom>
              <a:avLst/>
              <a:gdLst/>
              <a:ahLst/>
              <a:cxnLst/>
              <a:rect l="l" t="t" r="r" b="b"/>
              <a:pathLst>
                <a:path w="428" h="13729" extrusionOk="0">
                  <a:moveTo>
                    <a:pt x="427" y="0"/>
                  </a:moveTo>
                  <a:cubicBezTo>
                    <a:pt x="277" y="238"/>
                    <a:pt x="126" y="489"/>
                    <a:pt x="1" y="740"/>
                  </a:cubicBezTo>
                  <a:lnTo>
                    <a:pt x="1" y="13728"/>
                  </a:lnTo>
                  <a:lnTo>
                    <a:pt x="427" y="13728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2"/>
            <p:cNvSpPr/>
            <p:nvPr/>
          </p:nvSpPr>
          <p:spPr>
            <a:xfrm>
              <a:off x="7233087" y="4087791"/>
              <a:ext cx="35287" cy="1213027"/>
            </a:xfrm>
            <a:custGeom>
              <a:avLst/>
              <a:gdLst/>
              <a:ahLst/>
              <a:cxnLst/>
              <a:rect l="l" t="t" r="r" b="b"/>
              <a:pathLst>
                <a:path w="441" h="15160" extrusionOk="0">
                  <a:moveTo>
                    <a:pt x="440" y="1"/>
                  </a:moveTo>
                  <a:cubicBezTo>
                    <a:pt x="290" y="164"/>
                    <a:pt x="139" y="327"/>
                    <a:pt x="1" y="502"/>
                  </a:cubicBezTo>
                  <a:lnTo>
                    <a:pt x="1" y="15159"/>
                  </a:lnTo>
                  <a:lnTo>
                    <a:pt x="440" y="1515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2"/>
            <p:cNvSpPr/>
            <p:nvPr/>
          </p:nvSpPr>
          <p:spPr>
            <a:xfrm>
              <a:off x="7321504" y="4003456"/>
              <a:ext cx="35207" cy="1297363"/>
            </a:xfrm>
            <a:custGeom>
              <a:avLst/>
              <a:gdLst/>
              <a:ahLst/>
              <a:cxnLst/>
              <a:rect l="l" t="t" r="r" b="b"/>
              <a:pathLst>
                <a:path w="440" h="16214" extrusionOk="0">
                  <a:moveTo>
                    <a:pt x="439" y="0"/>
                  </a:moveTo>
                  <a:cubicBezTo>
                    <a:pt x="289" y="126"/>
                    <a:pt x="151" y="251"/>
                    <a:pt x="0" y="377"/>
                  </a:cubicBezTo>
                  <a:lnTo>
                    <a:pt x="0" y="16213"/>
                  </a:lnTo>
                  <a:lnTo>
                    <a:pt x="439" y="16213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2"/>
            <p:cNvSpPr/>
            <p:nvPr/>
          </p:nvSpPr>
          <p:spPr>
            <a:xfrm>
              <a:off x="7410881" y="3939204"/>
              <a:ext cx="35207" cy="1361615"/>
            </a:xfrm>
            <a:custGeom>
              <a:avLst/>
              <a:gdLst/>
              <a:ahLst/>
              <a:cxnLst/>
              <a:rect l="l" t="t" r="r" b="b"/>
              <a:pathLst>
                <a:path w="440" h="17017" extrusionOk="0">
                  <a:moveTo>
                    <a:pt x="439" y="0"/>
                  </a:moveTo>
                  <a:cubicBezTo>
                    <a:pt x="289" y="101"/>
                    <a:pt x="138" y="189"/>
                    <a:pt x="0" y="289"/>
                  </a:cubicBezTo>
                  <a:lnTo>
                    <a:pt x="0" y="17016"/>
                  </a:lnTo>
                  <a:lnTo>
                    <a:pt x="439" y="17016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42"/>
            <p:cNvSpPr/>
            <p:nvPr/>
          </p:nvSpPr>
          <p:spPr>
            <a:xfrm>
              <a:off x="7499217" y="3890955"/>
              <a:ext cx="35207" cy="1409864"/>
            </a:xfrm>
            <a:custGeom>
              <a:avLst/>
              <a:gdLst/>
              <a:ahLst/>
              <a:cxnLst/>
              <a:rect l="l" t="t" r="r" b="b"/>
              <a:pathLst>
                <a:path w="440" h="17620" extrusionOk="0">
                  <a:moveTo>
                    <a:pt x="440" y="1"/>
                  </a:moveTo>
                  <a:cubicBezTo>
                    <a:pt x="289" y="76"/>
                    <a:pt x="151" y="139"/>
                    <a:pt x="0" y="214"/>
                  </a:cubicBezTo>
                  <a:lnTo>
                    <a:pt x="0" y="17619"/>
                  </a:lnTo>
                  <a:lnTo>
                    <a:pt x="440" y="1761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42"/>
            <p:cNvSpPr/>
            <p:nvPr/>
          </p:nvSpPr>
          <p:spPr>
            <a:xfrm>
              <a:off x="7588594" y="3854868"/>
              <a:ext cx="34166" cy="1445951"/>
            </a:xfrm>
            <a:custGeom>
              <a:avLst/>
              <a:gdLst/>
              <a:ahLst/>
              <a:cxnLst/>
              <a:rect l="l" t="t" r="r" b="b"/>
              <a:pathLst>
                <a:path w="427" h="18071" extrusionOk="0">
                  <a:moveTo>
                    <a:pt x="427" y="0"/>
                  </a:moveTo>
                  <a:cubicBezTo>
                    <a:pt x="289" y="50"/>
                    <a:pt x="138" y="101"/>
                    <a:pt x="0" y="163"/>
                  </a:cubicBezTo>
                  <a:lnTo>
                    <a:pt x="0" y="18070"/>
                  </a:lnTo>
                  <a:lnTo>
                    <a:pt x="427" y="18070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2"/>
            <p:cNvSpPr/>
            <p:nvPr/>
          </p:nvSpPr>
          <p:spPr>
            <a:xfrm>
              <a:off x="7676931" y="3830783"/>
              <a:ext cx="35207" cy="1470036"/>
            </a:xfrm>
            <a:custGeom>
              <a:avLst/>
              <a:gdLst/>
              <a:ahLst/>
              <a:cxnLst/>
              <a:rect l="l" t="t" r="r" b="b"/>
              <a:pathLst>
                <a:path w="440" h="18372" extrusionOk="0">
                  <a:moveTo>
                    <a:pt x="440" y="0"/>
                  </a:moveTo>
                  <a:cubicBezTo>
                    <a:pt x="289" y="25"/>
                    <a:pt x="151" y="63"/>
                    <a:pt x="1" y="100"/>
                  </a:cubicBezTo>
                  <a:lnTo>
                    <a:pt x="1" y="18371"/>
                  </a:lnTo>
                  <a:lnTo>
                    <a:pt x="440" y="18371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2"/>
            <p:cNvSpPr/>
            <p:nvPr/>
          </p:nvSpPr>
          <p:spPr>
            <a:xfrm>
              <a:off x="7765267" y="3815660"/>
              <a:ext cx="35287" cy="1483158"/>
            </a:xfrm>
            <a:custGeom>
              <a:avLst/>
              <a:gdLst/>
              <a:ahLst/>
              <a:cxnLst/>
              <a:rect l="l" t="t" r="r" b="b"/>
              <a:pathLst>
                <a:path w="441" h="18536" extrusionOk="0">
                  <a:moveTo>
                    <a:pt x="440" y="1"/>
                  </a:moveTo>
                  <a:cubicBezTo>
                    <a:pt x="302" y="13"/>
                    <a:pt x="151" y="38"/>
                    <a:pt x="1" y="51"/>
                  </a:cubicBezTo>
                  <a:lnTo>
                    <a:pt x="1" y="18535"/>
                  </a:lnTo>
                  <a:cubicBezTo>
                    <a:pt x="151" y="18535"/>
                    <a:pt x="302" y="18523"/>
                    <a:pt x="440" y="18510"/>
                  </a:cubicBezTo>
                  <a:lnTo>
                    <a:pt x="4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2"/>
            <p:cNvSpPr/>
            <p:nvPr/>
          </p:nvSpPr>
          <p:spPr>
            <a:xfrm>
              <a:off x="7854644" y="3809659"/>
              <a:ext cx="35207" cy="1479077"/>
            </a:xfrm>
            <a:custGeom>
              <a:avLst/>
              <a:gdLst/>
              <a:ahLst/>
              <a:cxnLst/>
              <a:rect l="l" t="t" r="r" b="b"/>
              <a:pathLst>
                <a:path w="440" h="18485" extrusionOk="0">
                  <a:moveTo>
                    <a:pt x="440" y="0"/>
                  </a:moveTo>
                  <a:cubicBezTo>
                    <a:pt x="289" y="0"/>
                    <a:pt x="139" y="13"/>
                    <a:pt x="1" y="13"/>
                  </a:cubicBezTo>
                  <a:lnTo>
                    <a:pt x="1" y="18485"/>
                  </a:lnTo>
                  <a:cubicBezTo>
                    <a:pt x="151" y="18460"/>
                    <a:pt x="289" y="18435"/>
                    <a:pt x="440" y="18410"/>
                  </a:cubicBezTo>
                  <a:lnTo>
                    <a:pt x="4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2"/>
            <p:cNvSpPr/>
            <p:nvPr/>
          </p:nvSpPr>
          <p:spPr>
            <a:xfrm>
              <a:off x="7943061" y="3809659"/>
              <a:ext cx="35207" cy="1458994"/>
            </a:xfrm>
            <a:custGeom>
              <a:avLst/>
              <a:gdLst/>
              <a:ahLst/>
              <a:cxnLst/>
              <a:rect l="l" t="t" r="r" b="b"/>
              <a:pathLst>
                <a:path w="440" h="18234" extrusionOk="0">
                  <a:moveTo>
                    <a:pt x="0" y="0"/>
                  </a:moveTo>
                  <a:lnTo>
                    <a:pt x="0" y="18234"/>
                  </a:lnTo>
                  <a:cubicBezTo>
                    <a:pt x="151" y="18196"/>
                    <a:pt x="301" y="18146"/>
                    <a:pt x="439" y="18096"/>
                  </a:cubicBezTo>
                  <a:lnTo>
                    <a:pt x="4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2"/>
            <p:cNvSpPr/>
            <p:nvPr/>
          </p:nvSpPr>
          <p:spPr>
            <a:xfrm>
              <a:off x="8032357" y="3809659"/>
              <a:ext cx="34246" cy="1427868"/>
            </a:xfrm>
            <a:custGeom>
              <a:avLst/>
              <a:gdLst/>
              <a:ahLst/>
              <a:cxnLst/>
              <a:rect l="l" t="t" r="r" b="b"/>
              <a:pathLst>
                <a:path w="428" h="17845" extrusionOk="0">
                  <a:moveTo>
                    <a:pt x="1" y="0"/>
                  </a:moveTo>
                  <a:lnTo>
                    <a:pt x="1" y="17845"/>
                  </a:lnTo>
                  <a:cubicBezTo>
                    <a:pt x="139" y="17782"/>
                    <a:pt x="290" y="17719"/>
                    <a:pt x="428" y="17657"/>
                  </a:cubicBezTo>
                  <a:lnTo>
                    <a:pt x="4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42"/>
            <p:cNvSpPr/>
            <p:nvPr/>
          </p:nvSpPr>
          <p:spPr>
            <a:xfrm>
              <a:off x="8120774" y="3809659"/>
              <a:ext cx="35207" cy="1384740"/>
            </a:xfrm>
            <a:custGeom>
              <a:avLst/>
              <a:gdLst/>
              <a:ahLst/>
              <a:cxnLst/>
              <a:rect l="l" t="t" r="r" b="b"/>
              <a:pathLst>
                <a:path w="440" h="17306" extrusionOk="0">
                  <a:moveTo>
                    <a:pt x="0" y="0"/>
                  </a:moveTo>
                  <a:lnTo>
                    <a:pt x="0" y="17305"/>
                  </a:lnTo>
                  <a:cubicBezTo>
                    <a:pt x="151" y="17217"/>
                    <a:pt x="289" y="17130"/>
                    <a:pt x="439" y="17042"/>
                  </a:cubicBezTo>
                  <a:lnTo>
                    <a:pt x="4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2"/>
            <p:cNvSpPr/>
            <p:nvPr/>
          </p:nvSpPr>
          <p:spPr>
            <a:xfrm>
              <a:off x="8210151" y="3809659"/>
              <a:ext cx="34166" cy="1325448"/>
            </a:xfrm>
            <a:custGeom>
              <a:avLst/>
              <a:gdLst/>
              <a:ahLst/>
              <a:cxnLst/>
              <a:rect l="l" t="t" r="r" b="b"/>
              <a:pathLst>
                <a:path w="427" h="16565" extrusionOk="0">
                  <a:moveTo>
                    <a:pt x="0" y="0"/>
                  </a:moveTo>
                  <a:lnTo>
                    <a:pt x="0" y="16565"/>
                  </a:lnTo>
                  <a:cubicBezTo>
                    <a:pt x="138" y="16465"/>
                    <a:pt x="289" y="16339"/>
                    <a:pt x="427" y="16226"/>
                  </a:cubicBezTo>
                  <a:lnTo>
                    <a:pt x="4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42"/>
            <p:cNvSpPr/>
            <p:nvPr/>
          </p:nvSpPr>
          <p:spPr>
            <a:xfrm>
              <a:off x="8298487" y="3809659"/>
              <a:ext cx="35207" cy="1248154"/>
            </a:xfrm>
            <a:custGeom>
              <a:avLst/>
              <a:gdLst/>
              <a:ahLst/>
              <a:cxnLst/>
              <a:rect l="l" t="t" r="r" b="b"/>
              <a:pathLst>
                <a:path w="440" h="15599" extrusionOk="0">
                  <a:moveTo>
                    <a:pt x="0" y="0"/>
                  </a:moveTo>
                  <a:lnTo>
                    <a:pt x="0" y="15599"/>
                  </a:lnTo>
                  <a:cubicBezTo>
                    <a:pt x="151" y="15448"/>
                    <a:pt x="289" y="15297"/>
                    <a:pt x="440" y="15134"/>
                  </a:cubicBezTo>
                  <a:lnTo>
                    <a:pt x="4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42"/>
            <p:cNvSpPr/>
            <p:nvPr/>
          </p:nvSpPr>
          <p:spPr>
            <a:xfrm>
              <a:off x="8386824" y="3809659"/>
              <a:ext cx="35207" cy="1141734"/>
            </a:xfrm>
            <a:custGeom>
              <a:avLst/>
              <a:gdLst/>
              <a:ahLst/>
              <a:cxnLst/>
              <a:rect l="l" t="t" r="r" b="b"/>
              <a:pathLst>
                <a:path w="440" h="14269" extrusionOk="0">
                  <a:moveTo>
                    <a:pt x="1" y="0"/>
                  </a:moveTo>
                  <a:lnTo>
                    <a:pt x="1" y="14268"/>
                  </a:lnTo>
                  <a:cubicBezTo>
                    <a:pt x="164" y="14043"/>
                    <a:pt x="302" y="13817"/>
                    <a:pt x="440" y="13591"/>
                  </a:cubicBezTo>
                  <a:lnTo>
                    <a:pt x="4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2"/>
            <p:cNvSpPr/>
            <p:nvPr/>
          </p:nvSpPr>
          <p:spPr>
            <a:xfrm>
              <a:off x="8476201" y="3809659"/>
              <a:ext cx="34246" cy="978103"/>
            </a:xfrm>
            <a:custGeom>
              <a:avLst/>
              <a:gdLst/>
              <a:ahLst/>
              <a:cxnLst/>
              <a:rect l="l" t="t" r="r" b="b"/>
              <a:pathLst>
                <a:path w="428" h="12224" extrusionOk="0">
                  <a:moveTo>
                    <a:pt x="0" y="0"/>
                  </a:moveTo>
                  <a:lnTo>
                    <a:pt x="0" y="12223"/>
                  </a:lnTo>
                  <a:cubicBezTo>
                    <a:pt x="176" y="11784"/>
                    <a:pt x="314" y="11320"/>
                    <a:pt x="427" y="10855"/>
                  </a:cubicBezTo>
                  <a:lnTo>
                    <a:pt x="4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5" name="Google Shape;1615;p42"/>
          <p:cNvSpPr/>
          <p:nvPr/>
        </p:nvSpPr>
        <p:spPr>
          <a:xfrm flipH="1">
            <a:off x="1432746" y="4509105"/>
            <a:ext cx="715976" cy="714613"/>
          </a:xfrm>
          <a:custGeom>
            <a:avLst/>
            <a:gdLst/>
            <a:ahLst/>
            <a:cxnLst/>
            <a:rect l="l" t="t" r="r" b="b"/>
            <a:pathLst>
              <a:path w="6375" h="6363" extrusionOk="0">
                <a:moveTo>
                  <a:pt x="0" y="0"/>
                </a:moveTo>
                <a:lnTo>
                  <a:pt x="0" y="2874"/>
                </a:lnTo>
                <a:cubicBezTo>
                  <a:pt x="0" y="4806"/>
                  <a:pt x="1569" y="6362"/>
                  <a:pt x="3489" y="6362"/>
                </a:cubicBezTo>
                <a:lnTo>
                  <a:pt x="6375" y="6362"/>
                </a:lnTo>
                <a:lnTo>
                  <a:pt x="6375" y="3652"/>
                </a:lnTo>
                <a:cubicBezTo>
                  <a:pt x="6375" y="1631"/>
                  <a:pt x="4731" y="0"/>
                  <a:pt x="27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" name="Google Shape;1616;p42"/>
          <p:cNvSpPr txBox="1">
            <a:spLocks noGrp="1"/>
          </p:cNvSpPr>
          <p:nvPr>
            <p:ph type="subTitle" idx="2"/>
          </p:nvPr>
        </p:nvSpPr>
        <p:spPr>
          <a:xfrm>
            <a:off x="6345075" y="2138900"/>
            <a:ext cx="16806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7" name="Google Shape;1617;p42"/>
          <p:cNvSpPr txBox="1">
            <a:spLocks noGrp="1"/>
          </p:cNvSpPr>
          <p:nvPr>
            <p:ph type="subTitle" idx="3"/>
          </p:nvPr>
        </p:nvSpPr>
        <p:spPr>
          <a:xfrm>
            <a:off x="4619475" y="2138900"/>
            <a:ext cx="16806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"/>
          <p:cNvSpPr txBox="1">
            <a:spLocks noGrp="1"/>
          </p:cNvSpPr>
          <p:nvPr>
            <p:ph type="title"/>
          </p:nvPr>
        </p:nvSpPr>
        <p:spPr>
          <a:xfrm>
            <a:off x="713250" y="4291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grpSp>
        <p:nvGrpSpPr>
          <p:cNvPr id="160" name="Google Shape;160;p6"/>
          <p:cNvGrpSpPr/>
          <p:nvPr/>
        </p:nvGrpSpPr>
        <p:grpSpPr>
          <a:xfrm>
            <a:off x="7180332" y="-1497055"/>
            <a:ext cx="2487331" cy="2037063"/>
            <a:chOff x="7180332" y="-1497055"/>
            <a:chExt cx="2487331" cy="2037063"/>
          </a:xfrm>
        </p:grpSpPr>
        <p:sp>
          <p:nvSpPr>
            <p:cNvPr id="161" name="Google Shape;161;p6"/>
            <p:cNvSpPr/>
            <p:nvPr/>
          </p:nvSpPr>
          <p:spPr>
            <a:xfrm rot="10800000" flipH="1">
              <a:off x="7630746" y="-1497055"/>
              <a:ext cx="2036917" cy="2037063"/>
            </a:xfrm>
            <a:custGeom>
              <a:avLst/>
              <a:gdLst/>
              <a:ahLst/>
              <a:cxnLst/>
              <a:rect l="l" t="t" r="r" b="b"/>
              <a:pathLst>
                <a:path w="23429" h="23430" extrusionOk="0">
                  <a:moveTo>
                    <a:pt x="17882" y="1"/>
                  </a:moveTo>
                  <a:cubicBezTo>
                    <a:pt x="8006" y="1"/>
                    <a:pt x="0" y="8007"/>
                    <a:pt x="0" y="17883"/>
                  </a:cubicBezTo>
                  <a:lnTo>
                    <a:pt x="0" y="23429"/>
                  </a:lnTo>
                  <a:lnTo>
                    <a:pt x="5547" y="23429"/>
                  </a:lnTo>
                  <a:cubicBezTo>
                    <a:pt x="15423" y="23429"/>
                    <a:pt x="23429" y="15423"/>
                    <a:pt x="23429" y="5547"/>
                  </a:cubicBezTo>
                  <a:lnTo>
                    <a:pt x="234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6"/>
            <p:cNvSpPr/>
            <p:nvPr/>
          </p:nvSpPr>
          <p:spPr>
            <a:xfrm rot="10800000" flipH="1">
              <a:off x="7180332" y="-264468"/>
              <a:ext cx="182290" cy="459422"/>
            </a:xfrm>
            <a:custGeom>
              <a:avLst/>
              <a:gdLst/>
              <a:ahLst/>
              <a:cxnLst/>
              <a:rect l="l" t="t" r="r" b="b"/>
              <a:pathLst>
                <a:path w="2047" h="5159" extrusionOk="0">
                  <a:moveTo>
                    <a:pt x="1" y="1"/>
                  </a:moveTo>
                  <a:lnTo>
                    <a:pt x="1" y="741"/>
                  </a:lnTo>
                  <a:lnTo>
                    <a:pt x="1582" y="4719"/>
                  </a:lnTo>
                  <a:cubicBezTo>
                    <a:pt x="1720" y="4869"/>
                    <a:pt x="1883" y="5020"/>
                    <a:pt x="2046" y="515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6"/>
            <p:cNvSpPr/>
            <p:nvPr/>
          </p:nvSpPr>
          <p:spPr>
            <a:xfrm rot="10800000" flipH="1">
              <a:off x="7180332" y="-324758"/>
              <a:ext cx="272768" cy="686239"/>
            </a:xfrm>
            <a:custGeom>
              <a:avLst/>
              <a:gdLst/>
              <a:ahLst/>
              <a:cxnLst/>
              <a:rect l="l" t="t" r="r" b="b"/>
              <a:pathLst>
                <a:path w="3063" h="7706" extrusionOk="0">
                  <a:moveTo>
                    <a:pt x="1" y="1"/>
                  </a:moveTo>
                  <a:lnTo>
                    <a:pt x="1" y="741"/>
                  </a:lnTo>
                  <a:lnTo>
                    <a:pt x="2674" y="7492"/>
                  </a:lnTo>
                  <a:cubicBezTo>
                    <a:pt x="2799" y="7568"/>
                    <a:pt x="2925" y="7643"/>
                    <a:pt x="3063" y="77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6"/>
            <p:cNvSpPr/>
            <p:nvPr/>
          </p:nvSpPr>
          <p:spPr>
            <a:xfrm rot="10800000" flipH="1">
              <a:off x="7180332" y="-358333"/>
              <a:ext cx="352114" cy="872893"/>
            </a:xfrm>
            <a:custGeom>
              <a:avLst/>
              <a:gdLst/>
              <a:ahLst/>
              <a:cxnLst/>
              <a:rect l="l" t="t" r="r" b="b"/>
              <a:pathLst>
                <a:path w="3954" h="9802" extrusionOk="0">
                  <a:moveTo>
                    <a:pt x="1" y="1"/>
                  </a:moveTo>
                  <a:lnTo>
                    <a:pt x="1" y="590"/>
                  </a:lnTo>
                  <a:lnTo>
                    <a:pt x="3615" y="9676"/>
                  </a:lnTo>
                  <a:cubicBezTo>
                    <a:pt x="3728" y="9726"/>
                    <a:pt x="3841" y="9764"/>
                    <a:pt x="3954" y="9801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6"/>
            <p:cNvSpPr/>
            <p:nvPr/>
          </p:nvSpPr>
          <p:spPr>
            <a:xfrm rot="10800000" flipH="1">
              <a:off x="7225036" y="-376143"/>
              <a:ext cx="380076" cy="890703"/>
            </a:xfrm>
            <a:custGeom>
              <a:avLst/>
              <a:gdLst/>
              <a:ahLst/>
              <a:cxnLst/>
              <a:rect l="l" t="t" r="r" b="b"/>
              <a:pathLst>
                <a:path w="4268" h="10002" extrusionOk="0">
                  <a:moveTo>
                    <a:pt x="1" y="1"/>
                  </a:moveTo>
                  <a:lnTo>
                    <a:pt x="3954" y="9939"/>
                  </a:lnTo>
                  <a:cubicBezTo>
                    <a:pt x="4067" y="9964"/>
                    <a:pt x="4167" y="9989"/>
                    <a:pt x="4267" y="10002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6"/>
            <p:cNvSpPr/>
            <p:nvPr/>
          </p:nvSpPr>
          <p:spPr>
            <a:xfrm rot="10800000" flipH="1">
              <a:off x="7292091" y="-382911"/>
              <a:ext cx="382302" cy="897471"/>
            </a:xfrm>
            <a:custGeom>
              <a:avLst/>
              <a:gdLst/>
              <a:ahLst/>
              <a:cxnLst/>
              <a:rect l="l" t="t" r="r" b="b"/>
              <a:pathLst>
                <a:path w="4293" h="10078" extrusionOk="0">
                  <a:moveTo>
                    <a:pt x="1" y="1"/>
                  </a:moveTo>
                  <a:lnTo>
                    <a:pt x="3991" y="10065"/>
                  </a:lnTo>
                  <a:cubicBezTo>
                    <a:pt x="4092" y="10077"/>
                    <a:pt x="4192" y="10077"/>
                    <a:pt x="4293" y="10077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6"/>
            <p:cNvSpPr/>
            <p:nvPr/>
          </p:nvSpPr>
          <p:spPr>
            <a:xfrm rot="10800000" flipH="1">
              <a:off x="7358079" y="-383980"/>
              <a:ext cx="383371" cy="898540"/>
            </a:xfrm>
            <a:custGeom>
              <a:avLst/>
              <a:gdLst/>
              <a:ahLst/>
              <a:cxnLst/>
              <a:rect l="l" t="t" r="r" b="b"/>
              <a:pathLst>
                <a:path w="4305" h="10090" extrusionOk="0">
                  <a:moveTo>
                    <a:pt x="0" y="1"/>
                  </a:moveTo>
                  <a:lnTo>
                    <a:pt x="4003" y="10090"/>
                  </a:lnTo>
                  <a:lnTo>
                    <a:pt x="4304" y="100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6"/>
            <p:cNvSpPr/>
            <p:nvPr/>
          </p:nvSpPr>
          <p:spPr>
            <a:xfrm rot="10800000" flipH="1">
              <a:off x="7423977" y="-383980"/>
              <a:ext cx="383371" cy="898540"/>
            </a:xfrm>
            <a:custGeom>
              <a:avLst/>
              <a:gdLst/>
              <a:ahLst/>
              <a:cxnLst/>
              <a:rect l="l" t="t" r="r" b="b"/>
              <a:pathLst>
                <a:path w="4305" h="10090" extrusionOk="0">
                  <a:moveTo>
                    <a:pt x="1" y="1"/>
                  </a:moveTo>
                  <a:lnTo>
                    <a:pt x="4016" y="10090"/>
                  </a:lnTo>
                  <a:lnTo>
                    <a:pt x="4305" y="100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6"/>
            <p:cNvSpPr/>
            <p:nvPr/>
          </p:nvSpPr>
          <p:spPr>
            <a:xfrm rot="10800000" flipH="1">
              <a:off x="7489875" y="-383980"/>
              <a:ext cx="383460" cy="898540"/>
            </a:xfrm>
            <a:custGeom>
              <a:avLst/>
              <a:gdLst/>
              <a:ahLst/>
              <a:cxnLst/>
              <a:rect l="l" t="t" r="r" b="b"/>
              <a:pathLst>
                <a:path w="4306" h="10090" extrusionOk="0">
                  <a:moveTo>
                    <a:pt x="1" y="1"/>
                  </a:moveTo>
                  <a:lnTo>
                    <a:pt x="4017" y="10090"/>
                  </a:lnTo>
                  <a:lnTo>
                    <a:pt x="4305" y="10090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6"/>
            <p:cNvSpPr/>
            <p:nvPr/>
          </p:nvSpPr>
          <p:spPr>
            <a:xfrm rot="10800000" flipH="1">
              <a:off x="7556931" y="-383980"/>
              <a:ext cx="382302" cy="898540"/>
            </a:xfrm>
            <a:custGeom>
              <a:avLst/>
              <a:gdLst/>
              <a:ahLst/>
              <a:cxnLst/>
              <a:rect l="l" t="t" r="r" b="b"/>
              <a:pathLst>
                <a:path w="4293" h="10090" extrusionOk="0">
                  <a:moveTo>
                    <a:pt x="1" y="1"/>
                  </a:moveTo>
                  <a:lnTo>
                    <a:pt x="4004" y="10090"/>
                  </a:lnTo>
                  <a:lnTo>
                    <a:pt x="4293" y="10090"/>
                  </a:lnTo>
                  <a:lnTo>
                    <a:pt x="289" y="13"/>
                  </a:lnTo>
                  <a:cubicBezTo>
                    <a:pt x="227" y="13"/>
                    <a:pt x="177" y="1"/>
                    <a:pt x="1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6"/>
            <p:cNvSpPr/>
            <p:nvPr/>
          </p:nvSpPr>
          <p:spPr>
            <a:xfrm rot="10800000" flipH="1">
              <a:off x="7623987" y="-383980"/>
              <a:ext cx="382302" cy="895156"/>
            </a:xfrm>
            <a:custGeom>
              <a:avLst/>
              <a:gdLst/>
              <a:ahLst/>
              <a:cxnLst/>
              <a:rect l="l" t="t" r="r" b="b"/>
              <a:pathLst>
                <a:path w="4293" h="10052" extrusionOk="0">
                  <a:moveTo>
                    <a:pt x="1" y="0"/>
                  </a:moveTo>
                  <a:lnTo>
                    <a:pt x="3991" y="10052"/>
                  </a:lnTo>
                  <a:lnTo>
                    <a:pt x="4293" y="10052"/>
                  </a:lnTo>
                  <a:lnTo>
                    <a:pt x="315" y="50"/>
                  </a:lnTo>
                  <a:cubicBezTo>
                    <a:pt x="214" y="25"/>
                    <a:pt x="101" y="13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6"/>
            <p:cNvSpPr/>
            <p:nvPr/>
          </p:nvSpPr>
          <p:spPr>
            <a:xfrm rot="10800000" flipH="1">
              <a:off x="7695495" y="-383979"/>
              <a:ext cx="376692" cy="881798"/>
            </a:xfrm>
            <a:custGeom>
              <a:avLst/>
              <a:gdLst/>
              <a:ahLst/>
              <a:cxnLst/>
              <a:rect l="l" t="t" r="r" b="b"/>
              <a:pathLst>
                <a:path w="4230" h="9902" extrusionOk="0">
                  <a:moveTo>
                    <a:pt x="1" y="1"/>
                  </a:moveTo>
                  <a:lnTo>
                    <a:pt x="3941" y="9902"/>
                  </a:lnTo>
                  <a:lnTo>
                    <a:pt x="4230" y="9902"/>
                  </a:lnTo>
                  <a:lnTo>
                    <a:pt x="327" y="101"/>
                  </a:lnTo>
                  <a:cubicBezTo>
                    <a:pt x="227" y="64"/>
                    <a:pt x="114" y="2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6"/>
            <p:cNvSpPr/>
            <p:nvPr/>
          </p:nvSpPr>
          <p:spPr>
            <a:xfrm rot="10800000" flipH="1">
              <a:off x="7772614" y="-296797"/>
              <a:ext cx="305183" cy="767811"/>
            </a:xfrm>
            <a:custGeom>
              <a:avLst/>
              <a:gdLst/>
              <a:ahLst/>
              <a:cxnLst/>
              <a:rect l="l" t="t" r="r" b="b"/>
              <a:pathLst>
                <a:path w="3427" h="8622" extrusionOk="0">
                  <a:moveTo>
                    <a:pt x="1" y="1"/>
                  </a:moveTo>
                  <a:lnTo>
                    <a:pt x="3427" y="8622"/>
                  </a:lnTo>
                  <a:lnTo>
                    <a:pt x="3427" y="7882"/>
                  </a:lnTo>
                  <a:lnTo>
                    <a:pt x="365" y="177"/>
                  </a:lnTo>
                  <a:cubicBezTo>
                    <a:pt x="239" y="114"/>
                    <a:pt x="126" y="5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6"/>
            <p:cNvSpPr/>
            <p:nvPr/>
          </p:nvSpPr>
          <p:spPr>
            <a:xfrm rot="10800000" flipH="1">
              <a:off x="7857569" y="-130357"/>
              <a:ext cx="220227" cy="553283"/>
            </a:xfrm>
            <a:custGeom>
              <a:avLst/>
              <a:gdLst/>
              <a:ahLst/>
              <a:cxnLst/>
              <a:rect l="l" t="t" r="r" b="b"/>
              <a:pathLst>
                <a:path w="2473" h="6213" extrusionOk="0">
                  <a:moveTo>
                    <a:pt x="1" y="1"/>
                  </a:moveTo>
                  <a:lnTo>
                    <a:pt x="2473" y="6212"/>
                  </a:lnTo>
                  <a:lnTo>
                    <a:pt x="2473" y="5472"/>
                  </a:lnTo>
                  <a:lnTo>
                    <a:pt x="415" y="314"/>
                  </a:lnTo>
                  <a:cubicBezTo>
                    <a:pt x="289" y="201"/>
                    <a:pt x="151" y="10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6"/>
            <p:cNvSpPr/>
            <p:nvPr/>
          </p:nvSpPr>
          <p:spPr>
            <a:xfrm rot="10800000" flipH="1">
              <a:off x="7962650" y="39556"/>
              <a:ext cx="114076" cy="287283"/>
            </a:xfrm>
            <a:custGeom>
              <a:avLst/>
              <a:gdLst/>
              <a:ahLst/>
              <a:cxnLst/>
              <a:rect l="l" t="t" r="r" b="b"/>
              <a:pathLst>
                <a:path w="1281" h="3226" extrusionOk="0">
                  <a:moveTo>
                    <a:pt x="0" y="1"/>
                  </a:moveTo>
                  <a:lnTo>
                    <a:pt x="1280" y="3226"/>
                  </a:lnTo>
                  <a:cubicBezTo>
                    <a:pt x="1192" y="2009"/>
                    <a:pt x="728" y="892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6" name="Google Shape;176;p6"/>
          <p:cNvSpPr/>
          <p:nvPr/>
        </p:nvSpPr>
        <p:spPr>
          <a:xfrm>
            <a:off x="8589232" y="1135616"/>
            <a:ext cx="263914" cy="262843"/>
          </a:xfrm>
          <a:custGeom>
            <a:avLst/>
            <a:gdLst/>
            <a:ahLst/>
            <a:cxnLst/>
            <a:rect l="l" t="t" r="r" b="b"/>
            <a:pathLst>
              <a:path w="3201" h="3188" extrusionOk="0">
                <a:moveTo>
                  <a:pt x="2435" y="0"/>
                </a:moveTo>
                <a:cubicBezTo>
                  <a:pt x="1092" y="0"/>
                  <a:pt x="0" y="1080"/>
                  <a:pt x="0" y="2435"/>
                </a:cubicBezTo>
                <a:lnTo>
                  <a:pt x="0" y="3188"/>
                </a:lnTo>
                <a:lnTo>
                  <a:pt x="753" y="3188"/>
                </a:lnTo>
                <a:cubicBezTo>
                  <a:pt x="2108" y="3188"/>
                  <a:pt x="3200" y="2096"/>
                  <a:pt x="3200" y="753"/>
                </a:cubicBezTo>
                <a:lnTo>
                  <a:pt x="32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6"/>
          <p:cNvSpPr/>
          <p:nvPr/>
        </p:nvSpPr>
        <p:spPr>
          <a:xfrm>
            <a:off x="7720976" y="195903"/>
            <a:ext cx="344033" cy="344098"/>
          </a:xfrm>
          <a:custGeom>
            <a:avLst/>
            <a:gdLst/>
            <a:ahLst/>
            <a:cxnLst/>
            <a:rect l="l" t="t" r="r" b="b"/>
            <a:pathLst>
              <a:path w="5246" h="5247" extrusionOk="0">
                <a:moveTo>
                  <a:pt x="0" y="1"/>
                </a:moveTo>
                <a:lnTo>
                  <a:pt x="0" y="2372"/>
                </a:lnTo>
                <a:cubicBezTo>
                  <a:pt x="0" y="3966"/>
                  <a:pt x="1280" y="5246"/>
                  <a:pt x="2874" y="5246"/>
                </a:cubicBezTo>
                <a:lnTo>
                  <a:pt x="5246" y="5246"/>
                </a:lnTo>
                <a:lnTo>
                  <a:pt x="5246" y="3012"/>
                </a:lnTo>
                <a:cubicBezTo>
                  <a:pt x="5246" y="1356"/>
                  <a:pt x="3890" y="1"/>
                  <a:pt x="223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8" name="Google Shape;178;p6"/>
          <p:cNvGrpSpPr/>
          <p:nvPr/>
        </p:nvGrpSpPr>
        <p:grpSpPr>
          <a:xfrm flipH="1">
            <a:off x="-323125" y="3869044"/>
            <a:ext cx="3545529" cy="1688867"/>
            <a:chOff x="4063975" y="-1169456"/>
            <a:chExt cx="3545529" cy="1688867"/>
          </a:xfrm>
        </p:grpSpPr>
        <p:sp>
          <p:nvSpPr>
            <p:cNvPr id="179" name="Google Shape;179;p6"/>
            <p:cNvSpPr/>
            <p:nvPr/>
          </p:nvSpPr>
          <p:spPr>
            <a:xfrm flipH="1">
              <a:off x="5920692" y="-1169456"/>
              <a:ext cx="1688812" cy="1688867"/>
            </a:xfrm>
            <a:custGeom>
              <a:avLst/>
              <a:gdLst/>
              <a:ahLst/>
              <a:cxnLst/>
              <a:rect l="l" t="t" r="r" b="b"/>
              <a:pathLst>
                <a:path w="21974" h="21974" extrusionOk="0">
                  <a:moveTo>
                    <a:pt x="16779" y="0"/>
                  </a:moveTo>
                  <a:cubicBezTo>
                    <a:pt x="7505" y="0"/>
                    <a:pt x="1" y="7505"/>
                    <a:pt x="1" y="16766"/>
                  </a:cubicBezTo>
                  <a:lnTo>
                    <a:pt x="1" y="21973"/>
                  </a:lnTo>
                  <a:lnTo>
                    <a:pt x="5196" y="21973"/>
                  </a:lnTo>
                  <a:cubicBezTo>
                    <a:pt x="14470" y="21973"/>
                    <a:pt x="21974" y="14457"/>
                    <a:pt x="21974" y="5196"/>
                  </a:cubicBezTo>
                  <a:lnTo>
                    <a:pt x="219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0" name="Google Shape;180;p6"/>
            <p:cNvGrpSpPr/>
            <p:nvPr/>
          </p:nvGrpSpPr>
          <p:grpSpPr>
            <a:xfrm flipH="1">
              <a:off x="5560019" y="-414208"/>
              <a:ext cx="877847" cy="868009"/>
              <a:chOff x="6088588" y="-408158"/>
              <a:chExt cx="877847" cy="868009"/>
            </a:xfrm>
          </p:grpSpPr>
          <p:sp>
            <p:nvSpPr>
              <p:cNvPr id="181" name="Google Shape;181;p6"/>
              <p:cNvSpPr/>
              <p:nvPr/>
            </p:nvSpPr>
            <p:spPr>
              <a:xfrm>
                <a:off x="6088588" y="-408158"/>
                <a:ext cx="55755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640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6401" y="289"/>
                    </a:lnTo>
                    <a:cubicBezTo>
                      <a:pt x="6100" y="176"/>
                      <a:pt x="5773" y="76"/>
                      <a:pt x="544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6"/>
              <p:cNvSpPr/>
              <p:nvPr/>
            </p:nvSpPr>
            <p:spPr>
              <a:xfrm>
                <a:off x="6088588" y="-348055"/>
                <a:ext cx="669054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7681" y="289"/>
                    </a:lnTo>
                    <a:cubicBezTo>
                      <a:pt x="7555" y="189"/>
                      <a:pt x="7417" y="101"/>
                      <a:pt x="726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6"/>
              <p:cNvSpPr/>
              <p:nvPr/>
            </p:nvSpPr>
            <p:spPr>
              <a:xfrm>
                <a:off x="6088588" y="-287865"/>
                <a:ext cx="738999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484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8484" y="289"/>
                    </a:lnTo>
                    <a:cubicBezTo>
                      <a:pt x="8396" y="201"/>
                      <a:pt x="8308" y="113"/>
                      <a:pt x="820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6"/>
              <p:cNvSpPr/>
              <p:nvPr/>
            </p:nvSpPr>
            <p:spPr>
              <a:xfrm>
                <a:off x="6088588" y="-227762"/>
                <a:ext cx="78821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049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049" y="289"/>
                    </a:lnTo>
                    <a:cubicBezTo>
                      <a:pt x="8986" y="201"/>
                      <a:pt x="8923" y="113"/>
                      <a:pt x="884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6"/>
              <p:cNvSpPr/>
              <p:nvPr/>
            </p:nvSpPr>
            <p:spPr>
              <a:xfrm>
                <a:off x="6088588" y="-167659"/>
                <a:ext cx="824275" cy="26306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302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463" y="302"/>
                    </a:lnTo>
                    <a:cubicBezTo>
                      <a:pt x="9425" y="201"/>
                      <a:pt x="9375" y="113"/>
                      <a:pt x="9325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6"/>
              <p:cNvSpPr/>
              <p:nvPr/>
            </p:nvSpPr>
            <p:spPr>
              <a:xfrm>
                <a:off x="6088588" y="-106424"/>
                <a:ext cx="85049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764" h="289" extrusionOk="0">
                    <a:moveTo>
                      <a:pt x="1" y="0"/>
                    </a:moveTo>
                    <a:lnTo>
                      <a:pt x="1" y="264"/>
                    </a:lnTo>
                    <a:lnTo>
                      <a:pt x="9764" y="289"/>
                    </a:lnTo>
                    <a:cubicBezTo>
                      <a:pt x="9726" y="188"/>
                      <a:pt x="9689" y="101"/>
                      <a:pt x="9663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6"/>
              <p:cNvSpPr/>
              <p:nvPr/>
            </p:nvSpPr>
            <p:spPr>
              <a:xfrm>
                <a:off x="6088588" y="-46321"/>
                <a:ext cx="866956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953" h="289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151"/>
                      <a:pt x="1" y="214"/>
                      <a:pt x="1" y="264"/>
                    </a:cubicBezTo>
                    <a:lnTo>
                      <a:pt x="9952" y="289"/>
                    </a:lnTo>
                    <a:cubicBezTo>
                      <a:pt x="9940" y="189"/>
                      <a:pt x="9914" y="101"/>
                      <a:pt x="9889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6"/>
              <p:cNvSpPr/>
              <p:nvPr/>
            </p:nvSpPr>
            <p:spPr>
              <a:xfrm>
                <a:off x="6090766" y="13782"/>
                <a:ext cx="87348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10028" h="290" extrusionOk="0">
                    <a:moveTo>
                      <a:pt x="1" y="1"/>
                    </a:moveTo>
                    <a:cubicBezTo>
                      <a:pt x="13" y="88"/>
                      <a:pt x="26" y="176"/>
                      <a:pt x="39" y="264"/>
                    </a:cubicBezTo>
                    <a:lnTo>
                      <a:pt x="10027" y="289"/>
                    </a:lnTo>
                    <a:cubicBezTo>
                      <a:pt x="10027" y="201"/>
                      <a:pt x="10015" y="101"/>
                      <a:pt x="10002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6"/>
              <p:cNvSpPr/>
              <p:nvPr/>
            </p:nvSpPr>
            <p:spPr>
              <a:xfrm>
                <a:off x="6101741" y="73885"/>
                <a:ext cx="86469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927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" y="89"/>
                      <a:pt x="38" y="176"/>
                      <a:pt x="63" y="264"/>
                    </a:cubicBezTo>
                    <a:lnTo>
                      <a:pt x="9927" y="289"/>
                    </a:lnTo>
                    <a:lnTo>
                      <a:pt x="9927" y="114"/>
                    </a:lnTo>
                    <a:cubicBezTo>
                      <a:pt x="9927" y="76"/>
                      <a:pt x="9927" y="51"/>
                      <a:pt x="9927" y="1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6"/>
              <p:cNvSpPr/>
              <p:nvPr/>
            </p:nvSpPr>
            <p:spPr>
              <a:xfrm>
                <a:off x="6119250" y="133988"/>
                <a:ext cx="847183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" y="89"/>
                      <a:pt x="63" y="177"/>
                      <a:pt x="101" y="264"/>
                    </a:cubicBezTo>
                    <a:lnTo>
                      <a:pt x="9726" y="289"/>
                    </a:lnTo>
                    <a:lnTo>
                      <a:pt x="9726" y="1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6"/>
              <p:cNvSpPr/>
              <p:nvPr/>
            </p:nvSpPr>
            <p:spPr>
              <a:xfrm>
                <a:off x="6145469" y="194179"/>
                <a:ext cx="820965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425" h="289" extrusionOk="0">
                    <a:moveTo>
                      <a:pt x="0" y="0"/>
                    </a:moveTo>
                    <a:cubicBezTo>
                      <a:pt x="51" y="88"/>
                      <a:pt x="101" y="188"/>
                      <a:pt x="151" y="276"/>
                    </a:cubicBezTo>
                    <a:lnTo>
                      <a:pt x="9425" y="289"/>
                    </a:lnTo>
                    <a:lnTo>
                      <a:pt x="9425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6"/>
              <p:cNvSpPr/>
              <p:nvPr/>
            </p:nvSpPr>
            <p:spPr>
              <a:xfrm>
                <a:off x="6182663" y="254282"/>
                <a:ext cx="783771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289" extrusionOk="0">
                    <a:moveTo>
                      <a:pt x="0" y="0"/>
                    </a:moveTo>
                    <a:cubicBezTo>
                      <a:pt x="75" y="88"/>
                      <a:pt x="138" y="188"/>
                      <a:pt x="213" y="276"/>
                    </a:cubicBezTo>
                    <a:lnTo>
                      <a:pt x="8998" y="289"/>
                    </a:lnTo>
                    <a:lnTo>
                      <a:pt x="8998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6"/>
              <p:cNvSpPr/>
              <p:nvPr/>
            </p:nvSpPr>
            <p:spPr>
              <a:xfrm>
                <a:off x="6233968" y="314385"/>
                <a:ext cx="732466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8409" h="29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1" y="101"/>
                      <a:pt x="189" y="189"/>
                      <a:pt x="289" y="277"/>
                    </a:cubicBezTo>
                    <a:lnTo>
                      <a:pt x="8409" y="289"/>
                    </a:lnTo>
                    <a:lnTo>
                      <a:pt x="8409" y="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6"/>
              <p:cNvSpPr/>
              <p:nvPr/>
            </p:nvSpPr>
            <p:spPr>
              <a:xfrm>
                <a:off x="6307224" y="374488"/>
                <a:ext cx="65921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568" h="29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9" y="101"/>
                      <a:pt x="289" y="189"/>
                      <a:pt x="440" y="277"/>
                    </a:cubicBezTo>
                    <a:lnTo>
                      <a:pt x="7568" y="289"/>
                    </a:lnTo>
                    <a:lnTo>
                      <a:pt x="7568" y="2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6"/>
              <p:cNvSpPr/>
              <p:nvPr/>
            </p:nvSpPr>
            <p:spPr>
              <a:xfrm>
                <a:off x="6427430" y="435723"/>
                <a:ext cx="539006" cy="24128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27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3" y="126"/>
                      <a:pt x="829" y="226"/>
                      <a:pt x="1256" y="276"/>
                    </a:cubicBezTo>
                    <a:lnTo>
                      <a:pt x="6188" y="276"/>
                    </a:lnTo>
                    <a:lnTo>
                      <a:pt x="6188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6" name="Google Shape;196;p6"/>
            <p:cNvSpPr/>
            <p:nvPr/>
          </p:nvSpPr>
          <p:spPr>
            <a:xfrm>
              <a:off x="4628261" y="-546774"/>
              <a:ext cx="781992" cy="781992"/>
            </a:xfrm>
            <a:custGeom>
              <a:avLst/>
              <a:gdLst/>
              <a:ahLst/>
              <a:cxnLst/>
              <a:rect l="l" t="t" r="r" b="b"/>
              <a:pathLst>
                <a:path w="7606" h="7606" extrusionOk="0">
                  <a:moveTo>
                    <a:pt x="0" y="1"/>
                  </a:moveTo>
                  <a:lnTo>
                    <a:pt x="0" y="3251"/>
                  </a:lnTo>
                  <a:cubicBezTo>
                    <a:pt x="0" y="5660"/>
                    <a:pt x="1946" y="7605"/>
                    <a:pt x="4367" y="7605"/>
                  </a:cubicBezTo>
                  <a:lnTo>
                    <a:pt x="7605" y="7605"/>
                  </a:lnTo>
                  <a:lnTo>
                    <a:pt x="7605" y="4167"/>
                  </a:lnTo>
                  <a:cubicBezTo>
                    <a:pt x="7605" y="1871"/>
                    <a:pt x="5735" y="1"/>
                    <a:pt x="34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81C241"/>
                </a:solidFill>
              </a:endParaRPr>
            </a:p>
          </p:txBody>
        </p:sp>
        <p:sp>
          <p:nvSpPr>
            <p:cNvPr id="197" name="Google Shape;197;p6"/>
            <p:cNvSpPr/>
            <p:nvPr/>
          </p:nvSpPr>
          <p:spPr>
            <a:xfrm flipH="1">
              <a:off x="4063975" y="-150121"/>
              <a:ext cx="510096" cy="509135"/>
            </a:xfrm>
            <a:custGeom>
              <a:avLst/>
              <a:gdLst/>
              <a:ahLst/>
              <a:cxnLst/>
              <a:rect l="l" t="t" r="r" b="b"/>
              <a:pathLst>
                <a:path w="6375" h="6363" extrusionOk="0">
                  <a:moveTo>
                    <a:pt x="0" y="0"/>
                  </a:moveTo>
                  <a:lnTo>
                    <a:pt x="0" y="2874"/>
                  </a:lnTo>
                  <a:cubicBezTo>
                    <a:pt x="0" y="4806"/>
                    <a:pt x="1569" y="6362"/>
                    <a:pt x="3489" y="6362"/>
                  </a:cubicBezTo>
                  <a:lnTo>
                    <a:pt x="6375" y="6362"/>
                  </a:lnTo>
                  <a:lnTo>
                    <a:pt x="6375" y="3652"/>
                  </a:lnTo>
                  <a:cubicBezTo>
                    <a:pt x="6375" y="1631"/>
                    <a:pt x="4731" y="0"/>
                    <a:pt x="27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7"/>
          <p:cNvSpPr txBox="1">
            <a:spLocks noGrp="1"/>
          </p:cNvSpPr>
          <p:nvPr>
            <p:ph type="title"/>
          </p:nvPr>
        </p:nvSpPr>
        <p:spPr>
          <a:xfrm>
            <a:off x="713225" y="1532425"/>
            <a:ext cx="35097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0" name="Google Shape;200;p7"/>
          <p:cNvSpPr txBox="1">
            <a:spLocks noGrp="1"/>
          </p:cNvSpPr>
          <p:nvPr>
            <p:ph type="body" idx="1"/>
          </p:nvPr>
        </p:nvSpPr>
        <p:spPr>
          <a:xfrm>
            <a:off x="713225" y="2339775"/>
            <a:ext cx="3509700" cy="14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1" name="Google Shape;201;p7"/>
          <p:cNvSpPr/>
          <p:nvPr/>
        </p:nvSpPr>
        <p:spPr>
          <a:xfrm>
            <a:off x="-9675" y="-1163406"/>
            <a:ext cx="1688812" cy="1688867"/>
          </a:xfrm>
          <a:custGeom>
            <a:avLst/>
            <a:gdLst/>
            <a:ahLst/>
            <a:cxnLst/>
            <a:rect l="l" t="t" r="r" b="b"/>
            <a:pathLst>
              <a:path w="21974" h="21974" extrusionOk="0">
                <a:moveTo>
                  <a:pt x="16779" y="0"/>
                </a:moveTo>
                <a:cubicBezTo>
                  <a:pt x="7505" y="0"/>
                  <a:pt x="1" y="7505"/>
                  <a:pt x="1" y="16766"/>
                </a:cubicBezTo>
                <a:lnTo>
                  <a:pt x="1" y="21973"/>
                </a:lnTo>
                <a:lnTo>
                  <a:pt x="5196" y="21973"/>
                </a:lnTo>
                <a:cubicBezTo>
                  <a:pt x="14470" y="21973"/>
                  <a:pt x="21974" y="14457"/>
                  <a:pt x="21974" y="5196"/>
                </a:cubicBezTo>
                <a:lnTo>
                  <a:pt x="2197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02;p7"/>
          <p:cNvGrpSpPr/>
          <p:nvPr/>
        </p:nvGrpSpPr>
        <p:grpSpPr>
          <a:xfrm>
            <a:off x="1161963" y="-408158"/>
            <a:ext cx="877847" cy="868009"/>
            <a:chOff x="6088588" y="-408158"/>
            <a:chExt cx="877847" cy="868009"/>
          </a:xfrm>
        </p:grpSpPr>
        <p:sp>
          <p:nvSpPr>
            <p:cNvPr id="203" name="Google Shape;203;p7"/>
            <p:cNvSpPr/>
            <p:nvPr/>
          </p:nvSpPr>
          <p:spPr>
            <a:xfrm>
              <a:off x="6088588" y="-408158"/>
              <a:ext cx="557559" cy="25260"/>
            </a:xfrm>
            <a:custGeom>
              <a:avLst/>
              <a:gdLst/>
              <a:ahLst/>
              <a:cxnLst/>
              <a:rect l="l" t="t" r="r" b="b"/>
              <a:pathLst>
                <a:path w="6401" h="290" extrusionOk="0">
                  <a:moveTo>
                    <a:pt x="1" y="1"/>
                  </a:moveTo>
                  <a:lnTo>
                    <a:pt x="1" y="277"/>
                  </a:lnTo>
                  <a:lnTo>
                    <a:pt x="6401" y="289"/>
                  </a:lnTo>
                  <a:cubicBezTo>
                    <a:pt x="6100" y="176"/>
                    <a:pt x="5773" y="76"/>
                    <a:pt x="5447" y="1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6088588" y="-348055"/>
              <a:ext cx="669054" cy="25260"/>
            </a:xfrm>
            <a:custGeom>
              <a:avLst/>
              <a:gdLst/>
              <a:ahLst/>
              <a:cxnLst/>
              <a:rect l="l" t="t" r="r" b="b"/>
              <a:pathLst>
                <a:path w="7681" h="290" extrusionOk="0">
                  <a:moveTo>
                    <a:pt x="1" y="1"/>
                  </a:moveTo>
                  <a:lnTo>
                    <a:pt x="1" y="277"/>
                  </a:lnTo>
                  <a:lnTo>
                    <a:pt x="7681" y="289"/>
                  </a:lnTo>
                  <a:cubicBezTo>
                    <a:pt x="7555" y="189"/>
                    <a:pt x="7417" y="101"/>
                    <a:pt x="7267" y="1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6088588" y="-287865"/>
              <a:ext cx="738999" cy="25173"/>
            </a:xfrm>
            <a:custGeom>
              <a:avLst/>
              <a:gdLst/>
              <a:ahLst/>
              <a:cxnLst/>
              <a:rect l="l" t="t" r="r" b="b"/>
              <a:pathLst>
                <a:path w="8484" h="289" extrusionOk="0">
                  <a:moveTo>
                    <a:pt x="1" y="0"/>
                  </a:moveTo>
                  <a:lnTo>
                    <a:pt x="1" y="276"/>
                  </a:lnTo>
                  <a:lnTo>
                    <a:pt x="8484" y="289"/>
                  </a:lnTo>
                  <a:cubicBezTo>
                    <a:pt x="8396" y="201"/>
                    <a:pt x="8308" y="113"/>
                    <a:pt x="8208" y="2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6088588" y="-227762"/>
              <a:ext cx="788213" cy="25173"/>
            </a:xfrm>
            <a:custGeom>
              <a:avLst/>
              <a:gdLst/>
              <a:ahLst/>
              <a:cxnLst/>
              <a:rect l="l" t="t" r="r" b="b"/>
              <a:pathLst>
                <a:path w="9049" h="289" extrusionOk="0">
                  <a:moveTo>
                    <a:pt x="1" y="0"/>
                  </a:moveTo>
                  <a:lnTo>
                    <a:pt x="1" y="276"/>
                  </a:lnTo>
                  <a:lnTo>
                    <a:pt x="9049" y="289"/>
                  </a:lnTo>
                  <a:cubicBezTo>
                    <a:pt x="8986" y="201"/>
                    <a:pt x="8923" y="113"/>
                    <a:pt x="8848" y="2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6088588" y="-167659"/>
              <a:ext cx="824275" cy="26306"/>
            </a:xfrm>
            <a:custGeom>
              <a:avLst/>
              <a:gdLst/>
              <a:ahLst/>
              <a:cxnLst/>
              <a:rect l="l" t="t" r="r" b="b"/>
              <a:pathLst>
                <a:path w="9463" h="302" extrusionOk="0">
                  <a:moveTo>
                    <a:pt x="1" y="0"/>
                  </a:moveTo>
                  <a:lnTo>
                    <a:pt x="1" y="276"/>
                  </a:lnTo>
                  <a:lnTo>
                    <a:pt x="9463" y="302"/>
                  </a:lnTo>
                  <a:cubicBezTo>
                    <a:pt x="9425" y="201"/>
                    <a:pt x="9375" y="113"/>
                    <a:pt x="9325" y="2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6088588" y="-106424"/>
              <a:ext cx="850493" cy="25173"/>
            </a:xfrm>
            <a:custGeom>
              <a:avLst/>
              <a:gdLst/>
              <a:ahLst/>
              <a:cxnLst/>
              <a:rect l="l" t="t" r="r" b="b"/>
              <a:pathLst>
                <a:path w="9764" h="289" extrusionOk="0">
                  <a:moveTo>
                    <a:pt x="1" y="0"/>
                  </a:moveTo>
                  <a:lnTo>
                    <a:pt x="1" y="264"/>
                  </a:lnTo>
                  <a:lnTo>
                    <a:pt x="9764" y="289"/>
                  </a:lnTo>
                  <a:cubicBezTo>
                    <a:pt x="9726" y="188"/>
                    <a:pt x="9689" y="101"/>
                    <a:pt x="9663" y="1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6088588" y="-46321"/>
              <a:ext cx="866956" cy="25173"/>
            </a:xfrm>
            <a:custGeom>
              <a:avLst/>
              <a:gdLst/>
              <a:ahLst/>
              <a:cxnLst/>
              <a:rect l="l" t="t" r="r" b="b"/>
              <a:pathLst>
                <a:path w="9953" h="289" extrusionOk="0">
                  <a:moveTo>
                    <a:pt x="1" y="0"/>
                  </a:moveTo>
                  <a:lnTo>
                    <a:pt x="1" y="101"/>
                  </a:lnTo>
                  <a:cubicBezTo>
                    <a:pt x="1" y="151"/>
                    <a:pt x="1" y="214"/>
                    <a:pt x="1" y="264"/>
                  </a:cubicBezTo>
                  <a:lnTo>
                    <a:pt x="9952" y="289"/>
                  </a:lnTo>
                  <a:cubicBezTo>
                    <a:pt x="9940" y="189"/>
                    <a:pt x="9914" y="101"/>
                    <a:pt x="9889" y="1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6090766" y="13782"/>
              <a:ext cx="873489" cy="25260"/>
            </a:xfrm>
            <a:custGeom>
              <a:avLst/>
              <a:gdLst/>
              <a:ahLst/>
              <a:cxnLst/>
              <a:rect l="l" t="t" r="r" b="b"/>
              <a:pathLst>
                <a:path w="10028" h="290" extrusionOk="0">
                  <a:moveTo>
                    <a:pt x="1" y="1"/>
                  </a:moveTo>
                  <a:cubicBezTo>
                    <a:pt x="13" y="88"/>
                    <a:pt x="26" y="176"/>
                    <a:pt x="39" y="264"/>
                  </a:cubicBezTo>
                  <a:lnTo>
                    <a:pt x="10027" y="289"/>
                  </a:lnTo>
                  <a:cubicBezTo>
                    <a:pt x="10027" y="201"/>
                    <a:pt x="10015" y="101"/>
                    <a:pt x="10002" y="1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6101741" y="73885"/>
              <a:ext cx="864691" cy="25260"/>
            </a:xfrm>
            <a:custGeom>
              <a:avLst/>
              <a:gdLst/>
              <a:ahLst/>
              <a:cxnLst/>
              <a:rect l="l" t="t" r="r" b="b"/>
              <a:pathLst>
                <a:path w="9927" h="290" extrusionOk="0">
                  <a:moveTo>
                    <a:pt x="0" y="1"/>
                  </a:moveTo>
                  <a:lnTo>
                    <a:pt x="0" y="1"/>
                  </a:lnTo>
                  <a:cubicBezTo>
                    <a:pt x="13" y="89"/>
                    <a:pt x="38" y="176"/>
                    <a:pt x="63" y="264"/>
                  </a:cubicBezTo>
                  <a:lnTo>
                    <a:pt x="9927" y="289"/>
                  </a:lnTo>
                  <a:lnTo>
                    <a:pt x="9927" y="114"/>
                  </a:lnTo>
                  <a:cubicBezTo>
                    <a:pt x="9927" y="76"/>
                    <a:pt x="9927" y="51"/>
                    <a:pt x="9927" y="1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6119250" y="133988"/>
              <a:ext cx="847183" cy="25260"/>
            </a:xfrm>
            <a:custGeom>
              <a:avLst/>
              <a:gdLst/>
              <a:ahLst/>
              <a:cxnLst/>
              <a:rect l="l" t="t" r="r" b="b"/>
              <a:pathLst>
                <a:path w="9726" h="290" extrusionOk="0">
                  <a:moveTo>
                    <a:pt x="0" y="1"/>
                  </a:moveTo>
                  <a:lnTo>
                    <a:pt x="0" y="1"/>
                  </a:lnTo>
                  <a:cubicBezTo>
                    <a:pt x="25" y="89"/>
                    <a:pt x="63" y="177"/>
                    <a:pt x="101" y="264"/>
                  </a:cubicBezTo>
                  <a:lnTo>
                    <a:pt x="9726" y="289"/>
                  </a:lnTo>
                  <a:lnTo>
                    <a:pt x="9726" y="1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7"/>
            <p:cNvSpPr/>
            <p:nvPr/>
          </p:nvSpPr>
          <p:spPr>
            <a:xfrm>
              <a:off x="6145469" y="194179"/>
              <a:ext cx="820965" cy="25173"/>
            </a:xfrm>
            <a:custGeom>
              <a:avLst/>
              <a:gdLst/>
              <a:ahLst/>
              <a:cxnLst/>
              <a:rect l="l" t="t" r="r" b="b"/>
              <a:pathLst>
                <a:path w="9425" h="289" extrusionOk="0">
                  <a:moveTo>
                    <a:pt x="0" y="0"/>
                  </a:moveTo>
                  <a:cubicBezTo>
                    <a:pt x="51" y="88"/>
                    <a:pt x="101" y="188"/>
                    <a:pt x="151" y="276"/>
                  </a:cubicBezTo>
                  <a:lnTo>
                    <a:pt x="9425" y="289"/>
                  </a:lnTo>
                  <a:lnTo>
                    <a:pt x="9425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7"/>
            <p:cNvSpPr/>
            <p:nvPr/>
          </p:nvSpPr>
          <p:spPr>
            <a:xfrm>
              <a:off x="6182663" y="254282"/>
              <a:ext cx="783771" cy="25173"/>
            </a:xfrm>
            <a:custGeom>
              <a:avLst/>
              <a:gdLst/>
              <a:ahLst/>
              <a:cxnLst/>
              <a:rect l="l" t="t" r="r" b="b"/>
              <a:pathLst>
                <a:path w="8998" h="289" extrusionOk="0">
                  <a:moveTo>
                    <a:pt x="0" y="0"/>
                  </a:moveTo>
                  <a:cubicBezTo>
                    <a:pt x="75" y="88"/>
                    <a:pt x="138" y="188"/>
                    <a:pt x="213" y="276"/>
                  </a:cubicBezTo>
                  <a:lnTo>
                    <a:pt x="8998" y="289"/>
                  </a:lnTo>
                  <a:lnTo>
                    <a:pt x="8998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6233968" y="314385"/>
              <a:ext cx="732466" cy="25260"/>
            </a:xfrm>
            <a:custGeom>
              <a:avLst/>
              <a:gdLst/>
              <a:ahLst/>
              <a:cxnLst/>
              <a:rect l="l" t="t" r="r" b="b"/>
              <a:pathLst>
                <a:path w="8409" h="290" extrusionOk="0">
                  <a:moveTo>
                    <a:pt x="1" y="0"/>
                  </a:moveTo>
                  <a:lnTo>
                    <a:pt x="1" y="0"/>
                  </a:lnTo>
                  <a:cubicBezTo>
                    <a:pt x="101" y="101"/>
                    <a:pt x="189" y="189"/>
                    <a:pt x="289" y="277"/>
                  </a:cubicBezTo>
                  <a:lnTo>
                    <a:pt x="8409" y="289"/>
                  </a:lnTo>
                  <a:lnTo>
                    <a:pt x="8409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6307224" y="374488"/>
              <a:ext cx="659211" cy="25260"/>
            </a:xfrm>
            <a:custGeom>
              <a:avLst/>
              <a:gdLst/>
              <a:ahLst/>
              <a:cxnLst/>
              <a:rect l="l" t="t" r="r" b="b"/>
              <a:pathLst>
                <a:path w="7568" h="290" extrusionOk="0">
                  <a:moveTo>
                    <a:pt x="1" y="1"/>
                  </a:moveTo>
                  <a:lnTo>
                    <a:pt x="1" y="1"/>
                  </a:lnTo>
                  <a:cubicBezTo>
                    <a:pt x="139" y="101"/>
                    <a:pt x="289" y="189"/>
                    <a:pt x="440" y="277"/>
                  </a:cubicBezTo>
                  <a:lnTo>
                    <a:pt x="7568" y="289"/>
                  </a:lnTo>
                  <a:lnTo>
                    <a:pt x="7568" y="2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7"/>
            <p:cNvSpPr/>
            <p:nvPr/>
          </p:nvSpPr>
          <p:spPr>
            <a:xfrm>
              <a:off x="6427430" y="435723"/>
              <a:ext cx="539006" cy="24128"/>
            </a:xfrm>
            <a:custGeom>
              <a:avLst/>
              <a:gdLst/>
              <a:ahLst/>
              <a:cxnLst/>
              <a:rect l="l" t="t" r="r" b="b"/>
              <a:pathLst>
                <a:path w="6188" h="277" extrusionOk="0">
                  <a:moveTo>
                    <a:pt x="1" y="0"/>
                  </a:moveTo>
                  <a:lnTo>
                    <a:pt x="1" y="0"/>
                  </a:lnTo>
                  <a:cubicBezTo>
                    <a:pt x="403" y="126"/>
                    <a:pt x="829" y="226"/>
                    <a:pt x="1256" y="276"/>
                  </a:cubicBezTo>
                  <a:lnTo>
                    <a:pt x="6188" y="276"/>
                  </a:lnTo>
                  <a:lnTo>
                    <a:pt x="6188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8" name="Google Shape;218;p7"/>
          <p:cNvSpPr/>
          <p:nvPr/>
        </p:nvSpPr>
        <p:spPr>
          <a:xfrm flipH="1">
            <a:off x="2189576" y="-540724"/>
            <a:ext cx="781992" cy="781992"/>
          </a:xfrm>
          <a:custGeom>
            <a:avLst/>
            <a:gdLst/>
            <a:ahLst/>
            <a:cxnLst/>
            <a:rect l="l" t="t" r="r" b="b"/>
            <a:pathLst>
              <a:path w="7606" h="7606" extrusionOk="0">
                <a:moveTo>
                  <a:pt x="0" y="1"/>
                </a:moveTo>
                <a:lnTo>
                  <a:pt x="0" y="3251"/>
                </a:lnTo>
                <a:cubicBezTo>
                  <a:pt x="0" y="5660"/>
                  <a:pt x="1946" y="7605"/>
                  <a:pt x="4367" y="7605"/>
                </a:cubicBezTo>
                <a:lnTo>
                  <a:pt x="7605" y="7605"/>
                </a:lnTo>
                <a:lnTo>
                  <a:pt x="7605" y="4167"/>
                </a:lnTo>
                <a:cubicBezTo>
                  <a:pt x="7605" y="1871"/>
                  <a:pt x="5735" y="1"/>
                  <a:pt x="343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81C241"/>
              </a:solidFill>
            </a:endParaRPr>
          </a:p>
        </p:txBody>
      </p:sp>
      <p:sp>
        <p:nvSpPr>
          <p:cNvPr id="219" name="Google Shape;219;p7"/>
          <p:cNvSpPr/>
          <p:nvPr/>
        </p:nvSpPr>
        <p:spPr>
          <a:xfrm>
            <a:off x="3025759" y="-144071"/>
            <a:ext cx="510096" cy="509135"/>
          </a:xfrm>
          <a:custGeom>
            <a:avLst/>
            <a:gdLst/>
            <a:ahLst/>
            <a:cxnLst/>
            <a:rect l="l" t="t" r="r" b="b"/>
            <a:pathLst>
              <a:path w="6375" h="6363" extrusionOk="0">
                <a:moveTo>
                  <a:pt x="0" y="0"/>
                </a:moveTo>
                <a:lnTo>
                  <a:pt x="0" y="2874"/>
                </a:lnTo>
                <a:cubicBezTo>
                  <a:pt x="0" y="4806"/>
                  <a:pt x="1569" y="6362"/>
                  <a:pt x="3489" y="6362"/>
                </a:cubicBezTo>
                <a:lnTo>
                  <a:pt x="6375" y="6362"/>
                </a:lnTo>
                <a:lnTo>
                  <a:pt x="6375" y="3652"/>
                </a:lnTo>
                <a:cubicBezTo>
                  <a:pt x="6375" y="1631"/>
                  <a:pt x="4731" y="0"/>
                  <a:pt x="27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7"/>
          <p:cNvSpPr/>
          <p:nvPr/>
        </p:nvSpPr>
        <p:spPr>
          <a:xfrm>
            <a:off x="0" y="4626625"/>
            <a:ext cx="662884" cy="662724"/>
          </a:xfrm>
          <a:custGeom>
            <a:avLst/>
            <a:gdLst/>
            <a:ahLst/>
            <a:cxnLst/>
            <a:rect l="l" t="t" r="r" b="b"/>
            <a:pathLst>
              <a:path w="15951" h="15951" extrusionOk="0">
                <a:moveTo>
                  <a:pt x="1" y="1"/>
                </a:moveTo>
                <a:lnTo>
                  <a:pt x="1" y="3778"/>
                </a:lnTo>
                <a:cubicBezTo>
                  <a:pt x="1" y="10504"/>
                  <a:pt x="5447" y="15950"/>
                  <a:pt x="12173" y="15950"/>
                </a:cubicBezTo>
                <a:lnTo>
                  <a:pt x="15951" y="15950"/>
                </a:lnTo>
                <a:lnTo>
                  <a:pt x="15951" y="12173"/>
                </a:lnTo>
                <a:cubicBezTo>
                  <a:pt x="15951" y="5459"/>
                  <a:pt x="10492" y="1"/>
                  <a:pt x="3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21;p7"/>
          <p:cNvGrpSpPr/>
          <p:nvPr/>
        </p:nvGrpSpPr>
        <p:grpSpPr>
          <a:xfrm>
            <a:off x="510469" y="4603505"/>
            <a:ext cx="817859" cy="817646"/>
            <a:chOff x="813569" y="4603505"/>
            <a:chExt cx="817859" cy="817646"/>
          </a:xfrm>
        </p:grpSpPr>
        <p:sp>
          <p:nvSpPr>
            <p:cNvPr id="222" name="Google Shape;222;p7"/>
            <p:cNvSpPr/>
            <p:nvPr/>
          </p:nvSpPr>
          <p:spPr>
            <a:xfrm>
              <a:off x="813569" y="5417671"/>
              <a:ext cx="5186" cy="3479"/>
            </a:xfrm>
            <a:custGeom>
              <a:avLst/>
              <a:gdLst/>
              <a:ahLst/>
              <a:cxnLst/>
              <a:rect l="l" t="t" r="r" b="b"/>
              <a:pathLst>
                <a:path w="76" h="51" extrusionOk="0">
                  <a:moveTo>
                    <a:pt x="0" y="1"/>
                  </a:moveTo>
                  <a:lnTo>
                    <a:pt x="0" y="51"/>
                  </a:lnTo>
                  <a:lnTo>
                    <a:pt x="76" y="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813569" y="5350881"/>
              <a:ext cx="108843" cy="70269"/>
            </a:xfrm>
            <a:custGeom>
              <a:avLst/>
              <a:gdLst/>
              <a:ahLst/>
              <a:cxnLst/>
              <a:rect l="l" t="t" r="r" b="b"/>
              <a:pathLst>
                <a:path w="1595" h="1030" extrusionOk="0">
                  <a:moveTo>
                    <a:pt x="0" y="1"/>
                  </a:moveTo>
                  <a:lnTo>
                    <a:pt x="0" y="390"/>
                  </a:lnTo>
                  <a:lnTo>
                    <a:pt x="992" y="1030"/>
                  </a:lnTo>
                  <a:lnTo>
                    <a:pt x="1594" y="10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813569" y="5284160"/>
              <a:ext cx="212431" cy="136991"/>
            </a:xfrm>
            <a:custGeom>
              <a:avLst/>
              <a:gdLst/>
              <a:ahLst/>
              <a:cxnLst/>
              <a:rect l="l" t="t" r="r" b="b"/>
              <a:pathLst>
                <a:path w="3113" h="2008" extrusionOk="0">
                  <a:moveTo>
                    <a:pt x="0" y="0"/>
                  </a:moveTo>
                  <a:lnTo>
                    <a:pt x="0" y="389"/>
                  </a:lnTo>
                  <a:lnTo>
                    <a:pt x="2523" y="2008"/>
                  </a:lnTo>
                  <a:lnTo>
                    <a:pt x="3112" y="20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813569" y="5218189"/>
              <a:ext cx="316019" cy="202962"/>
            </a:xfrm>
            <a:custGeom>
              <a:avLst/>
              <a:gdLst/>
              <a:ahLst/>
              <a:cxnLst/>
              <a:rect l="l" t="t" r="r" b="b"/>
              <a:pathLst>
                <a:path w="4631" h="2975" extrusionOk="0">
                  <a:moveTo>
                    <a:pt x="0" y="1"/>
                  </a:moveTo>
                  <a:lnTo>
                    <a:pt x="0" y="377"/>
                  </a:lnTo>
                  <a:lnTo>
                    <a:pt x="4041" y="2975"/>
                  </a:lnTo>
                  <a:lnTo>
                    <a:pt x="4631" y="29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7"/>
            <p:cNvSpPr/>
            <p:nvPr/>
          </p:nvSpPr>
          <p:spPr>
            <a:xfrm>
              <a:off x="813569" y="5151467"/>
              <a:ext cx="413671" cy="268865"/>
            </a:xfrm>
            <a:custGeom>
              <a:avLst/>
              <a:gdLst/>
              <a:ahLst/>
              <a:cxnLst/>
              <a:rect l="l" t="t" r="r" b="b"/>
              <a:pathLst>
                <a:path w="6062" h="3941" extrusionOk="0">
                  <a:moveTo>
                    <a:pt x="0" y="0"/>
                  </a:moveTo>
                  <a:lnTo>
                    <a:pt x="0" y="377"/>
                  </a:lnTo>
                  <a:lnTo>
                    <a:pt x="5547" y="3940"/>
                  </a:lnTo>
                  <a:cubicBezTo>
                    <a:pt x="5710" y="3928"/>
                    <a:pt x="5886" y="3915"/>
                    <a:pt x="6061" y="38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813569" y="5084677"/>
              <a:ext cx="490714" cy="322829"/>
            </a:xfrm>
            <a:custGeom>
              <a:avLst/>
              <a:gdLst/>
              <a:ahLst/>
              <a:cxnLst/>
              <a:rect l="l" t="t" r="r" b="b"/>
              <a:pathLst>
                <a:path w="7191" h="4732" extrusionOk="0">
                  <a:moveTo>
                    <a:pt x="0" y="0"/>
                  </a:moveTo>
                  <a:lnTo>
                    <a:pt x="0" y="389"/>
                  </a:lnTo>
                  <a:lnTo>
                    <a:pt x="6777" y="4731"/>
                  </a:lnTo>
                  <a:cubicBezTo>
                    <a:pt x="6915" y="4694"/>
                    <a:pt x="7053" y="4668"/>
                    <a:pt x="7191" y="46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7"/>
            <p:cNvSpPr/>
            <p:nvPr/>
          </p:nvSpPr>
          <p:spPr>
            <a:xfrm>
              <a:off x="814388" y="5019593"/>
              <a:ext cx="554109" cy="365604"/>
            </a:xfrm>
            <a:custGeom>
              <a:avLst/>
              <a:gdLst/>
              <a:ahLst/>
              <a:cxnLst/>
              <a:rect l="l" t="t" r="r" b="b"/>
              <a:pathLst>
                <a:path w="8120" h="5359" extrusionOk="0">
                  <a:moveTo>
                    <a:pt x="26" y="1"/>
                  </a:moveTo>
                  <a:cubicBezTo>
                    <a:pt x="13" y="126"/>
                    <a:pt x="1" y="252"/>
                    <a:pt x="1" y="365"/>
                  </a:cubicBezTo>
                  <a:lnTo>
                    <a:pt x="7769" y="5359"/>
                  </a:lnTo>
                  <a:cubicBezTo>
                    <a:pt x="7894" y="5309"/>
                    <a:pt x="8007" y="5259"/>
                    <a:pt x="8120" y="5196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821280" y="4959694"/>
              <a:ext cx="602082" cy="396441"/>
            </a:xfrm>
            <a:custGeom>
              <a:avLst/>
              <a:gdLst/>
              <a:ahLst/>
              <a:cxnLst/>
              <a:rect l="l" t="t" r="r" b="b"/>
              <a:pathLst>
                <a:path w="8823" h="5811" extrusionOk="0">
                  <a:moveTo>
                    <a:pt x="76" y="0"/>
                  </a:moveTo>
                  <a:cubicBezTo>
                    <a:pt x="50" y="113"/>
                    <a:pt x="25" y="226"/>
                    <a:pt x="0" y="339"/>
                  </a:cubicBezTo>
                  <a:lnTo>
                    <a:pt x="8521" y="5810"/>
                  </a:lnTo>
                  <a:cubicBezTo>
                    <a:pt x="8621" y="5748"/>
                    <a:pt x="8722" y="5685"/>
                    <a:pt x="8822" y="5622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835815" y="4904024"/>
              <a:ext cx="635451" cy="417863"/>
            </a:xfrm>
            <a:custGeom>
              <a:avLst/>
              <a:gdLst/>
              <a:ahLst/>
              <a:cxnLst/>
              <a:rect l="l" t="t" r="r" b="b"/>
              <a:pathLst>
                <a:path w="9312" h="6125" extrusionOk="0">
                  <a:moveTo>
                    <a:pt x="114" y="0"/>
                  </a:moveTo>
                  <a:cubicBezTo>
                    <a:pt x="76" y="113"/>
                    <a:pt x="38" y="214"/>
                    <a:pt x="1" y="314"/>
                  </a:cubicBezTo>
                  <a:lnTo>
                    <a:pt x="9048" y="6124"/>
                  </a:lnTo>
                  <a:cubicBezTo>
                    <a:pt x="9136" y="6049"/>
                    <a:pt x="9224" y="5974"/>
                    <a:pt x="9312" y="5911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857242" y="4852653"/>
              <a:ext cx="654285" cy="430689"/>
            </a:xfrm>
            <a:custGeom>
              <a:avLst/>
              <a:gdLst/>
              <a:ahLst/>
              <a:cxnLst/>
              <a:rect l="l" t="t" r="r" b="b"/>
              <a:pathLst>
                <a:path w="9588" h="6313" extrusionOk="0">
                  <a:moveTo>
                    <a:pt x="138" y="1"/>
                  </a:moveTo>
                  <a:cubicBezTo>
                    <a:pt x="88" y="101"/>
                    <a:pt x="38" y="189"/>
                    <a:pt x="0" y="289"/>
                  </a:cubicBezTo>
                  <a:lnTo>
                    <a:pt x="9374" y="6313"/>
                  </a:lnTo>
                  <a:cubicBezTo>
                    <a:pt x="9450" y="6225"/>
                    <a:pt x="9525" y="6149"/>
                    <a:pt x="9588" y="6074"/>
                  </a:cubicBezTo>
                  <a:lnTo>
                    <a:pt x="1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883788" y="4804693"/>
              <a:ext cx="662883" cy="435874"/>
            </a:xfrm>
            <a:custGeom>
              <a:avLst/>
              <a:gdLst/>
              <a:ahLst/>
              <a:cxnLst/>
              <a:rect l="l" t="t" r="r" b="b"/>
              <a:pathLst>
                <a:path w="9714" h="6389" extrusionOk="0">
                  <a:moveTo>
                    <a:pt x="176" y="1"/>
                  </a:moveTo>
                  <a:cubicBezTo>
                    <a:pt x="113" y="89"/>
                    <a:pt x="51" y="177"/>
                    <a:pt x="0" y="277"/>
                  </a:cubicBezTo>
                  <a:lnTo>
                    <a:pt x="9525" y="6388"/>
                  </a:lnTo>
                  <a:cubicBezTo>
                    <a:pt x="9588" y="6300"/>
                    <a:pt x="9650" y="6212"/>
                    <a:pt x="9713" y="6125"/>
                  </a:cubicBezTo>
                  <a:lnTo>
                    <a:pt x="1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916338" y="4760212"/>
              <a:ext cx="660290" cy="434100"/>
            </a:xfrm>
            <a:custGeom>
              <a:avLst/>
              <a:gdLst/>
              <a:ahLst/>
              <a:cxnLst/>
              <a:rect l="l" t="t" r="r" b="b"/>
              <a:pathLst>
                <a:path w="9676" h="6363" extrusionOk="0">
                  <a:moveTo>
                    <a:pt x="214" y="0"/>
                  </a:moveTo>
                  <a:cubicBezTo>
                    <a:pt x="138" y="88"/>
                    <a:pt x="63" y="163"/>
                    <a:pt x="0" y="251"/>
                  </a:cubicBezTo>
                  <a:lnTo>
                    <a:pt x="9512" y="6363"/>
                  </a:lnTo>
                  <a:cubicBezTo>
                    <a:pt x="9562" y="6262"/>
                    <a:pt x="9625" y="6174"/>
                    <a:pt x="9675" y="6074"/>
                  </a:cubicBezTo>
                  <a:lnTo>
                    <a:pt x="2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954826" y="4719960"/>
              <a:ext cx="644936" cy="423866"/>
            </a:xfrm>
            <a:custGeom>
              <a:avLst/>
              <a:gdLst/>
              <a:ahLst/>
              <a:cxnLst/>
              <a:rect l="l" t="t" r="r" b="b"/>
              <a:pathLst>
                <a:path w="9451" h="6213" extrusionOk="0">
                  <a:moveTo>
                    <a:pt x="239" y="1"/>
                  </a:moveTo>
                  <a:cubicBezTo>
                    <a:pt x="151" y="76"/>
                    <a:pt x="76" y="151"/>
                    <a:pt x="1" y="226"/>
                  </a:cubicBezTo>
                  <a:lnTo>
                    <a:pt x="9325" y="6212"/>
                  </a:lnTo>
                  <a:cubicBezTo>
                    <a:pt x="9375" y="6112"/>
                    <a:pt x="9413" y="6011"/>
                    <a:pt x="9450" y="5911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998500" y="4683120"/>
              <a:ext cx="619210" cy="407629"/>
            </a:xfrm>
            <a:custGeom>
              <a:avLst/>
              <a:gdLst/>
              <a:ahLst/>
              <a:cxnLst/>
              <a:rect l="l" t="t" r="r" b="b"/>
              <a:pathLst>
                <a:path w="9074" h="5975" extrusionOk="0">
                  <a:moveTo>
                    <a:pt x="289" y="1"/>
                  </a:moveTo>
                  <a:cubicBezTo>
                    <a:pt x="189" y="76"/>
                    <a:pt x="101" y="139"/>
                    <a:pt x="1" y="214"/>
                  </a:cubicBezTo>
                  <a:lnTo>
                    <a:pt x="8973" y="5974"/>
                  </a:lnTo>
                  <a:cubicBezTo>
                    <a:pt x="9011" y="5861"/>
                    <a:pt x="9036" y="5748"/>
                    <a:pt x="9074" y="5648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1049884" y="4652352"/>
              <a:ext cx="578129" cy="380136"/>
            </a:xfrm>
            <a:custGeom>
              <a:avLst/>
              <a:gdLst/>
              <a:ahLst/>
              <a:cxnLst/>
              <a:rect l="l" t="t" r="r" b="b"/>
              <a:pathLst>
                <a:path w="8472" h="5572" extrusionOk="0">
                  <a:moveTo>
                    <a:pt x="327" y="0"/>
                  </a:moveTo>
                  <a:cubicBezTo>
                    <a:pt x="214" y="50"/>
                    <a:pt x="114" y="113"/>
                    <a:pt x="1" y="163"/>
                  </a:cubicBezTo>
                  <a:lnTo>
                    <a:pt x="8421" y="5572"/>
                  </a:lnTo>
                  <a:cubicBezTo>
                    <a:pt x="8446" y="5459"/>
                    <a:pt x="8459" y="5333"/>
                    <a:pt x="8471" y="5220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1109868" y="4625814"/>
              <a:ext cx="521558" cy="344183"/>
            </a:xfrm>
            <a:custGeom>
              <a:avLst/>
              <a:gdLst/>
              <a:ahLst/>
              <a:cxnLst/>
              <a:rect l="l" t="t" r="r" b="b"/>
              <a:pathLst>
                <a:path w="7643" h="5045" extrusionOk="0">
                  <a:moveTo>
                    <a:pt x="377" y="0"/>
                  </a:moveTo>
                  <a:cubicBezTo>
                    <a:pt x="251" y="50"/>
                    <a:pt x="126" y="88"/>
                    <a:pt x="0" y="138"/>
                  </a:cubicBezTo>
                  <a:lnTo>
                    <a:pt x="7630" y="5045"/>
                  </a:lnTo>
                  <a:cubicBezTo>
                    <a:pt x="7630" y="4969"/>
                    <a:pt x="7642" y="4907"/>
                    <a:pt x="7642" y="4844"/>
                  </a:cubicBezTo>
                  <a:lnTo>
                    <a:pt x="7642" y="4656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7"/>
            <p:cNvSpPr/>
            <p:nvPr/>
          </p:nvSpPr>
          <p:spPr>
            <a:xfrm>
              <a:off x="1180087" y="4608690"/>
              <a:ext cx="451339" cy="294517"/>
            </a:xfrm>
            <a:custGeom>
              <a:avLst/>
              <a:gdLst/>
              <a:ahLst/>
              <a:cxnLst/>
              <a:rect l="l" t="t" r="r" b="b"/>
              <a:pathLst>
                <a:path w="6614" h="4317" extrusionOk="0">
                  <a:moveTo>
                    <a:pt x="465" y="0"/>
                  </a:moveTo>
                  <a:cubicBezTo>
                    <a:pt x="314" y="25"/>
                    <a:pt x="151" y="50"/>
                    <a:pt x="0" y="75"/>
                  </a:cubicBezTo>
                  <a:lnTo>
                    <a:pt x="6613" y="4317"/>
                  </a:lnTo>
                  <a:lnTo>
                    <a:pt x="6613" y="394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1268253" y="4603505"/>
              <a:ext cx="363173" cy="233799"/>
            </a:xfrm>
            <a:custGeom>
              <a:avLst/>
              <a:gdLst/>
              <a:ahLst/>
              <a:cxnLst/>
              <a:rect l="l" t="t" r="r" b="b"/>
              <a:pathLst>
                <a:path w="5322" h="3427" extrusionOk="0">
                  <a:moveTo>
                    <a:pt x="1" y="1"/>
                  </a:moveTo>
                  <a:lnTo>
                    <a:pt x="5321" y="3427"/>
                  </a:lnTo>
                  <a:lnTo>
                    <a:pt x="5321" y="3038"/>
                  </a:lnTo>
                  <a:lnTo>
                    <a:pt x="5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1371023" y="4603505"/>
              <a:ext cx="260404" cy="167009"/>
            </a:xfrm>
            <a:custGeom>
              <a:avLst/>
              <a:gdLst/>
              <a:ahLst/>
              <a:cxnLst/>
              <a:rect l="l" t="t" r="r" b="b"/>
              <a:pathLst>
                <a:path w="3816" h="2448" extrusionOk="0">
                  <a:moveTo>
                    <a:pt x="1" y="1"/>
                  </a:moveTo>
                  <a:lnTo>
                    <a:pt x="3815" y="2448"/>
                  </a:lnTo>
                  <a:lnTo>
                    <a:pt x="3815" y="2059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1474680" y="4603505"/>
              <a:ext cx="156747" cy="100287"/>
            </a:xfrm>
            <a:custGeom>
              <a:avLst/>
              <a:gdLst/>
              <a:ahLst/>
              <a:cxnLst/>
              <a:rect l="l" t="t" r="r" b="b"/>
              <a:pathLst>
                <a:path w="2297" h="1470" extrusionOk="0">
                  <a:moveTo>
                    <a:pt x="0" y="1"/>
                  </a:moveTo>
                  <a:lnTo>
                    <a:pt x="2296" y="1469"/>
                  </a:lnTo>
                  <a:lnTo>
                    <a:pt x="2296" y="1093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1579155" y="4603505"/>
              <a:ext cx="52272" cy="33497"/>
            </a:xfrm>
            <a:custGeom>
              <a:avLst/>
              <a:gdLst/>
              <a:ahLst/>
              <a:cxnLst/>
              <a:rect l="l" t="t" r="r" b="b"/>
              <a:pathLst>
                <a:path w="766" h="491" extrusionOk="0">
                  <a:moveTo>
                    <a:pt x="0" y="1"/>
                  </a:moveTo>
                  <a:lnTo>
                    <a:pt x="765" y="490"/>
                  </a:lnTo>
                  <a:lnTo>
                    <a:pt x="765" y="114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1"/>
        </a:solidFill>
        <a:effectLst/>
      </p:bgPr>
    </p:bg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"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sp>
        <p:nvSpPr>
          <p:cNvPr id="441" name="Google Shape;441;p14"/>
          <p:cNvSpPr txBox="1">
            <a:spLocks noGrp="1"/>
          </p:cNvSpPr>
          <p:nvPr>
            <p:ph type="subTitle" idx="1"/>
          </p:nvPr>
        </p:nvSpPr>
        <p:spPr>
          <a:xfrm>
            <a:off x="771652" y="2965300"/>
            <a:ext cx="1569300" cy="5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C241"/>
              </a:buClr>
              <a:buSzPts val="2800"/>
              <a:buNone/>
              <a:defRPr sz="1600">
                <a:solidFill>
                  <a:schemeClr val="dk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2" name="Google Shape;442;p14"/>
          <p:cNvSpPr txBox="1">
            <a:spLocks noGrp="1"/>
          </p:cNvSpPr>
          <p:nvPr>
            <p:ph type="subTitle" idx="2"/>
          </p:nvPr>
        </p:nvSpPr>
        <p:spPr>
          <a:xfrm>
            <a:off x="4476722" y="2965300"/>
            <a:ext cx="1569300" cy="5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C241"/>
              </a:buClr>
              <a:buSzPts val="2800"/>
              <a:buNone/>
              <a:defRPr sz="1600">
                <a:solidFill>
                  <a:schemeClr val="dk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3" name="Google Shape;443;p14"/>
          <p:cNvSpPr txBox="1">
            <a:spLocks noGrp="1"/>
          </p:cNvSpPr>
          <p:nvPr>
            <p:ph type="subTitle" idx="3"/>
          </p:nvPr>
        </p:nvSpPr>
        <p:spPr>
          <a:xfrm>
            <a:off x="2637977" y="2965300"/>
            <a:ext cx="1569300" cy="5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C241"/>
              </a:buClr>
              <a:buSzPts val="2800"/>
              <a:buNone/>
              <a:defRPr sz="1600">
                <a:solidFill>
                  <a:schemeClr val="dk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4" name="Google Shape;444;p14"/>
          <p:cNvSpPr txBox="1">
            <a:spLocks noGrp="1"/>
          </p:cNvSpPr>
          <p:nvPr>
            <p:ph type="subTitle" idx="4"/>
          </p:nvPr>
        </p:nvSpPr>
        <p:spPr>
          <a:xfrm>
            <a:off x="6345787" y="2965300"/>
            <a:ext cx="1569300" cy="5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C241"/>
              </a:buClr>
              <a:buSzPts val="2800"/>
              <a:buNone/>
              <a:defRPr sz="1600">
                <a:solidFill>
                  <a:schemeClr val="dk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5" name="Google Shape;445;p14"/>
          <p:cNvSpPr txBox="1">
            <a:spLocks noGrp="1"/>
          </p:cNvSpPr>
          <p:nvPr>
            <p:ph type="title" idx="5" hasCustomPrompt="1"/>
          </p:nvPr>
        </p:nvSpPr>
        <p:spPr>
          <a:xfrm>
            <a:off x="1260014" y="2220050"/>
            <a:ext cx="7707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57C57"/>
              </a:buClr>
              <a:buSzPts val="1600"/>
              <a:buNone/>
              <a:defRPr sz="3400">
                <a:solidFill>
                  <a:schemeClr val="dk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6" name="Google Shape;446;p14"/>
          <p:cNvSpPr txBox="1">
            <a:spLocks noGrp="1"/>
          </p:cNvSpPr>
          <p:nvPr>
            <p:ph type="title" idx="6" hasCustomPrompt="1"/>
          </p:nvPr>
        </p:nvSpPr>
        <p:spPr>
          <a:xfrm>
            <a:off x="4989376" y="2220050"/>
            <a:ext cx="7707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57C57"/>
              </a:buClr>
              <a:buSzPts val="1600"/>
              <a:buNone/>
              <a:defRPr sz="3400">
                <a:solidFill>
                  <a:schemeClr val="dk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7" name="Google Shape;447;p14"/>
          <p:cNvSpPr txBox="1">
            <a:spLocks noGrp="1"/>
          </p:cNvSpPr>
          <p:nvPr>
            <p:ph type="title" idx="7" hasCustomPrompt="1"/>
          </p:nvPr>
        </p:nvSpPr>
        <p:spPr>
          <a:xfrm>
            <a:off x="3151283" y="2220038"/>
            <a:ext cx="7707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57C57"/>
              </a:buClr>
              <a:buSzPts val="1600"/>
              <a:buNone/>
              <a:defRPr sz="3400">
                <a:solidFill>
                  <a:schemeClr val="dk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8" name="Google Shape;448;p14"/>
          <p:cNvSpPr txBox="1">
            <a:spLocks noGrp="1"/>
          </p:cNvSpPr>
          <p:nvPr>
            <p:ph type="title" idx="8" hasCustomPrompt="1"/>
          </p:nvPr>
        </p:nvSpPr>
        <p:spPr>
          <a:xfrm>
            <a:off x="6855675" y="2220063"/>
            <a:ext cx="7707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57C57"/>
              </a:buClr>
              <a:buSzPts val="1600"/>
              <a:buNone/>
              <a:defRPr sz="3400">
                <a:solidFill>
                  <a:schemeClr val="dk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449" name="Google Shape;449;p14"/>
          <p:cNvGrpSpPr/>
          <p:nvPr/>
        </p:nvGrpSpPr>
        <p:grpSpPr>
          <a:xfrm>
            <a:off x="-39118" y="4603512"/>
            <a:ext cx="2128963" cy="1450665"/>
            <a:chOff x="-39118" y="4603512"/>
            <a:chExt cx="2128963" cy="1450665"/>
          </a:xfrm>
        </p:grpSpPr>
        <p:sp>
          <p:nvSpPr>
            <p:cNvPr id="450" name="Google Shape;450;p14"/>
            <p:cNvSpPr/>
            <p:nvPr/>
          </p:nvSpPr>
          <p:spPr>
            <a:xfrm>
              <a:off x="-39118" y="4633701"/>
              <a:ext cx="1420476" cy="1420476"/>
            </a:xfrm>
            <a:custGeom>
              <a:avLst/>
              <a:gdLst/>
              <a:ahLst/>
              <a:cxnLst/>
              <a:rect l="l" t="t" r="r" b="b"/>
              <a:pathLst>
                <a:path w="15951" h="15951" extrusionOk="0">
                  <a:moveTo>
                    <a:pt x="1" y="1"/>
                  </a:moveTo>
                  <a:lnTo>
                    <a:pt x="1" y="3778"/>
                  </a:lnTo>
                  <a:cubicBezTo>
                    <a:pt x="1" y="10504"/>
                    <a:pt x="5447" y="15950"/>
                    <a:pt x="12173" y="15950"/>
                  </a:cubicBezTo>
                  <a:lnTo>
                    <a:pt x="15951" y="15950"/>
                  </a:lnTo>
                  <a:lnTo>
                    <a:pt x="15951" y="12173"/>
                  </a:lnTo>
                  <a:cubicBezTo>
                    <a:pt x="15951" y="5459"/>
                    <a:pt x="10492" y="1"/>
                    <a:pt x="37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4"/>
            <p:cNvSpPr/>
            <p:nvPr/>
          </p:nvSpPr>
          <p:spPr>
            <a:xfrm>
              <a:off x="1022554" y="5666254"/>
              <a:ext cx="6768" cy="4542"/>
            </a:xfrm>
            <a:custGeom>
              <a:avLst/>
              <a:gdLst/>
              <a:ahLst/>
              <a:cxnLst/>
              <a:rect l="l" t="t" r="r" b="b"/>
              <a:pathLst>
                <a:path w="76" h="51" extrusionOk="0">
                  <a:moveTo>
                    <a:pt x="0" y="1"/>
                  </a:moveTo>
                  <a:lnTo>
                    <a:pt x="0" y="51"/>
                  </a:lnTo>
                  <a:lnTo>
                    <a:pt x="76" y="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4"/>
            <p:cNvSpPr/>
            <p:nvPr/>
          </p:nvSpPr>
          <p:spPr>
            <a:xfrm>
              <a:off x="1022554" y="5579072"/>
              <a:ext cx="142039" cy="91724"/>
            </a:xfrm>
            <a:custGeom>
              <a:avLst/>
              <a:gdLst/>
              <a:ahLst/>
              <a:cxnLst/>
              <a:rect l="l" t="t" r="r" b="b"/>
              <a:pathLst>
                <a:path w="1595" h="1030" extrusionOk="0">
                  <a:moveTo>
                    <a:pt x="0" y="1"/>
                  </a:moveTo>
                  <a:lnTo>
                    <a:pt x="0" y="390"/>
                  </a:lnTo>
                  <a:lnTo>
                    <a:pt x="992" y="1030"/>
                  </a:lnTo>
                  <a:lnTo>
                    <a:pt x="1594" y="10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4"/>
            <p:cNvSpPr/>
            <p:nvPr/>
          </p:nvSpPr>
          <p:spPr>
            <a:xfrm>
              <a:off x="1022554" y="5491980"/>
              <a:ext cx="277220" cy="178817"/>
            </a:xfrm>
            <a:custGeom>
              <a:avLst/>
              <a:gdLst/>
              <a:ahLst/>
              <a:cxnLst/>
              <a:rect l="l" t="t" r="r" b="b"/>
              <a:pathLst>
                <a:path w="3113" h="2008" extrusionOk="0">
                  <a:moveTo>
                    <a:pt x="0" y="0"/>
                  </a:moveTo>
                  <a:lnTo>
                    <a:pt x="0" y="389"/>
                  </a:lnTo>
                  <a:lnTo>
                    <a:pt x="2523" y="2008"/>
                  </a:lnTo>
                  <a:lnTo>
                    <a:pt x="3112" y="20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4"/>
            <p:cNvSpPr/>
            <p:nvPr/>
          </p:nvSpPr>
          <p:spPr>
            <a:xfrm>
              <a:off x="1022554" y="5405867"/>
              <a:ext cx="412402" cy="264931"/>
            </a:xfrm>
            <a:custGeom>
              <a:avLst/>
              <a:gdLst/>
              <a:ahLst/>
              <a:cxnLst/>
              <a:rect l="l" t="t" r="r" b="b"/>
              <a:pathLst>
                <a:path w="4631" h="2975" extrusionOk="0">
                  <a:moveTo>
                    <a:pt x="0" y="1"/>
                  </a:moveTo>
                  <a:lnTo>
                    <a:pt x="0" y="377"/>
                  </a:lnTo>
                  <a:lnTo>
                    <a:pt x="4041" y="2975"/>
                  </a:lnTo>
                  <a:lnTo>
                    <a:pt x="4631" y="29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4"/>
            <p:cNvSpPr/>
            <p:nvPr/>
          </p:nvSpPr>
          <p:spPr>
            <a:xfrm>
              <a:off x="1022554" y="5318774"/>
              <a:ext cx="539836" cy="350956"/>
            </a:xfrm>
            <a:custGeom>
              <a:avLst/>
              <a:gdLst/>
              <a:ahLst/>
              <a:cxnLst/>
              <a:rect l="l" t="t" r="r" b="b"/>
              <a:pathLst>
                <a:path w="6062" h="3941" extrusionOk="0">
                  <a:moveTo>
                    <a:pt x="0" y="0"/>
                  </a:moveTo>
                  <a:lnTo>
                    <a:pt x="0" y="377"/>
                  </a:lnTo>
                  <a:lnTo>
                    <a:pt x="5547" y="3940"/>
                  </a:lnTo>
                  <a:cubicBezTo>
                    <a:pt x="5710" y="3928"/>
                    <a:pt x="5886" y="3915"/>
                    <a:pt x="6061" y="38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4"/>
            <p:cNvSpPr/>
            <p:nvPr/>
          </p:nvSpPr>
          <p:spPr>
            <a:xfrm>
              <a:off x="1022554" y="5231593"/>
              <a:ext cx="640377" cy="421396"/>
            </a:xfrm>
            <a:custGeom>
              <a:avLst/>
              <a:gdLst/>
              <a:ahLst/>
              <a:cxnLst/>
              <a:rect l="l" t="t" r="r" b="b"/>
              <a:pathLst>
                <a:path w="7191" h="4732" extrusionOk="0">
                  <a:moveTo>
                    <a:pt x="0" y="0"/>
                  </a:moveTo>
                  <a:lnTo>
                    <a:pt x="0" y="389"/>
                  </a:lnTo>
                  <a:lnTo>
                    <a:pt x="6777" y="4731"/>
                  </a:lnTo>
                  <a:cubicBezTo>
                    <a:pt x="6915" y="4694"/>
                    <a:pt x="7053" y="4668"/>
                    <a:pt x="7191" y="46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4"/>
            <p:cNvSpPr/>
            <p:nvPr/>
          </p:nvSpPr>
          <p:spPr>
            <a:xfrm>
              <a:off x="1023623" y="5146638"/>
              <a:ext cx="723106" cy="477232"/>
            </a:xfrm>
            <a:custGeom>
              <a:avLst/>
              <a:gdLst/>
              <a:ahLst/>
              <a:cxnLst/>
              <a:rect l="l" t="t" r="r" b="b"/>
              <a:pathLst>
                <a:path w="8120" h="5359" extrusionOk="0">
                  <a:moveTo>
                    <a:pt x="26" y="1"/>
                  </a:moveTo>
                  <a:cubicBezTo>
                    <a:pt x="13" y="126"/>
                    <a:pt x="1" y="252"/>
                    <a:pt x="1" y="365"/>
                  </a:cubicBezTo>
                  <a:lnTo>
                    <a:pt x="7769" y="5359"/>
                  </a:lnTo>
                  <a:cubicBezTo>
                    <a:pt x="7894" y="5309"/>
                    <a:pt x="8007" y="5259"/>
                    <a:pt x="8120" y="5196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4"/>
            <p:cNvSpPr/>
            <p:nvPr/>
          </p:nvSpPr>
          <p:spPr>
            <a:xfrm>
              <a:off x="1032617" y="5068451"/>
              <a:ext cx="785710" cy="517484"/>
            </a:xfrm>
            <a:custGeom>
              <a:avLst/>
              <a:gdLst/>
              <a:ahLst/>
              <a:cxnLst/>
              <a:rect l="l" t="t" r="r" b="b"/>
              <a:pathLst>
                <a:path w="8823" h="5811" extrusionOk="0">
                  <a:moveTo>
                    <a:pt x="76" y="0"/>
                  </a:moveTo>
                  <a:cubicBezTo>
                    <a:pt x="50" y="113"/>
                    <a:pt x="25" y="226"/>
                    <a:pt x="0" y="339"/>
                  </a:cubicBezTo>
                  <a:lnTo>
                    <a:pt x="8521" y="5810"/>
                  </a:lnTo>
                  <a:cubicBezTo>
                    <a:pt x="8621" y="5748"/>
                    <a:pt x="8722" y="5685"/>
                    <a:pt x="8822" y="5622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4"/>
            <p:cNvSpPr/>
            <p:nvPr/>
          </p:nvSpPr>
          <p:spPr>
            <a:xfrm>
              <a:off x="1051585" y="4995785"/>
              <a:ext cx="829257" cy="545447"/>
            </a:xfrm>
            <a:custGeom>
              <a:avLst/>
              <a:gdLst/>
              <a:ahLst/>
              <a:cxnLst/>
              <a:rect l="l" t="t" r="r" b="b"/>
              <a:pathLst>
                <a:path w="9312" h="6125" extrusionOk="0">
                  <a:moveTo>
                    <a:pt x="114" y="0"/>
                  </a:moveTo>
                  <a:cubicBezTo>
                    <a:pt x="76" y="113"/>
                    <a:pt x="38" y="214"/>
                    <a:pt x="1" y="314"/>
                  </a:cubicBezTo>
                  <a:lnTo>
                    <a:pt x="9048" y="6124"/>
                  </a:lnTo>
                  <a:cubicBezTo>
                    <a:pt x="9136" y="6049"/>
                    <a:pt x="9224" y="5974"/>
                    <a:pt x="9312" y="5911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4"/>
            <p:cNvSpPr/>
            <p:nvPr/>
          </p:nvSpPr>
          <p:spPr>
            <a:xfrm>
              <a:off x="1079547" y="4928729"/>
              <a:ext cx="853835" cy="562188"/>
            </a:xfrm>
            <a:custGeom>
              <a:avLst/>
              <a:gdLst/>
              <a:ahLst/>
              <a:cxnLst/>
              <a:rect l="l" t="t" r="r" b="b"/>
              <a:pathLst>
                <a:path w="9588" h="6313" extrusionOk="0">
                  <a:moveTo>
                    <a:pt x="138" y="1"/>
                  </a:moveTo>
                  <a:cubicBezTo>
                    <a:pt x="88" y="101"/>
                    <a:pt x="38" y="189"/>
                    <a:pt x="0" y="289"/>
                  </a:cubicBezTo>
                  <a:lnTo>
                    <a:pt x="9374" y="6313"/>
                  </a:lnTo>
                  <a:cubicBezTo>
                    <a:pt x="9450" y="6225"/>
                    <a:pt x="9525" y="6149"/>
                    <a:pt x="9588" y="6074"/>
                  </a:cubicBezTo>
                  <a:lnTo>
                    <a:pt x="1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4"/>
            <p:cNvSpPr/>
            <p:nvPr/>
          </p:nvSpPr>
          <p:spPr>
            <a:xfrm>
              <a:off x="1114188" y="4866125"/>
              <a:ext cx="865056" cy="568956"/>
            </a:xfrm>
            <a:custGeom>
              <a:avLst/>
              <a:gdLst/>
              <a:ahLst/>
              <a:cxnLst/>
              <a:rect l="l" t="t" r="r" b="b"/>
              <a:pathLst>
                <a:path w="9714" h="6389" extrusionOk="0">
                  <a:moveTo>
                    <a:pt x="176" y="1"/>
                  </a:moveTo>
                  <a:cubicBezTo>
                    <a:pt x="113" y="89"/>
                    <a:pt x="51" y="177"/>
                    <a:pt x="0" y="277"/>
                  </a:cubicBezTo>
                  <a:lnTo>
                    <a:pt x="9525" y="6388"/>
                  </a:lnTo>
                  <a:cubicBezTo>
                    <a:pt x="9588" y="6300"/>
                    <a:pt x="9650" y="6212"/>
                    <a:pt x="9713" y="6125"/>
                  </a:cubicBezTo>
                  <a:lnTo>
                    <a:pt x="1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4"/>
            <p:cNvSpPr/>
            <p:nvPr/>
          </p:nvSpPr>
          <p:spPr>
            <a:xfrm>
              <a:off x="1156666" y="4808064"/>
              <a:ext cx="861672" cy="566641"/>
            </a:xfrm>
            <a:custGeom>
              <a:avLst/>
              <a:gdLst/>
              <a:ahLst/>
              <a:cxnLst/>
              <a:rect l="l" t="t" r="r" b="b"/>
              <a:pathLst>
                <a:path w="9676" h="6363" extrusionOk="0">
                  <a:moveTo>
                    <a:pt x="214" y="0"/>
                  </a:moveTo>
                  <a:cubicBezTo>
                    <a:pt x="138" y="88"/>
                    <a:pt x="63" y="163"/>
                    <a:pt x="0" y="251"/>
                  </a:cubicBezTo>
                  <a:lnTo>
                    <a:pt x="9512" y="6363"/>
                  </a:lnTo>
                  <a:cubicBezTo>
                    <a:pt x="9562" y="6262"/>
                    <a:pt x="9625" y="6174"/>
                    <a:pt x="9675" y="6074"/>
                  </a:cubicBezTo>
                  <a:lnTo>
                    <a:pt x="2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4"/>
            <p:cNvSpPr/>
            <p:nvPr/>
          </p:nvSpPr>
          <p:spPr>
            <a:xfrm>
              <a:off x="1206891" y="4755523"/>
              <a:ext cx="841635" cy="553283"/>
            </a:xfrm>
            <a:custGeom>
              <a:avLst/>
              <a:gdLst/>
              <a:ahLst/>
              <a:cxnLst/>
              <a:rect l="l" t="t" r="r" b="b"/>
              <a:pathLst>
                <a:path w="9451" h="6213" extrusionOk="0">
                  <a:moveTo>
                    <a:pt x="239" y="1"/>
                  </a:moveTo>
                  <a:cubicBezTo>
                    <a:pt x="151" y="76"/>
                    <a:pt x="76" y="151"/>
                    <a:pt x="1" y="226"/>
                  </a:cubicBezTo>
                  <a:lnTo>
                    <a:pt x="9325" y="6212"/>
                  </a:lnTo>
                  <a:cubicBezTo>
                    <a:pt x="9375" y="6112"/>
                    <a:pt x="9413" y="6011"/>
                    <a:pt x="9450" y="5911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4"/>
            <p:cNvSpPr/>
            <p:nvPr/>
          </p:nvSpPr>
          <p:spPr>
            <a:xfrm>
              <a:off x="1263884" y="4707436"/>
              <a:ext cx="808062" cy="532089"/>
            </a:xfrm>
            <a:custGeom>
              <a:avLst/>
              <a:gdLst/>
              <a:ahLst/>
              <a:cxnLst/>
              <a:rect l="l" t="t" r="r" b="b"/>
              <a:pathLst>
                <a:path w="9074" h="5975" extrusionOk="0">
                  <a:moveTo>
                    <a:pt x="289" y="1"/>
                  </a:moveTo>
                  <a:cubicBezTo>
                    <a:pt x="189" y="76"/>
                    <a:pt x="101" y="139"/>
                    <a:pt x="1" y="214"/>
                  </a:cubicBezTo>
                  <a:lnTo>
                    <a:pt x="8973" y="5974"/>
                  </a:lnTo>
                  <a:cubicBezTo>
                    <a:pt x="9011" y="5861"/>
                    <a:pt x="9036" y="5748"/>
                    <a:pt x="9074" y="5648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4"/>
            <p:cNvSpPr/>
            <p:nvPr/>
          </p:nvSpPr>
          <p:spPr>
            <a:xfrm>
              <a:off x="1330940" y="4667273"/>
              <a:ext cx="754453" cy="496201"/>
            </a:xfrm>
            <a:custGeom>
              <a:avLst/>
              <a:gdLst/>
              <a:ahLst/>
              <a:cxnLst/>
              <a:rect l="l" t="t" r="r" b="b"/>
              <a:pathLst>
                <a:path w="8472" h="5572" extrusionOk="0">
                  <a:moveTo>
                    <a:pt x="327" y="0"/>
                  </a:moveTo>
                  <a:cubicBezTo>
                    <a:pt x="214" y="50"/>
                    <a:pt x="114" y="113"/>
                    <a:pt x="1" y="163"/>
                  </a:cubicBezTo>
                  <a:lnTo>
                    <a:pt x="8421" y="5572"/>
                  </a:lnTo>
                  <a:cubicBezTo>
                    <a:pt x="8446" y="5459"/>
                    <a:pt x="8459" y="5333"/>
                    <a:pt x="8471" y="5220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4"/>
            <p:cNvSpPr/>
            <p:nvPr/>
          </p:nvSpPr>
          <p:spPr>
            <a:xfrm>
              <a:off x="1409216" y="4632632"/>
              <a:ext cx="680628" cy="449270"/>
            </a:xfrm>
            <a:custGeom>
              <a:avLst/>
              <a:gdLst/>
              <a:ahLst/>
              <a:cxnLst/>
              <a:rect l="l" t="t" r="r" b="b"/>
              <a:pathLst>
                <a:path w="7643" h="5045" extrusionOk="0">
                  <a:moveTo>
                    <a:pt x="377" y="0"/>
                  </a:moveTo>
                  <a:cubicBezTo>
                    <a:pt x="251" y="50"/>
                    <a:pt x="126" y="88"/>
                    <a:pt x="0" y="138"/>
                  </a:cubicBezTo>
                  <a:lnTo>
                    <a:pt x="7630" y="5045"/>
                  </a:lnTo>
                  <a:cubicBezTo>
                    <a:pt x="7630" y="4969"/>
                    <a:pt x="7642" y="4907"/>
                    <a:pt x="7642" y="4844"/>
                  </a:cubicBezTo>
                  <a:lnTo>
                    <a:pt x="7642" y="4656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4"/>
            <p:cNvSpPr/>
            <p:nvPr/>
          </p:nvSpPr>
          <p:spPr>
            <a:xfrm>
              <a:off x="1500850" y="4610280"/>
              <a:ext cx="588993" cy="384440"/>
            </a:xfrm>
            <a:custGeom>
              <a:avLst/>
              <a:gdLst/>
              <a:ahLst/>
              <a:cxnLst/>
              <a:rect l="l" t="t" r="r" b="b"/>
              <a:pathLst>
                <a:path w="6614" h="4317" extrusionOk="0">
                  <a:moveTo>
                    <a:pt x="465" y="0"/>
                  </a:moveTo>
                  <a:cubicBezTo>
                    <a:pt x="314" y="25"/>
                    <a:pt x="151" y="50"/>
                    <a:pt x="0" y="75"/>
                  </a:cubicBezTo>
                  <a:lnTo>
                    <a:pt x="6613" y="4317"/>
                  </a:lnTo>
                  <a:lnTo>
                    <a:pt x="6613" y="394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4"/>
            <p:cNvSpPr/>
            <p:nvPr/>
          </p:nvSpPr>
          <p:spPr>
            <a:xfrm>
              <a:off x="1615905" y="4603512"/>
              <a:ext cx="473937" cy="305183"/>
            </a:xfrm>
            <a:custGeom>
              <a:avLst/>
              <a:gdLst/>
              <a:ahLst/>
              <a:cxnLst/>
              <a:rect l="l" t="t" r="r" b="b"/>
              <a:pathLst>
                <a:path w="5322" h="3427" extrusionOk="0">
                  <a:moveTo>
                    <a:pt x="1" y="1"/>
                  </a:moveTo>
                  <a:lnTo>
                    <a:pt x="5321" y="3427"/>
                  </a:lnTo>
                  <a:lnTo>
                    <a:pt x="5321" y="3038"/>
                  </a:lnTo>
                  <a:lnTo>
                    <a:pt x="5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4"/>
            <p:cNvSpPr/>
            <p:nvPr/>
          </p:nvSpPr>
          <p:spPr>
            <a:xfrm>
              <a:off x="1750016" y="4603512"/>
              <a:ext cx="339824" cy="218001"/>
            </a:xfrm>
            <a:custGeom>
              <a:avLst/>
              <a:gdLst/>
              <a:ahLst/>
              <a:cxnLst/>
              <a:rect l="l" t="t" r="r" b="b"/>
              <a:pathLst>
                <a:path w="3816" h="2448" extrusionOk="0">
                  <a:moveTo>
                    <a:pt x="1" y="1"/>
                  </a:moveTo>
                  <a:lnTo>
                    <a:pt x="3815" y="2448"/>
                  </a:lnTo>
                  <a:lnTo>
                    <a:pt x="3815" y="2059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4"/>
            <p:cNvSpPr/>
            <p:nvPr/>
          </p:nvSpPr>
          <p:spPr>
            <a:xfrm>
              <a:off x="1885286" y="4603512"/>
              <a:ext cx="204554" cy="130907"/>
            </a:xfrm>
            <a:custGeom>
              <a:avLst/>
              <a:gdLst/>
              <a:ahLst/>
              <a:cxnLst/>
              <a:rect l="l" t="t" r="r" b="b"/>
              <a:pathLst>
                <a:path w="2297" h="1470" extrusionOk="0">
                  <a:moveTo>
                    <a:pt x="0" y="1"/>
                  </a:moveTo>
                  <a:lnTo>
                    <a:pt x="2296" y="1469"/>
                  </a:lnTo>
                  <a:lnTo>
                    <a:pt x="2296" y="1093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4"/>
            <p:cNvSpPr/>
            <p:nvPr/>
          </p:nvSpPr>
          <p:spPr>
            <a:xfrm>
              <a:off x="2021624" y="4603512"/>
              <a:ext cx="68214" cy="43725"/>
            </a:xfrm>
            <a:custGeom>
              <a:avLst/>
              <a:gdLst/>
              <a:ahLst/>
              <a:cxnLst/>
              <a:rect l="l" t="t" r="r" b="b"/>
              <a:pathLst>
                <a:path w="766" h="491" extrusionOk="0">
                  <a:moveTo>
                    <a:pt x="0" y="1"/>
                  </a:moveTo>
                  <a:lnTo>
                    <a:pt x="765" y="490"/>
                  </a:lnTo>
                  <a:lnTo>
                    <a:pt x="765" y="114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2" name="Google Shape;472;p14"/>
          <p:cNvGrpSpPr/>
          <p:nvPr/>
        </p:nvGrpSpPr>
        <p:grpSpPr>
          <a:xfrm>
            <a:off x="7180332" y="-1497055"/>
            <a:ext cx="2487331" cy="2037063"/>
            <a:chOff x="7180332" y="-1497055"/>
            <a:chExt cx="2487331" cy="2037063"/>
          </a:xfrm>
        </p:grpSpPr>
        <p:sp>
          <p:nvSpPr>
            <p:cNvPr id="473" name="Google Shape;473;p14"/>
            <p:cNvSpPr/>
            <p:nvPr/>
          </p:nvSpPr>
          <p:spPr>
            <a:xfrm rot="10800000" flipH="1">
              <a:off x="7630746" y="-1497055"/>
              <a:ext cx="2036917" cy="2037063"/>
            </a:xfrm>
            <a:custGeom>
              <a:avLst/>
              <a:gdLst/>
              <a:ahLst/>
              <a:cxnLst/>
              <a:rect l="l" t="t" r="r" b="b"/>
              <a:pathLst>
                <a:path w="23429" h="23430" extrusionOk="0">
                  <a:moveTo>
                    <a:pt x="17882" y="1"/>
                  </a:moveTo>
                  <a:cubicBezTo>
                    <a:pt x="8006" y="1"/>
                    <a:pt x="0" y="8007"/>
                    <a:pt x="0" y="17883"/>
                  </a:cubicBezTo>
                  <a:lnTo>
                    <a:pt x="0" y="23429"/>
                  </a:lnTo>
                  <a:lnTo>
                    <a:pt x="5547" y="23429"/>
                  </a:lnTo>
                  <a:cubicBezTo>
                    <a:pt x="15423" y="23429"/>
                    <a:pt x="23429" y="15423"/>
                    <a:pt x="23429" y="5547"/>
                  </a:cubicBezTo>
                  <a:lnTo>
                    <a:pt x="2342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4"/>
            <p:cNvSpPr/>
            <p:nvPr/>
          </p:nvSpPr>
          <p:spPr>
            <a:xfrm rot="10800000" flipH="1">
              <a:off x="7180332" y="-264468"/>
              <a:ext cx="182290" cy="459422"/>
            </a:xfrm>
            <a:custGeom>
              <a:avLst/>
              <a:gdLst/>
              <a:ahLst/>
              <a:cxnLst/>
              <a:rect l="l" t="t" r="r" b="b"/>
              <a:pathLst>
                <a:path w="2047" h="5159" extrusionOk="0">
                  <a:moveTo>
                    <a:pt x="1" y="1"/>
                  </a:moveTo>
                  <a:lnTo>
                    <a:pt x="1" y="741"/>
                  </a:lnTo>
                  <a:lnTo>
                    <a:pt x="1582" y="4719"/>
                  </a:lnTo>
                  <a:cubicBezTo>
                    <a:pt x="1720" y="4869"/>
                    <a:pt x="1883" y="5020"/>
                    <a:pt x="2046" y="515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4"/>
            <p:cNvSpPr/>
            <p:nvPr/>
          </p:nvSpPr>
          <p:spPr>
            <a:xfrm rot="10800000" flipH="1">
              <a:off x="7180332" y="-324758"/>
              <a:ext cx="272768" cy="686239"/>
            </a:xfrm>
            <a:custGeom>
              <a:avLst/>
              <a:gdLst/>
              <a:ahLst/>
              <a:cxnLst/>
              <a:rect l="l" t="t" r="r" b="b"/>
              <a:pathLst>
                <a:path w="3063" h="7706" extrusionOk="0">
                  <a:moveTo>
                    <a:pt x="1" y="1"/>
                  </a:moveTo>
                  <a:lnTo>
                    <a:pt x="1" y="741"/>
                  </a:lnTo>
                  <a:lnTo>
                    <a:pt x="2674" y="7492"/>
                  </a:lnTo>
                  <a:cubicBezTo>
                    <a:pt x="2799" y="7568"/>
                    <a:pt x="2925" y="7643"/>
                    <a:pt x="3063" y="77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4"/>
            <p:cNvSpPr/>
            <p:nvPr/>
          </p:nvSpPr>
          <p:spPr>
            <a:xfrm rot="10800000" flipH="1">
              <a:off x="7180332" y="-358333"/>
              <a:ext cx="352114" cy="872893"/>
            </a:xfrm>
            <a:custGeom>
              <a:avLst/>
              <a:gdLst/>
              <a:ahLst/>
              <a:cxnLst/>
              <a:rect l="l" t="t" r="r" b="b"/>
              <a:pathLst>
                <a:path w="3954" h="9802" extrusionOk="0">
                  <a:moveTo>
                    <a:pt x="1" y="1"/>
                  </a:moveTo>
                  <a:lnTo>
                    <a:pt x="1" y="590"/>
                  </a:lnTo>
                  <a:lnTo>
                    <a:pt x="3615" y="9676"/>
                  </a:lnTo>
                  <a:cubicBezTo>
                    <a:pt x="3728" y="9726"/>
                    <a:pt x="3841" y="9764"/>
                    <a:pt x="3954" y="9801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4"/>
            <p:cNvSpPr/>
            <p:nvPr/>
          </p:nvSpPr>
          <p:spPr>
            <a:xfrm rot="10800000" flipH="1">
              <a:off x="7225036" y="-376143"/>
              <a:ext cx="380076" cy="890703"/>
            </a:xfrm>
            <a:custGeom>
              <a:avLst/>
              <a:gdLst/>
              <a:ahLst/>
              <a:cxnLst/>
              <a:rect l="l" t="t" r="r" b="b"/>
              <a:pathLst>
                <a:path w="4268" h="10002" extrusionOk="0">
                  <a:moveTo>
                    <a:pt x="1" y="1"/>
                  </a:moveTo>
                  <a:lnTo>
                    <a:pt x="3954" y="9939"/>
                  </a:lnTo>
                  <a:cubicBezTo>
                    <a:pt x="4067" y="9964"/>
                    <a:pt x="4167" y="9989"/>
                    <a:pt x="4267" y="10002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4"/>
            <p:cNvSpPr/>
            <p:nvPr/>
          </p:nvSpPr>
          <p:spPr>
            <a:xfrm rot="10800000" flipH="1">
              <a:off x="7292091" y="-382911"/>
              <a:ext cx="382302" cy="897471"/>
            </a:xfrm>
            <a:custGeom>
              <a:avLst/>
              <a:gdLst/>
              <a:ahLst/>
              <a:cxnLst/>
              <a:rect l="l" t="t" r="r" b="b"/>
              <a:pathLst>
                <a:path w="4293" h="10078" extrusionOk="0">
                  <a:moveTo>
                    <a:pt x="1" y="1"/>
                  </a:moveTo>
                  <a:lnTo>
                    <a:pt x="3991" y="10065"/>
                  </a:lnTo>
                  <a:cubicBezTo>
                    <a:pt x="4092" y="10077"/>
                    <a:pt x="4192" y="10077"/>
                    <a:pt x="4293" y="10077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4"/>
            <p:cNvSpPr/>
            <p:nvPr/>
          </p:nvSpPr>
          <p:spPr>
            <a:xfrm rot="10800000" flipH="1">
              <a:off x="7358079" y="-383980"/>
              <a:ext cx="383371" cy="898540"/>
            </a:xfrm>
            <a:custGeom>
              <a:avLst/>
              <a:gdLst/>
              <a:ahLst/>
              <a:cxnLst/>
              <a:rect l="l" t="t" r="r" b="b"/>
              <a:pathLst>
                <a:path w="4305" h="10090" extrusionOk="0">
                  <a:moveTo>
                    <a:pt x="0" y="1"/>
                  </a:moveTo>
                  <a:lnTo>
                    <a:pt x="4003" y="10090"/>
                  </a:lnTo>
                  <a:lnTo>
                    <a:pt x="4304" y="100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4"/>
            <p:cNvSpPr/>
            <p:nvPr/>
          </p:nvSpPr>
          <p:spPr>
            <a:xfrm rot="10800000" flipH="1">
              <a:off x="7423977" y="-383980"/>
              <a:ext cx="383371" cy="898540"/>
            </a:xfrm>
            <a:custGeom>
              <a:avLst/>
              <a:gdLst/>
              <a:ahLst/>
              <a:cxnLst/>
              <a:rect l="l" t="t" r="r" b="b"/>
              <a:pathLst>
                <a:path w="4305" h="10090" extrusionOk="0">
                  <a:moveTo>
                    <a:pt x="1" y="1"/>
                  </a:moveTo>
                  <a:lnTo>
                    <a:pt x="4016" y="10090"/>
                  </a:lnTo>
                  <a:lnTo>
                    <a:pt x="4305" y="100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4"/>
            <p:cNvSpPr/>
            <p:nvPr/>
          </p:nvSpPr>
          <p:spPr>
            <a:xfrm rot="10800000" flipH="1">
              <a:off x="7489875" y="-383980"/>
              <a:ext cx="383460" cy="898540"/>
            </a:xfrm>
            <a:custGeom>
              <a:avLst/>
              <a:gdLst/>
              <a:ahLst/>
              <a:cxnLst/>
              <a:rect l="l" t="t" r="r" b="b"/>
              <a:pathLst>
                <a:path w="4306" h="10090" extrusionOk="0">
                  <a:moveTo>
                    <a:pt x="1" y="1"/>
                  </a:moveTo>
                  <a:lnTo>
                    <a:pt x="4017" y="10090"/>
                  </a:lnTo>
                  <a:lnTo>
                    <a:pt x="4305" y="10090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4"/>
            <p:cNvSpPr/>
            <p:nvPr/>
          </p:nvSpPr>
          <p:spPr>
            <a:xfrm rot="10800000" flipH="1">
              <a:off x="7556931" y="-383980"/>
              <a:ext cx="382302" cy="898540"/>
            </a:xfrm>
            <a:custGeom>
              <a:avLst/>
              <a:gdLst/>
              <a:ahLst/>
              <a:cxnLst/>
              <a:rect l="l" t="t" r="r" b="b"/>
              <a:pathLst>
                <a:path w="4293" h="10090" extrusionOk="0">
                  <a:moveTo>
                    <a:pt x="1" y="1"/>
                  </a:moveTo>
                  <a:lnTo>
                    <a:pt x="4004" y="10090"/>
                  </a:lnTo>
                  <a:lnTo>
                    <a:pt x="4293" y="10090"/>
                  </a:lnTo>
                  <a:lnTo>
                    <a:pt x="289" y="13"/>
                  </a:lnTo>
                  <a:cubicBezTo>
                    <a:pt x="227" y="13"/>
                    <a:pt x="177" y="1"/>
                    <a:pt x="1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4"/>
            <p:cNvSpPr/>
            <p:nvPr/>
          </p:nvSpPr>
          <p:spPr>
            <a:xfrm rot="10800000" flipH="1">
              <a:off x="7623987" y="-383980"/>
              <a:ext cx="382302" cy="895156"/>
            </a:xfrm>
            <a:custGeom>
              <a:avLst/>
              <a:gdLst/>
              <a:ahLst/>
              <a:cxnLst/>
              <a:rect l="l" t="t" r="r" b="b"/>
              <a:pathLst>
                <a:path w="4293" h="10052" extrusionOk="0">
                  <a:moveTo>
                    <a:pt x="1" y="0"/>
                  </a:moveTo>
                  <a:lnTo>
                    <a:pt x="3991" y="10052"/>
                  </a:lnTo>
                  <a:lnTo>
                    <a:pt x="4293" y="10052"/>
                  </a:lnTo>
                  <a:lnTo>
                    <a:pt x="315" y="50"/>
                  </a:lnTo>
                  <a:cubicBezTo>
                    <a:pt x="214" y="25"/>
                    <a:pt x="101" y="13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4"/>
            <p:cNvSpPr/>
            <p:nvPr/>
          </p:nvSpPr>
          <p:spPr>
            <a:xfrm rot="10800000" flipH="1">
              <a:off x="7695495" y="-383979"/>
              <a:ext cx="376692" cy="881798"/>
            </a:xfrm>
            <a:custGeom>
              <a:avLst/>
              <a:gdLst/>
              <a:ahLst/>
              <a:cxnLst/>
              <a:rect l="l" t="t" r="r" b="b"/>
              <a:pathLst>
                <a:path w="4230" h="9902" extrusionOk="0">
                  <a:moveTo>
                    <a:pt x="1" y="1"/>
                  </a:moveTo>
                  <a:lnTo>
                    <a:pt x="3941" y="9902"/>
                  </a:lnTo>
                  <a:lnTo>
                    <a:pt x="4230" y="9902"/>
                  </a:lnTo>
                  <a:lnTo>
                    <a:pt x="327" y="101"/>
                  </a:lnTo>
                  <a:cubicBezTo>
                    <a:pt x="227" y="64"/>
                    <a:pt x="114" y="2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4"/>
            <p:cNvSpPr/>
            <p:nvPr/>
          </p:nvSpPr>
          <p:spPr>
            <a:xfrm rot="10800000" flipH="1">
              <a:off x="7772614" y="-296797"/>
              <a:ext cx="305183" cy="767811"/>
            </a:xfrm>
            <a:custGeom>
              <a:avLst/>
              <a:gdLst/>
              <a:ahLst/>
              <a:cxnLst/>
              <a:rect l="l" t="t" r="r" b="b"/>
              <a:pathLst>
                <a:path w="3427" h="8622" extrusionOk="0">
                  <a:moveTo>
                    <a:pt x="1" y="1"/>
                  </a:moveTo>
                  <a:lnTo>
                    <a:pt x="3427" y="8622"/>
                  </a:lnTo>
                  <a:lnTo>
                    <a:pt x="3427" y="7882"/>
                  </a:lnTo>
                  <a:lnTo>
                    <a:pt x="365" y="177"/>
                  </a:lnTo>
                  <a:cubicBezTo>
                    <a:pt x="239" y="114"/>
                    <a:pt x="126" y="5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4"/>
            <p:cNvSpPr/>
            <p:nvPr/>
          </p:nvSpPr>
          <p:spPr>
            <a:xfrm rot="10800000" flipH="1">
              <a:off x="7857569" y="-130357"/>
              <a:ext cx="220227" cy="553283"/>
            </a:xfrm>
            <a:custGeom>
              <a:avLst/>
              <a:gdLst/>
              <a:ahLst/>
              <a:cxnLst/>
              <a:rect l="l" t="t" r="r" b="b"/>
              <a:pathLst>
                <a:path w="2473" h="6213" extrusionOk="0">
                  <a:moveTo>
                    <a:pt x="1" y="1"/>
                  </a:moveTo>
                  <a:lnTo>
                    <a:pt x="2473" y="6212"/>
                  </a:lnTo>
                  <a:lnTo>
                    <a:pt x="2473" y="5472"/>
                  </a:lnTo>
                  <a:lnTo>
                    <a:pt x="415" y="314"/>
                  </a:lnTo>
                  <a:cubicBezTo>
                    <a:pt x="289" y="201"/>
                    <a:pt x="151" y="10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4"/>
            <p:cNvSpPr/>
            <p:nvPr/>
          </p:nvSpPr>
          <p:spPr>
            <a:xfrm rot="10800000" flipH="1">
              <a:off x="7962650" y="39556"/>
              <a:ext cx="114076" cy="287283"/>
            </a:xfrm>
            <a:custGeom>
              <a:avLst/>
              <a:gdLst/>
              <a:ahLst/>
              <a:cxnLst/>
              <a:rect l="l" t="t" r="r" b="b"/>
              <a:pathLst>
                <a:path w="1281" h="3226" extrusionOk="0">
                  <a:moveTo>
                    <a:pt x="0" y="1"/>
                  </a:moveTo>
                  <a:lnTo>
                    <a:pt x="1280" y="3226"/>
                  </a:lnTo>
                  <a:cubicBezTo>
                    <a:pt x="1192" y="2009"/>
                    <a:pt x="728" y="892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8" name="Google Shape;488;p14"/>
          <p:cNvSpPr/>
          <p:nvPr/>
        </p:nvSpPr>
        <p:spPr>
          <a:xfrm rot="10800000" flipH="1">
            <a:off x="8856557" y="2957330"/>
            <a:ext cx="608594" cy="608594"/>
          </a:xfrm>
          <a:custGeom>
            <a:avLst/>
            <a:gdLst/>
            <a:ahLst/>
            <a:cxnLst/>
            <a:rect l="l" t="t" r="r" b="b"/>
            <a:pathLst>
              <a:path w="7606" h="7606" extrusionOk="0">
                <a:moveTo>
                  <a:pt x="0" y="1"/>
                </a:moveTo>
                <a:lnTo>
                  <a:pt x="0" y="3251"/>
                </a:lnTo>
                <a:cubicBezTo>
                  <a:pt x="0" y="5660"/>
                  <a:pt x="1946" y="7605"/>
                  <a:pt x="4367" y="7605"/>
                </a:cubicBezTo>
                <a:lnTo>
                  <a:pt x="7605" y="7605"/>
                </a:lnTo>
                <a:lnTo>
                  <a:pt x="7605" y="4167"/>
                </a:lnTo>
                <a:cubicBezTo>
                  <a:pt x="7605" y="1871"/>
                  <a:pt x="5735" y="1"/>
                  <a:pt x="343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14"/>
          <p:cNvSpPr/>
          <p:nvPr/>
        </p:nvSpPr>
        <p:spPr>
          <a:xfrm>
            <a:off x="8514948" y="210140"/>
            <a:ext cx="460575" cy="460575"/>
          </a:xfrm>
          <a:custGeom>
            <a:avLst/>
            <a:gdLst/>
            <a:ahLst/>
            <a:cxnLst/>
            <a:rect l="l" t="t" r="r" b="b"/>
            <a:pathLst>
              <a:path w="23430" h="23430" extrusionOk="0">
                <a:moveTo>
                  <a:pt x="17883" y="1"/>
                </a:moveTo>
                <a:cubicBezTo>
                  <a:pt x="8007" y="1"/>
                  <a:pt x="1" y="8007"/>
                  <a:pt x="1" y="17883"/>
                </a:cubicBezTo>
                <a:lnTo>
                  <a:pt x="1" y="23429"/>
                </a:lnTo>
                <a:lnTo>
                  <a:pt x="5547" y="23429"/>
                </a:lnTo>
                <a:cubicBezTo>
                  <a:pt x="15423" y="23429"/>
                  <a:pt x="23430" y="15423"/>
                  <a:pt x="23430" y="5547"/>
                </a:cubicBezTo>
                <a:lnTo>
                  <a:pt x="2343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14"/>
          <p:cNvSpPr/>
          <p:nvPr/>
        </p:nvSpPr>
        <p:spPr>
          <a:xfrm rot="10800000">
            <a:off x="8928832" y="1614305"/>
            <a:ext cx="608594" cy="608594"/>
          </a:xfrm>
          <a:custGeom>
            <a:avLst/>
            <a:gdLst/>
            <a:ahLst/>
            <a:cxnLst/>
            <a:rect l="l" t="t" r="r" b="b"/>
            <a:pathLst>
              <a:path w="7606" h="7606" extrusionOk="0">
                <a:moveTo>
                  <a:pt x="0" y="1"/>
                </a:moveTo>
                <a:lnTo>
                  <a:pt x="0" y="3251"/>
                </a:lnTo>
                <a:cubicBezTo>
                  <a:pt x="0" y="5660"/>
                  <a:pt x="1946" y="7605"/>
                  <a:pt x="4367" y="7605"/>
                </a:cubicBezTo>
                <a:lnTo>
                  <a:pt x="7605" y="7605"/>
                </a:lnTo>
                <a:lnTo>
                  <a:pt x="7605" y="4167"/>
                </a:lnTo>
                <a:cubicBezTo>
                  <a:pt x="7605" y="1871"/>
                  <a:pt x="5735" y="1"/>
                  <a:pt x="343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14"/>
          <p:cNvSpPr/>
          <p:nvPr/>
        </p:nvSpPr>
        <p:spPr>
          <a:xfrm>
            <a:off x="8535707" y="4130966"/>
            <a:ext cx="263914" cy="262843"/>
          </a:xfrm>
          <a:custGeom>
            <a:avLst/>
            <a:gdLst/>
            <a:ahLst/>
            <a:cxnLst/>
            <a:rect l="l" t="t" r="r" b="b"/>
            <a:pathLst>
              <a:path w="3201" h="3188" extrusionOk="0">
                <a:moveTo>
                  <a:pt x="2435" y="0"/>
                </a:moveTo>
                <a:cubicBezTo>
                  <a:pt x="1092" y="0"/>
                  <a:pt x="0" y="1080"/>
                  <a:pt x="0" y="2435"/>
                </a:cubicBezTo>
                <a:lnTo>
                  <a:pt x="0" y="3188"/>
                </a:lnTo>
                <a:lnTo>
                  <a:pt x="753" y="3188"/>
                </a:lnTo>
                <a:cubicBezTo>
                  <a:pt x="2108" y="3188"/>
                  <a:pt x="3200" y="2096"/>
                  <a:pt x="3200" y="753"/>
                </a:cubicBezTo>
                <a:lnTo>
                  <a:pt x="32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CUSTOM_19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15"/>
          <p:cNvSpPr txBox="1">
            <a:spLocks noGrp="1"/>
          </p:cNvSpPr>
          <p:nvPr>
            <p:ph type="title" hasCustomPrompt="1"/>
          </p:nvPr>
        </p:nvSpPr>
        <p:spPr>
          <a:xfrm>
            <a:off x="3240475" y="1510800"/>
            <a:ext cx="5105100" cy="146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94" name="Google Shape;494;p15"/>
          <p:cNvSpPr txBox="1">
            <a:spLocks noGrp="1"/>
          </p:cNvSpPr>
          <p:nvPr>
            <p:ph type="subTitle" idx="1"/>
          </p:nvPr>
        </p:nvSpPr>
        <p:spPr>
          <a:xfrm>
            <a:off x="3240475" y="2883350"/>
            <a:ext cx="5105100" cy="6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95" name="Google Shape;495;p15"/>
          <p:cNvGrpSpPr/>
          <p:nvPr/>
        </p:nvGrpSpPr>
        <p:grpSpPr>
          <a:xfrm flipH="1">
            <a:off x="5703978" y="-935492"/>
            <a:ext cx="3545529" cy="1688867"/>
            <a:chOff x="-9675" y="-1163406"/>
            <a:chExt cx="3545529" cy="1688867"/>
          </a:xfrm>
        </p:grpSpPr>
        <p:sp>
          <p:nvSpPr>
            <p:cNvPr id="496" name="Google Shape;496;p15"/>
            <p:cNvSpPr/>
            <p:nvPr/>
          </p:nvSpPr>
          <p:spPr>
            <a:xfrm>
              <a:off x="-9675" y="-1163406"/>
              <a:ext cx="1688812" cy="1688867"/>
            </a:xfrm>
            <a:custGeom>
              <a:avLst/>
              <a:gdLst/>
              <a:ahLst/>
              <a:cxnLst/>
              <a:rect l="l" t="t" r="r" b="b"/>
              <a:pathLst>
                <a:path w="21974" h="21974" extrusionOk="0">
                  <a:moveTo>
                    <a:pt x="16779" y="0"/>
                  </a:moveTo>
                  <a:cubicBezTo>
                    <a:pt x="7505" y="0"/>
                    <a:pt x="1" y="7505"/>
                    <a:pt x="1" y="16766"/>
                  </a:cubicBezTo>
                  <a:lnTo>
                    <a:pt x="1" y="21973"/>
                  </a:lnTo>
                  <a:lnTo>
                    <a:pt x="5196" y="21973"/>
                  </a:lnTo>
                  <a:cubicBezTo>
                    <a:pt x="14470" y="21973"/>
                    <a:pt x="21974" y="14457"/>
                    <a:pt x="21974" y="5196"/>
                  </a:cubicBezTo>
                  <a:lnTo>
                    <a:pt x="219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7" name="Google Shape;497;p15"/>
            <p:cNvGrpSpPr/>
            <p:nvPr/>
          </p:nvGrpSpPr>
          <p:grpSpPr>
            <a:xfrm>
              <a:off x="1161963" y="-408158"/>
              <a:ext cx="877847" cy="868009"/>
              <a:chOff x="6088588" y="-408158"/>
              <a:chExt cx="877847" cy="868009"/>
            </a:xfrm>
          </p:grpSpPr>
          <p:sp>
            <p:nvSpPr>
              <p:cNvPr id="498" name="Google Shape;498;p15"/>
              <p:cNvSpPr/>
              <p:nvPr/>
            </p:nvSpPr>
            <p:spPr>
              <a:xfrm>
                <a:off x="6088588" y="-408158"/>
                <a:ext cx="55755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640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6401" y="289"/>
                    </a:lnTo>
                    <a:cubicBezTo>
                      <a:pt x="6100" y="176"/>
                      <a:pt x="5773" y="76"/>
                      <a:pt x="544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15"/>
              <p:cNvSpPr/>
              <p:nvPr/>
            </p:nvSpPr>
            <p:spPr>
              <a:xfrm>
                <a:off x="6088588" y="-348055"/>
                <a:ext cx="669054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7681" y="289"/>
                    </a:lnTo>
                    <a:cubicBezTo>
                      <a:pt x="7555" y="189"/>
                      <a:pt x="7417" y="101"/>
                      <a:pt x="726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15"/>
              <p:cNvSpPr/>
              <p:nvPr/>
            </p:nvSpPr>
            <p:spPr>
              <a:xfrm>
                <a:off x="6088588" y="-287865"/>
                <a:ext cx="738999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484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8484" y="289"/>
                    </a:lnTo>
                    <a:cubicBezTo>
                      <a:pt x="8396" y="201"/>
                      <a:pt x="8308" y="113"/>
                      <a:pt x="820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15"/>
              <p:cNvSpPr/>
              <p:nvPr/>
            </p:nvSpPr>
            <p:spPr>
              <a:xfrm>
                <a:off x="6088588" y="-227762"/>
                <a:ext cx="78821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049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049" y="289"/>
                    </a:lnTo>
                    <a:cubicBezTo>
                      <a:pt x="8986" y="201"/>
                      <a:pt x="8923" y="113"/>
                      <a:pt x="884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15"/>
              <p:cNvSpPr/>
              <p:nvPr/>
            </p:nvSpPr>
            <p:spPr>
              <a:xfrm>
                <a:off x="6088588" y="-167659"/>
                <a:ext cx="824275" cy="26306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302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463" y="302"/>
                    </a:lnTo>
                    <a:cubicBezTo>
                      <a:pt x="9425" y="201"/>
                      <a:pt x="9375" y="113"/>
                      <a:pt x="9325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15"/>
              <p:cNvSpPr/>
              <p:nvPr/>
            </p:nvSpPr>
            <p:spPr>
              <a:xfrm>
                <a:off x="6088588" y="-106424"/>
                <a:ext cx="85049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764" h="289" extrusionOk="0">
                    <a:moveTo>
                      <a:pt x="1" y="0"/>
                    </a:moveTo>
                    <a:lnTo>
                      <a:pt x="1" y="264"/>
                    </a:lnTo>
                    <a:lnTo>
                      <a:pt x="9764" y="289"/>
                    </a:lnTo>
                    <a:cubicBezTo>
                      <a:pt x="9726" y="188"/>
                      <a:pt x="9689" y="101"/>
                      <a:pt x="9663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15"/>
              <p:cNvSpPr/>
              <p:nvPr/>
            </p:nvSpPr>
            <p:spPr>
              <a:xfrm>
                <a:off x="6088588" y="-46321"/>
                <a:ext cx="866956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953" h="289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151"/>
                      <a:pt x="1" y="214"/>
                      <a:pt x="1" y="264"/>
                    </a:cubicBezTo>
                    <a:lnTo>
                      <a:pt x="9952" y="289"/>
                    </a:lnTo>
                    <a:cubicBezTo>
                      <a:pt x="9940" y="189"/>
                      <a:pt x="9914" y="101"/>
                      <a:pt x="9889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15"/>
              <p:cNvSpPr/>
              <p:nvPr/>
            </p:nvSpPr>
            <p:spPr>
              <a:xfrm>
                <a:off x="6090766" y="13782"/>
                <a:ext cx="87348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10028" h="290" extrusionOk="0">
                    <a:moveTo>
                      <a:pt x="1" y="1"/>
                    </a:moveTo>
                    <a:cubicBezTo>
                      <a:pt x="13" y="88"/>
                      <a:pt x="26" y="176"/>
                      <a:pt x="39" y="264"/>
                    </a:cubicBezTo>
                    <a:lnTo>
                      <a:pt x="10027" y="289"/>
                    </a:lnTo>
                    <a:cubicBezTo>
                      <a:pt x="10027" y="201"/>
                      <a:pt x="10015" y="101"/>
                      <a:pt x="10002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15"/>
              <p:cNvSpPr/>
              <p:nvPr/>
            </p:nvSpPr>
            <p:spPr>
              <a:xfrm>
                <a:off x="6101741" y="73885"/>
                <a:ext cx="86469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927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" y="89"/>
                      <a:pt x="38" y="176"/>
                      <a:pt x="63" y="264"/>
                    </a:cubicBezTo>
                    <a:lnTo>
                      <a:pt x="9927" y="289"/>
                    </a:lnTo>
                    <a:lnTo>
                      <a:pt x="9927" y="114"/>
                    </a:lnTo>
                    <a:cubicBezTo>
                      <a:pt x="9927" y="76"/>
                      <a:pt x="9927" y="51"/>
                      <a:pt x="9927" y="1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15"/>
              <p:cNvSpPr/>
              <p:nvPr/>
            </p:nvSpPr>
            <p:spPr>
              <a:xfrm>
                <a:off x="6119250" y="133988"/>
                <a:ext cx="847183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" y="89"/>
                      <a:pt x="63" y="177"/>
                      <a:pt x="101" y="264"/>
                    </a:cubicBezTo>
                    <a:lnTo>
                      <a:pt x="9726" y="289"/>
                    </a:lnTo>
                    <a:lnTo>
                      <a:pt x="9726" y="1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15"/>
              <p:cNvSpPr/>
              <p:nvPr/>
            </p:nvSpPr>
            <p:spPr>
              <a:xfrm>
                <a:off x="6145469" y="194179"/>
                <a:ext cx="820965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425" h="289" extrusionOk="0">
                    <a:moveTo>
                      <a:pt x="0" y="0"/>
                    </a:moveTo>
                    <a:cubicBezTo>
                      <a:pt x="51" y="88"/>
                      <a:pt x="101" y="188"/>
                      <a:pt x="151" y="276"/>
                    </a:cubicBezTo>
                    <a:lnTo>
                      <a:pt x="9425" y="289"/>
                    </a:lnTo>
                    <a:lnTo>
                      <a:pt x="9425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15"/>
              <p:cNvSpPr/>
              <p:nvPr/>
            </p:nvSpPr>
            <p:spPr>
              <a:xfrm>
                <a:off x="6182663" y="254282"/>
                <a:ext cx="783771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289" extrusionOk="0">
                    <a:moveTo>
                      <a:pt x="0" y="0"/>
                    </a:moveTo>
                    <a:cubicBezTo>
                      <a:pt x="75" y="88"/>
                      <a:pt x="138" y="188"/>
                      <a:pt x="213" y="276"/>
                    </a:cubicBezTo>
                    <a:lnTo>
                      <a:pt x="8998" y="289"/>
                    </a:lnTo>
                    <a:lnTo>
                      <a:pt x="8998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15"/>
              <p:cNvSpPr/>
              <p:nvPr/>
            </p:nvSpPr>
            <p:spPr>
              <a:xfrm>
                <a:off x="6233968" y="314385"/>
                <a:ext cx="732466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8409" h="29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1" y="101"/>
                      <a:pt x="189" y="189"/>
                      <a:pt x="289" y="277"/>
                    </a:cubicBezTo>
                    <a:lnTo>
                      <a:pt x="8409" y="289"/>
                    </a:lnTo>
                    <a:lnTo>
                      <a:pt x="8409" y="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15"/>
              <p:cNvSpPr/>
              <p:nvPr/>
            </p:nvSpPr>
            <p:spPr>
              <a:xfrm>
                <a:off x="6307224" y="374488"/>
                <a:ext cx="65921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568" h="29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9" y="101"/>
                      <a:pt x="289" y="189"/>
                      <a:pt x="440" y="277"/>
                    </a:cubicBezTo>
                    <a:lnTo>
                      <a:pt x="7568" y="289"/>
                    </a:lnTo>
                    <a:lnTo>
                      <a:pt x="7568" y="2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15"/>
              <p:cNvSpPr/>
              <p:nvPr/>
            </p:nvSpPr>
            <p:spPr>
              <a:xfrm>
                <a:off x="6427430" y="435723"/>
                <a:ext cx="539006" cy="24128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27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3" y="126"/>
                      <a:pt x="829" y="226"/>
                      <a:pt x="1256" y="276"/>
                    </a:cubicBezTo>
                    <a:lnTo>
                      <a:pt x="6188" y="276"/>
                    </a:lnTo>
                    <a:lnTo>
                      <a:pt x="6188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3" name="Google Shape;513;p15"/>
            <p:cNvSpPr/>
            <p:nvPr/>
          </p:nvSpPr>
          <p:spPr>
            <a:xfrm flipH="1">
              <a:off x="2189576" y="-540724"/>
              <a:ext cx="781992" cy="781992"/>
            </a:xfrm>
            <a:custGeom>
              <a:avLst/>
              <a:gdLst/>
              <a:ahLst/>
              <a:cxnLst/>
              <a:rect l="l" t="t" r="r" b="b"/>
              <a:pathLst>
                <a:path w="7606" h="7606" extrusionOk="0">
                  <a:moveTo>
                    <a:pt x="0" y="1"/>
                  </a:moveTo>
                  <a:lnTo>
                    <a:pt x="0" y="3251"/>
                  </a:lnTo>
                  <a:cubicBezTo>
                    <a:pt x="0" y="5660"/>
                    <a:pt x="1946" y="7605"/>
                    <a:pt x="4367" y="7605"/>
                  </a:cubicBezTo>
                  <a:lnTo>
                    <a:pt x="7605" y="7605"/>
                  </a:lnTo>
                  <a:lnTo>
                    <a:pt x="7605" y="4167"/>
                  </a:lnTo>
                  <a:cubicBezTo>
                    <a:pt x="7605" y="1871"/>
                    <a:pt x="5735" y="1"/>
                    <a:pt x="34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14" name="Google Shape;514;p15"/>
            <p:cNvSpPr/>
            <p:nvPr/>
          </p:nvSpPr>
          <p:spPr>
            <a:xfrm>
              <a:off x="3025759" y="-144071"/>
              <a:ext cx="510096" cy="509135"/>
            </a:xfrm>
            <a:custGeom>
              <a:avLst/>
              <a:gdLst/>
              <a:ahLst/>
              <a:cxnLst/>
              <a:rect l="l" t="t" r="r" b="b"/>
              <a:pathLst>
                <a:path w="6375" h="6363" extrusionOk="0">
                  <a:moveTo>
                    <a:pt x="0" y="0"/>
                  </a:moveTo>
                  <a:lnTo>
                    <a:pt x="0" y="2874"/>
                  </a:lnTo>
                  <a:cubicBezTo>
                    <a:pt x="0" y="4806"/>
                    <a:pt x="1569" y="6362"/>
                    <a:pt x="3489" y="6362"/>
                  </a:cubicBezTo>
                  <a:lnTo>
                    <a:pt x="6375" y="6362"/>
                  </a:lnTo>
                  <a:lnTo>
                    <a:pt x="6375" y="3652"/>
                  </a:lnTo>
                  <a:cubicBezTo>
                    <a:pt x="6375" y="1631"/>
                    <a:pt x="4731" y="0"/>
                    <a:pt x="27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USTOM_16"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6"/>
          <p:cNvSpPr txBox="1">
            <a:spLocks noGrp="1"/>
          </p:cNvSpPr>
          <p:nvPr>
            <p:ph type="title"/>
          </p:nvPr>
        </p:nvSpPr>
        <p:spPr>
          <a:xfrm>
            <a:off x="752675" y="604075"/>
            <a:ext cx="2553900" cy="19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17" name="Google Shape;517;p16"/>
          <p:cNvSpPr/>
          <p:nvPr/>
        </p:nvSpPr>
        <p:spPr>
          <a:xfrm>
            <a:off x="1224613" y="4502025"/>
            <a:ext cx="662884" cy="662724"/>
          </a:xfrm>
          <a:custGeom>
            <a:avLst/>
            <a:gdLst/>
            <a:ahLst/>
            <a:cxnLst/>
            <a:rect l="l" t="t" r="r" b="b"/>
            <a:pathLst>
              <a:path w="15951" h="15951" extrusionOk="0">
                <a:moveTo>
                  <a:pt x="1" y="1"/>
                </a:moveTo>
                <a:lnTo>
                  <a:pt x="1" y="3778"/>
                </a:lnTo>
                <a:cubicBezTo>
                  <a:pt x="1" y="10504"/>
                  <a:pt x="5447" y="15950"/>
                  <a:pt x="12173" y="15950"/>
                </a:cubicBezTo>
                <a:lnTo>
                  <a:pt x="15951" y="15950"/>
                </a:lnTo>
                <a:lnTo>
                  <a:pt x="15951" y="12173"/>
                </a:lnTo>
                <a:cubicBezTo>
                  <a:pt x="15951" y="5459"/>
                  <a:pt x="10492" y="1"/>
                  <a:pt x="3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8" name="Google Shape;518;p16"/>
          <p:cNvGrpSpPr/>
          <p:nvPr/>
        </p:nvGrpSpPr>
        <p:grpSpPr>
          <a:xfrm>
            <a:off x="1735081" y="4478905"/>
            <a:ext cx="817859" cy="817646"/>
            <a:chOff x="813569" y="4603505"/>
            <a:chExt cx="817859" cy="817646"/>
          </a:xfrm>
        </p:grpSpPr>
        <p:sp>
          <p:nvSpPr>
            <p:cNvPr id="519" name="Google Shape;519;p16"/>
            <p:cNvSpPr/>
            <p:nvPr/>
          </p:nvSpPr>
          <p:spPr>
            <a:xfrm>
              <a:off x="813569" y="5417671"/>
              <a:ext cx="5186" cy="3479"/>
            </a:xfrm>
            <a:custGeom>
              <a:avLst/>
              <a:gdLst/>
              <a:ahLst/>
              <a:cxnLst/>
              <a:rect l="l" t="t" r="r" b="b"/>
              <a:pathLst>
                <a:path w="76" h="51" extrusionOk="0">
                  <a:moveTo>
                    <a:pt x="0" y="1"/>
                  </a:moveTo>
                  <a:lnTo>
                    <a:pt x="0" y="51"/>
                  </a:lnTo>
                  <a:lnTo>
                    <a:pt x="76" y="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6"/>
            <p:cNvSpPr/>
            <p:nvPr/>
          </p:nvSpPr>
          <p:spPr>
            <a:xfrm>
              <a:off x="813569" y="5350881"/>
              <a:ext cx="108843" cy="70269"/>
            </a:xfrm>
            <a:custGeom>
              <a:avLst/>
              <a:gdLst/>
              <a:ahLst/>
              <a:cxnLst/>
              <a:rect l="l" t="t" r="r" b="b"/>
              <a:pathLst>
                <a:path w="1595" h="1030" extrusionOk="0">
                  <a:moveTo>
                    <a:pt x="0" y="1"/>
                  </a:moveTo>
                  <a:lnTo>
                    <a:pt x="0" y="390"/>
                  </a:lnTo>
                  <a:lnTo>
                    <a:pt x="992" y="1030"/>
                  </a:lnTo>
                  <a:lnTo>
                    <a:pt x="1594" y="10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6"/>
            <p:cNvSpPr/>
            <p:nvPr/>
          </p:nvSpPr>
          <p:spPr>
            <a:xfrm>
              <a:off x="813569" y="5284160"/>
              <a:ext cx="212431" cy="136991"/>
            </a:xfrm>
            <a:custGeom>
              <a:avLst/>
              <a:gdLst/>
              <a:ahLst/>
              <a:cxnLst/>
              <a:rect l="l" t="t" r="r" b="b"/>
              <a:pathLst>
                <a:path w="3113" h="2008" extrusionOk="0">
                  <a:moveTo>
                    <a:pt x="0" y="0"/>
                  </a:moveTo>
                  <a:lnTo>
                    <a:pt x="0" y="389"/>
                  </a:lnTo>
                  <a:lnTo>
                    <a:pt x="2523" y="2008"/>
                  </a:lnTo>
                  <a:lnTo>
                    <a:pt x="3112" y="20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6"/>
            <p:cNvSpPr/>
            <p:nvPr/>
          </p:nvSpPr>
          <p:spPr>
            <a:xfrm>
              <a:off x="813569" y="5218189"/>
              <a:ext cx="316019" cy="202962"/>
            </a:xfrm>
            <a:custGeom>
              <a:avLst/>
              <a:gdLst/>
              <a:ahLst/>
              <a:cxnLst/>
              <a:rect l="l" t="t" r="r" b="b"/>
              <a:pathLst>
                <a:path w="4631" h="2975" extrusionOk="0">
                  <a:moveTo>
                    <a:pt x="0" y="1"/>
                  </a:moveTo>
                  <a:lnTo>
                    <a:pt x="0" y="377"/>
                  </a:lnTo>
                  <a:lnTo>
                    <a:pt x="4041" y="2975"/>
                  </a:lnTo>
                  <a:lnTo>
                    <a:pt x="4631" y="29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6"/>
            <p:cNvSpPr/>
            <p:nvPr/>
          </p:nvSpPr>
          <p:spPr>
            <a:xfrm>
              <a:off x="813569" y="5151467"/>
              <a:ext cx="413671" cy="268865"/>
            </a:xfrm>
            <a:custGeom>
              <a:avLst/>
              <a:gdLst/>
              <a:ahLst/>
              <a:cxnLst/>
              <a:rect l="l" t="t" r="r" b="b"/>
              <a:pathLst>
                <a:path w="6062" h="3941" extrusionOk="0">
                  <a:moveTo>
                    <a:pt x="0" y="0"/>
                  </a:moveTo>
                  <a:lnTo>
                    <a:pt x="0" y="377"/>
                  </a:lnTo>
                  <a:lnTo>
                    <a:pt x="5547" y="3940"/>
                  </a:lnTo>
                  <a:cubicBezTo>
                    <a:pt x="5710" y="3928"/>
                    <a:pt x="5886" y="3915"/>
                    <a:pt x="6061" y="38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6"/>
            <p:cNvSpPr/>
            <p:nvPr/>
          </p:nvSpPr>
          <p:spPr>
            <a:xfrm>
              <a:off x="813569" y="5084677"/>
              <a:ext cx="490714" cy="322829"/>
            </a:xfrm>
            <a:custGeom>
              <a:avLst/>
              <a:gdLst/>
              <a:ahLst/>
              <a:cxnLst/>
              <a:rect l="l" t="t" r="r" b="b"/>
              <a:pathLst>
                <a:path w="7191" h="4732" extrusionOk="0">
                  <a:moveTo>
                    <a:pt x="0" y="0"/>
                  </a:moveTo>
                  <a:lnTo>
                    <a:pt x="0" y="389"/>
                  </a:lnTo>
                  <a:lnTo>
                    <a:pt x="6777" y="4731"/>
                  </a:lnTo>
                  <a:cubicBezTo>
                    <a:pt x="6915" y="4694"/>
                    <a:pt x="7053" y="4668"/>
                    <a:pt x="7191" y="46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6"/>
            <p:cNvSpPr/>
            <p:nvPr/>
          </p:nvSpPr>
          <p:spPr>
            <a:xfrm>
              <a:off x="814388" y="5019593"/>
              <a:ext cx="554109" cy="365604"/>
            </a:xfrm>
            <a:custGeom>
              <a:avLst/>
              <a:gdLst/>
              <a:ahLst/>
              <a:cxnLst/>
              <a:rect l="l" t="t" r="r" b="b"/>
              <a:pathLst>
                <a:path w="8120" h="5359" extrusionOk="0">
                  <a:moveTo>
                    <a:pt x="26" y="1"/>
                  </a:moveTo>
                  <a:cubicBezTo>
                    <a:pt x="13" y="126"/>
                    <a:pt x="1" y="252"/>
                    <a:pt x="1" y="365"/>
                  </a:cubicBezTo>
                  <a:lnTo>
                    <a:pt x="7769" y="5359"/>
                  </a:lnTo>
                  <a:cubicBezTo>
                    <a:pt x="7894" y="5309"/>
                    <a:pt x="8007" y="5259"/>
                    <a:pt x="8120" y="5196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6"/>
            <p:cNvSpPr/>
            <p:nvPr/>
          </p:nvSpPr>
          <p:spPr>
            <a:xfrm>
              <a:off x="821280" y="4959694"/>
              <a:ext cx="602082" cy="396441"/>
            </a:xfrm>
            <a:custGeom>
              <a:avLst/>
              <a:gdLst/>
              <a:ahLst/>
              <a:cxnLst/>
              <a:rect l="l" t="t" r="r" b="b"/>
              <a:pathLst>
                <a:path w="8823" h="5811" extrusionOk="0">
                  <a:moveTo>
                    <a:pt x="76" y="0"/>
                  </a:moveTo>
                  <a:cubicBezTo>
                    <a:pt x="50" y="113"/>
                    <a:pt x="25" y="226"/>
                    <a:pt x="0" y="339"/>
                  </a:cubicBezTo>
                  <a:lnTo>
                    <a:pt x="8521" y="5810"/>
                  </a:lnTo>
                  <a:cubicBezTo>
                    <a:pt x="8621" y="5748"/>
                    <a:pt x="8722" y="5685"/>
                    <a:pt x="8822" y="5622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6"/>
            <p:cNvSpPr/>
            <p:nvPr/>
          </p:nvSpPr>
          <p:spPr>
            <a:xfrm>
              <a:off x="835815" y="4904024"/>
              <a:ext cx="635451" cy="417863"/>
            </a:xfrm>
            <a:custGeom>
              <a:avLst/>
              <a:gdLst/>
              <a:ahLst/>
              <a:cxnLst/>
              <a:rect l="l" t="t" r="r" b="b"/>
              <a:pathLst>
                <a:path w="9312" h="6125" extrusionOk="0">
                  <a:moveTo>
                    <a:pt x="114" y="0"/>
                  </a:moveTo>
                  <a:cubicBezTo>
                    <a:pt x="76" y="113"/>
                    <a:pt x="38" y="214"/>
                    <a:pt x="1" y="314"/>
                  </a:cubicBezTo>
                  <a:lnTo>
                    <a:pt x="9048" y="6124"/>
                  </a:lnTo>
                  <a:cubicBezTo>
                    <a:pt x="9136" y="6049"/>
                    <a:pt x="9224" y="5974"/>
                    <a:pt x="9312" y="5911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6"/>
            <p:cNvSpPr/>
            <p:nvPr/>
          </p:nvSpPr>
          <p:spPr>
            <a:xfrm>
              <a:off x="857242" y="4852653"/>
              <a:ext cx="654285" cy="430689"/>
            </a:xfrm>
            <a:custGeom>
              <a:avLst/>
              <a:gdLst/>
              <a:ahLst/>
              <a:cxnLst/>
              <a:rect l="l" t="t" r="r" b="b"/>
              <a:pathLst>
                <a:path w="9588" h="6313" extrusionOk="0">
                  <a:moveTo>
                    <a:pt x="138" y="1"/>
                  </a:moveTo>
                  <a:cubicBezTo>
                    <a:pt x="88" y="101"/>
                    <a:pt x="38" y="189"/>
                    <a:pt x="0" y="289"/>
                  </a:cubicBezTo>
                  <a:lnTo>
                    <a:pt x="9374" y="6313"/>
                  </a:lnTo>
                  <a:cubicBezTo>
                    <a:pt x="9450" y="6225"/>
                    <a:pt x="9525" y="6149"/>
                    <a:pt x="9588" y="6074"/>
                  </a:cubicBezTo>
                  <a:lnTo>
                    <a:pt x="1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6"/>
            <p:cNvSpPr/>
            <p:nvPr/>
          </p:nvSpPr>
          <p:spPr>
            <a:xfrm>
              <a:off x="883788" y="4804693"/>
              <a:ext cx="662883" cy="435874"/>
            </a:xfrm>
            <a:custGeom>
              <a:avLst/>
              <a:gdLst/>
              <a:ahLst/>
              <a:cxnLst/>
              <a:rect l="l" t="t" r="r" b="b"/>
              <a:pathLst>
                <a:path w="9714" h="6389" extrusionOk="0">
                  <a:moveTo>
                    <a:pt x="176" y="1"/>
                  </a:moveTo>
                  <a:cubicBezTo>
                    <a:pt x="113" y="89"/>
                    <a:pt x="51" y="177"/>
                    <a:pt x="0" y="277"/>
                  </a:cubicBezTo>
                  <a:lnTo>
                    <a:pt x="9525" y="6388"/>
                  </a:lnTo>
                  <a:cubicBezTo>
                    <a:pt x="9588" y="6300"/>
                    <a:pt x="9650" y="6212"/>
                    <a:pt x="9713" y="6125"/>
                  </a:cubicBezTo>
                  <a:lnTo>
                    <a:pt x="1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6"/>
            <p:cNvSpPr/>
            <p:nvPr/>
          </p:nvSpPr>
          <p:spPr>
            <a:xfrm>
              <a:off x="916338" y="4760212"/>
              <a:ext cx="660290" cy="434100"/>
            </a:xfrm>
            <a:custGeom>
              <a:avLst/>
              <a:gdLst/>
              <a:ahLst/>
              <a:cxnLst/>
              <a:rect l="l" t="t" r="r" b="b"/>
              <a:pathLst>
                <a:path w="9676" h="6363" extrusionOk="0">
                  <a:moveTo>
                    <a:pt x="214" y="0"/>
                  </a:moveTo>
                  <a:cubicBezTo>
                    <a:pt x="138" y="88"/>
                    <a:pt x="63" y="163"/>
                    <a:pt x="0" y="251"/>
                  </a:cubicBezTo>
                  <a:lnTo>
                    <a:pt x="9512" y="6363"/>
                  </a:lnTo>
                  <a:cubicBezTo>
                    <a:pt x="9562" y="6262"/>
                    <a:pt x="9625" y="6174"/>
                    <a:pt x="9675" y="6074"/>
                  </a:cubicBezTo>
                  <a:lnTo>
                    <a:pt x="2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6"/>
            <p:cNvSpPr/>
            <p:nvPr/>
          </p:nvSpPr>
          <p:spPr>
            <a:xfrm>
              <a:off x="954826" y="4719960"/>
              <a:ext cx="644936" cy="423866"/>
            </a:xfrm>
            <a:custGeom>
              <a:avLst/>
              <a:gdLst/>
              <a:ahLst/>
              <a:cxnLst/>
              <a:rect l="l" t="t" r="r" b="b"/>
              <a:pathLst>
                <a:path w="9451" h="6213" extrusionOk="0">
                  <a:moveTo>
                    <a:pt x="239" y="1"/>
                  </a:moveTo>
                  <a:cubicBezTo>
                    <a:pt x="151" y="76"/>
                    <a:pt x="76" y="151"/>
                    <a:pt x="1" y="226"/>
                  </a:cubicBezTo>
                  <a:lnTo>
                    <a:pt x="9325" y="6212"/>
                  </a:lnTo>
                  <a:cubicBezTo>
                    <a:pt x="9375" y="6112"/>
                    <a:pt x="9413" y="6011"/>
                    <a:pt x="9450" y="5911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6"/>
            <p:cNvSpPr/>
            <p:nvPr/>
          </p:nvSpPr>
          <p:spPr>
            <a:xfrm>
              <a:off x="998500" y="4683120"/>
              <a:ext cx="619210" cy="407629"/>
            </a:xfrm>
            <a:custGeom>
              <a:avLst/>
              <a:gdLst/>
              <a:ahLst/>
              <a:cxnLst/>
              <a:rect l="l" t="t" r="r" b="b"/>
              <a:pathLst>
                <a:path w="9074" h="5975" extrusionOk="0">
                  <a:moveTo>
                    <a:pt x="289" y="1"/>
                  </a:moveTo>
                  <a:cubicBezTo>
                    <a:pt x="189" y="76"/>
                    <a:pt x="101" y="139"/>
                    <a:pt x="1" y="214"/>
                  </a:cubicBezTo>
                  <a:lnTo>
                    <a:pt x="8973" y="5974"/>
                  </a:lnTo>
                  <a:cubicBezTo>
                    <a:pt x="9011" y="5861"/>
                    <a:pt x="9036" y="5748"/>
                    <a:pt x="9074" y="5648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6"/>
            <p:cNvSpPr/>
            <p:nvPr/>
          </p:nvSpPr>
          <p:spPr>
            <a:xfrm>
              <a:off x="1049884" y="4652352"/>
              <a:ext cx="578129" cy="380136"/>
            </a:xfrm>
            <a:custGeom>
              <a:avLst/>
              <a:gdLst/>
              <a:ahLst/>
              <a:cxnLst/>
              <a:rect l="l" t="t" r="r" b="b"/>
              <a:pathLst>
                <a:path w="8472" h="5572" extrusionOk="0">
                  <a:moveTo>
                    <a:pt x="327" y="0"/>
                  </a:moveTo>
                  <a:cubicBezTo>
                    <a:pt x="214" y="50"/>
                    <a:pt x="114" y="113"/>
                    <a:pt x="1" y="163"/>
                  </a:cubicBezTo>
                  <a:lnTo>
                    <a:pt x="8421" y="5572"/>
                  </a:lnTo>
                  <a:cubicBezTo>
                    <a:pt x="8446" y="5459"/>
                    <a:pt x="8459" y="5333"/>
                    <a:pt x="8471" y="5220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6"/>
            <p:cNvSpPr/>
            <p:nvPr/>
          </p:nvSpPr>
          <p:spPr>
            <a:xfrm>
              <a:off x="1109868" y="4625814"/>
              <a:ext cx="521558" cy="344183"/>
            </a:xfrm>
            <a:custGeom>
              <a:avLst/>
              <a:gdLst/>
              <a:ahLst/>
              <a:cxnLst/>
              <a:rect l="l" t="t" r="r" b="b"/>
              <a:pathLst>
                <a:path w="7643" h="5045" extrusionOk="0">
                  <a:moveTo>
                    <a:pt x="377" y="0"/>
                  </a:moveTo>
                  <a:cubicBezTo>
                    <a:pt x="251" y="50"/>
                    <a:pt x="126" y="88"/>
                    <a:pt x="0" y="138"/>
                  </a:cubicBezTo>
                  <a:lnTo>
                    <a:pt x="7630" y="5045"/>
                  </a:lnTo>
                  <a:cubicBezTo>
                    <a:pt x="7630" y="4969"/>
                    <a:pt x="7642" y="4907"/>
                    <a:pt x="7642" y="4844"/>
                  </a:cubicBezTo>
                  <a:lnTo>
                    <a:pt x="7642" y="4656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6"/>
            <p:cNvSpPr/>
            <p:nvPr/>
          </p:nvSpPr>
          <p:spPr>
            <a:xfrm>
              <a:off x="1180087" y="4608690"/>
              <a:ext cx="451339" cy="294517"/>
            </a:xfrm>
            <a:custGeom>
              <a:avLst/>
              <a:gdLst/>
              <a:ahLst/>
              <a:cxnLst/>
              <a:rect l="l" t="t" r="r" b="b"/>
              <a:pathLst>
                <a:path w="6614" h="4317" extrusionOk="0">
                  <a:moveTo>
                    <a:pt x="465" y="0"/>
                  </a:moveTo>
                  <a:cubicBezTo>
                    <a:pt x="314" y="25"/>
                    <a:pt x="151" y="50"/>
                    <a:pt x="0" y="75"/>
                  </a:cubicBezTo>
                  <a:lnTo>
                    <a:pt x="6613" y="4317"/>
                  </a:lnTo>
                  <a:lnTo>
                    <a:pt x="6613" y="394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6"/>
            <p:cNvSpPr/>
            <p:nvPr/>
          </p:nvSpPr>
          <p:spPr>
            <a:xfrm>
              <a:off x="1268253" y="4603505"/>
              <a:ext cx="363173" cy="233799"/>
            </a:xfrm>
            <a:custGeom>
              <a:avLst/>
              <a:gdLst/>
              <a:ahLst/>
              <a:cxnLst/>
              <a:rect l="l" t="t" r="r" b="b"/>
              <a:pathLst>
                <a:path w="5322" h="3427" extrusionOk="0">
                  <a:moveTo>
                    <a:pt x="1" y="1"/>
                  </a:moveTo>
                  <a:lnTo>
                    <a:pt x="5321" y="3427"/>
                  </a:lnTo>
                  <a:lnTo>
                    <a:pt x="5321" y="3038"/>
                  </a:lnTo>
                  <a:lnTo>
                    <a:pt x="5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6"/>
            <p:cNvSpPr/>
            <p:nvPr/>
          </p:nvSpPr>
          <p:spPr>
            <a:xfrm>
              <a:off x="1371023" y="4603505"/>
              <a:ext cx="260404" cy="167009"/>
            </a:xfrm>
            <a:custGeom>
              <a:avLst/>
              <a:gdLst/>
              <a:ahLst/>
              <a:cxnLst/>
              <a:rect l="l" t="t" r="r" b="b"/>
              <a:pathLst>
                <a:path w="3816" h="2448" extrusionOk="0">
                  <a:moveTo>
                    <a:pt x="1" y="1"/>
                  </a:moveTo>
                  <a:lnTo>
                    <a:pt x="3815" y="2448"/>
                  </a:lnTo>
                  <a:lnTo>
                    <a:pt x="3815" y="2059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6"/>
            <p:cNvSpPr/>
            <p:nvPr/>
          </p:nvSpPr>
          <p:spPr>
            <a:xfrm>
              <a:off x="1474680" y="4603505"/>
              <a:ext cx="156747" cy="100287"/>
            </a:xfrm>
            <a:custGeom>
              <a:avLst/>
              <a:gdLst/>
              <a:ahLst/>
              <a:cxnLst/>
              <a:rect l="l" t="t" r="r" b="b"/>
              <a:pathLst>
                <a:path w="2297" h="1470" extrusionOk="0">
                  <a:moveTo>
                    <a:pt x="0" y="1"/>
                  </a:moveTo>
                  <a:lnTo>
                    <a:pt x="2296" y="1469"/>
                  </a:lnTo>
                  <a:lnTo>
                    <a:pt x="2296" y="1093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6"/>
            <p:cNvSpPr/>
            <p:nvPr/>
          </p:nvSpPr>
          <p:spPr>
            <a:xfrm>
              <a:off x="1579155" y="4603505"/>
              <a:ext cx="52272" cy="33497"/>
            </a:xfrm>
            <a:custGeom>
              <a:avLst/>
              <a:gdLst/>
              <a:ahLst/>
              <a:cxnLst/>
              <a:rect l="l" t="t" r="r" b="b"/>
              <a:pathLst>
                <a:path w="766" h="491" extrusionOk="0">
                  <a:moveTo>
                    <a:pt x="0" y="1"/>
                  </a:moveTo>
                  <a:lnTo>
                    <a:pt x="765" y="490"/>
                  </a:lnTo>
                  <a:lnTo>
                    <a:pt x="765" y="114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0" name="Google Shape;540;p16"/>
          <p:cNvSpPr/>
          <p:nvPr/>
        </p:nvSpPr>
        <p:spPr>
          <a:xfrm rot="10800000" flipH="1">
            <a:off x="6696088" y="-31569"/>
            <a:ext cx="662884" cy="662724"/>
          </a:xfrm>
          <a:custGeom>
            <a:avLst/>
            <a:gdLst/>
            <a:ahLst/>
            <a:cxnLst/>
            <a:rect l="l" t="t" r="r" b="b"/>
            <a:pathLst>
              <a:path w="15951" h="15951" extrusionOk="0">
                <a:moveTo>
                  <a:pt x="1" y="1"/>
                </a:moveTo>
                <a:lnTo>
                  <a:pt x="1" y="3778"/>
                </a:lnTo>
                <a:cubicBezTo>
                  <a:pt x="1" y="10504"/>
                  <a:pt x="5447" y="15950"/>
                  <a:pt x="12173" y="15950"/>
                </a:cubicBezTo>
                <a:lnTo>
                  <a:pt x="15951" y="15950"/>
                </a:lnTo>
                <a:lnTo>
                  <a:pt x="15951" y="12173"/>
                </a:lnTo>
                <a:cubicBezTo>
                  <a:pt x="15951" y="5459"/>
                  <a:pt x="10492" y="1"/>
                  <a:pt x="37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1" name="Google Shape;541;p16"/>
          <p:cNvGrpSpPr/>
          <p:nvPr/>
        </p:nvGrpSpPr>
        <p:grpSpPr>
          <a:xfrm rot="10800000" flipH="1">
            <a:off x="7206556" y="-163370"/>
            <a:ext cx="817859" cy="817646"/>
            <a:chOff x="813569" y="4603505"/>
            <a:chExt cx="817859" cy="817646"/>
          </a:xfrm>
        </p:grpSpPr>
        <p:sp>
          <p:nvSpPr>
            <p:cNvPr id="542" name="Google Shape;542;p16"/>
            <p:cNvSpPr/>
            <p:nvPr/>
          </p:nvSpPr>
          <p:spPr>
            <a:xfrm>
              <a:off x="813569" y="5417671"/>
              <a:ext cx="5186" cy="3479"/>
            </a:xfrm>
            <a:custGeom>
              <a:avLst/>
              <a:gdLst/>
              <a:ahLst/>
              <a:cxnLst/>
              <a:rect l="l" t="t" r="r" b="b"/>
              <a:pathLst>
                <a:path w="76" h="51" extrusionOk="0">
                  <a:moveTo>
                    <a:pt x="0" y="1"/>
                  </a:moveTo>
                  <a:lnTo>
                    <a:pt x="0" y="51"/>
                  </a:lnTo>
                  <a:lnTo>
                    <a:pt x="76" y="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6"/>
            <p:cNvSpPr/>
            <p:nvPr/>
          </p:nvSpPr>
          <p:spPr>
            <a:xfrm>
              <a:off x="813569" y="5350881"/>
              <a:ext cx="108843" cy="70269"/>
            </a:xfrm>
            <a:custGeom>
              <a:avLst/>
              <a:gdLst/>
              <a:ahLst/>
              <a:cxnLst/>
              <a:rect l="l" t="t" r="r" b="b"/>
              <a:pathLst>
                <a:path w="1595" h="1030" extrusionOk="0">
                  <a:moveTo>
                    <a:pt x="0" y="1"/>
                  </a:moveTo>
                  <a:lnTo>
                    <a:pt x="0" y="390"/>
                  </a:lnTo>
                  <a:lnTo>
                    <a:pt x="992" y="1030"/>
                  </a:lnTo>
                  <a:lnTo>
                    <a:pt x="1594" y="10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6"/>
            <p:cNvSpPr/>
            <p:nvPr/>
          </p:nvSpPr>
          <p:spPr>
            <a:xfrm>
              <a:off x="813569" y="5284160"/>
              <a:ext cx="212431" cy="136991"/>
            </a:xfrm>
            <a:custGeom>
              <a:avLst/>
              <a:gdLst/>
              <a:ahLst/>
              <a:cxnLst/>
              <a:rect l="l" t="t" r="r" b="b"/>
              <a:pathLst>
                <a:path w="3113" h="2008" extrusionOk="0">
                  <a:moveTo>
                    <a:pt x="0" y="0"/>
                  </a:moveTo>
                  <a:lnTo>
                    <a:pt x="0" y="389"/>
                  </a:lnTo>
                  <a:lnTo>
                    <a:pt x="2523" y="2008"/>
                  </a:lnTo>
                  <a:lnTo>
                    <a:pt x="3112" y="20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6"/>
            <p:cNvSpPr/>
            <p:nvPr/>
          </p:nvSpPr>
          <p:spPr>
            <a:xfrm>
              <a:off x="813569" y="5218189"/>
              <a:ext cx="316019" cy="202962"/>
            </a:xfrm>
            <a:custGeom>
              <a:avLst/>
              <a:gdLst/>
              <a:ahLst/>
              <a:cxnLst/>
              <a:rect l="l" t="t" r="r" b="b"/>
              <a:pathLst>
                <a:path w="4631" h="2975" extrusionOk="0">
                  <a:moveTo>
                    <a:pt x="0" y="1"/>
                  </a:moveTo>
                  <a:lnTo>
                    <a:pt x="0" y="377"/>
                  </a:lnTo>
                  <a:lnTo>
                    <a:pt x="4041" y="2975"/>
                  </a:lnTo>
                  <a:lnTo>
                    <a:pt x="4631" y="29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6"/>
            <p:cNvSpPr/>
            <p:nvPr/>
          </p:nvSpPr>
          <p:spPr>
            <a:xfrm>
              <a:off x="813569" y="5151467"/>
              <a:ext cx="413671" cy="268865"/>
            </a:xfrm>
            <a:custGeom>
              <a:avLst/>
              <a:gdLst/>
              <a:ahLst/>
              <a:cxnLst/>
              <a:rect l="l" t="t" r="r" b="b"/>
              <a:pathLst>
                <a:path w="6062" h="3941" extrusionOk="0">
                  <a:moveTo>
                    <a:pt x="0" y="0"/>
                  </a:moveTo>
                  <a:lnTo>
                    <a:pt x="0" y="377"/>
                  </a:lnTo>
                  <a:lnTo>
                    <a:pt x="5547" y="3940"/>
                  </a:lnTo>
                  <a:cubicBezTo>
                    <a:pt x="5710" y="3928"/>
                    <a:pt x="5886" y="3915"/>
                    <a:pt x="6061" y="38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6"/>
            <p:cNvSpPr/>
            <p:nvPr/>
          </p:nvSpPr>
          <p:spPr>
            <a:xfrm>
              <a:off x="813569" y="5084677"/>
              <a:ext cx="490714" cy="322829"/>
            </a:xfrm>
            <a:custGeom>
              <a:avLst/>
              <a:gdLst/>
              <a:ahLst/>
              <a:cxnLst/>
              <a:rect l="l" t="t" r="r" b="b"/>
              <a:pathLst>
                <a:path w="7191" h="4732" extrusionOk="0">
                  <a:moveTo>
                    <a:pt x="0" y="0"/>
                  </a:moveTo>
                  <a:lnTo>
                    <a:pt x="0" y="389"/>
                  </a:lnTo>
                  <a:lnTo>
                    <a:pt x="6777" y="4731"/>
                  </a:lnTo>
                  <a:cubicBezTo>
                    <a:pt x="6915" y="4694"/>
                    <a:pt x="7053" y="4668"/>
                    <a:pt x="7191" y="46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6"/>
            <p:cNvSpPr/>
            <p:nvPr/>
          </p:nvSpPr>
          <p:spPr>
            <a:xfrm>
              <a:off x="814388" y="5019593"/>
              <a:ext cx="554109" cy="365604"/>
            </a:xfrm>
            <a:custGeom>
              <a:avLst/>
              <a:gdLst/>
              <a:ahLst/>
              <a:cxnLst/>
              <a:rect l="l" t="t" r="r" b="b"/>
              <a:pathLst>
                <a:path w="8120" h="5359" extrusionOk="0">
                  <a:moveTo>
                    <a:pt x="26" y="1"/>
                  </a:moveTo>
                  <a:cubicBezTo>
                    <a:pt x="13" y="126"/>
                    <a:pt x="1" y="252"/>
                    <a:pt x="1" y="365"/>
                  </a:cubicBezTo>
                  <a:lnTo>
                    <a:pt x="7769" y="5359"/>
                  </a:lnTo>
                  <a:cubicBezTo>
                    <a:pt x="7894" y="5309"/>
                    <a:pt x="8007" y="5259"/>
                    <a:pt x="8120" y="5196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6"/>
            <p:cNvSpPr/>
            <p:nvPr/>
          </p:nvSpPr>
          <p:spPr>
            <a:xfrm>
              <a:off x="821280" y="4959694"/>
              <a:ext cx="602082" cy="396441"/>
            </a:xfrm>
            <a:custGeom>
              <a:avLst/>
              <a:gdLst/>
              <a:ahLst/>
              <a:cxnLst/>
              <a:rect l="l" t="t" r="r" b="b"/>
              <a:pathLst>
                <a:path w="8823" h="5811" extrusionOk="0">
                  <a:moveTo>
                    <a:pt x="76" y="0"/>
                  </a:moveTo>
                  <a:cubicBezTo>
                    <a:pt x="50" y="113"/>
                    <a:pt x="25" y="226"/>
                    <a:pt x="0" y="339"/>
                  </a:cubicBezTo>
                  <a:lnTo>
                    <a:pt x="8521" y="5810"/>
                  </a:lnTo>
                  <a:cubicBezTo>
                    <a:pt x="8621" y="5748"/>
                    <a:pt x="8722" y="5685"/>
                    <a:pt x="8822" y="5622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6"/>
            <p:cNvSpPr/>
            <p:nvPr/>
          </p:nvSpPr>
          <p:spPr>
            <a:xfrm>
              <a:off x="835815" y="4904024"/>
              <a:ext cx="635451" cy="417863"/>
            </a:xfrm>
            <a:custGeom>
              <a:avLst/>
              <a:gdLst/>
              <a:ahLst/>
              <a:cxnLst/>
              <a:rect l="l" t="t" r="r" b="b"/>
              <a:pathLst>
                <a:path w="9312" h="6125" extrusionOk="0">
                  <a:moveTo>
                    <a:pt x="114" y="0"/>
                  </a:moveTo>
                  <a:cubicBezTo>
                    <a:pt x="76" y="113"/>
                    <a:pt x="38" y="214"/>
                    <a:pt x="1" y="314"/>
                  </a:cubicBezTo>
                  <a:lnTo>
                    <a:pt x="9048" y="6124"/>
                  </a:lnTo>
                  <a:cubicBezTo>
                    <a:pt x="9136" y="6049"/>
                    <a:pt x="9224" y="5974"/>
                    <a:pt x="9312" y="5911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6"/>
            <p:cNvSpPr/>
            <p:nvPr/>
          </p:nvSpPr>
          <p:spPr>
            <a:xfrm>
              <a:off x="857242" y="4852653"/>
              <a:ext cx="654285" cy="430689"/>
            </a:xfrm>
            <a:custGeom>
              <a:avLst/>
              <a:gdLst/>
              <a:ahLst/>
              <a:cxnLst/>
              <a:rect l="l" t="t" r="r" b="b"/>
              <a:pathLst>
                <a:path w="9588" h="6313" extrusionOk="0">
                  <a:moveTo>
                    <a:pt x="138" y="1"/>
                  </a:moveTo>
                  <a:cubicBezTo>
                    <a:pt x="88" y="101"/>
                    <a:pt x="38" y="189"/>
                    <a:pt x="0" y="289"/>
                  </a:cubicBezTo>
                  <a:lnTo>
                    <a:pt x="9374" y="6313"/>
                  </a:lnTo>
                  <a:cubicBezTo>
                    <a:pt x="9450" y="6225"/>
                    <a:pt x="9525" y="6149"/>
                    <a:pt x="9588" y="6074"/>
                  </a:cubicBezTo>
                  <a:lnTo>
                    <a:pt x="1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6"/>
            <p:cNvSpPr/>
            <p:nvPr/>
          </p:nvSpPr>
          <p:spPr>
            <a:xfrm>
              <a:off x="883788" y="4804693"/>
              <a:ext cx="662883" cy="435874"/>
            </a:xfrm>
            <a:custGeom>
              <a:avLst/>
              <a:gdLst/>
              <a:ahLst/>
              <a:cxnLst/>
              <a:rect l="l" t="t" r="r" b="b"/>
              <a:pathLst>
                <a:path w="9714" h="6389" extrusionOk="0">
                  <a:moveTo>
                    <a:pt x="176" y="1"/>
                  </a:moveTo>
                  <a:cubicBezTo>
                    <a:pt x="113" y="89"/>
                    <a:pt x="51" y="177"/>
                    <a:pt x="0" y="277"/>
                  </a:cubicBezTo>
                  <a:lnTo>
                    <a:pt x="9525" y="6388"/>
                  </a:lnTo>
                  <a:cubicBezTo>
                    <a:pt x="9588" y="6300"/>
                    <a:pt x="9650" y="6212"/>
                    <a:pt x="9713" y="6125"/>
                  </a:cubicBezTo>
                  <a:lnTo>
                    <a:pt x="1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6"/>
            <p:cNvSpPr/>
            <p:nvPr/>
          </p:nvSpPr>
          <p:spPr>
            <a:xfrm>
              <a:off x="916338" y="4760212"/>
              <a:ext cx="660290" cy="434100"/>
            </a:xfrm>
            <a:custGeom>
              <a:avLst/>
              <a:gdLst/>
              <a:ahLst/>
              <a:cxnLst/>
              <a:rect l="l" t="t" r="r" b="b"/>
              <a:pathLst>
                <a:path w="9676" h="6363" extrusionOk="0">
                  <a:moveTo>
                    <a:pt x="214" y="0"/>
                  </a:moveTo>
                  <a:cubicBezTo>
                    <a:pt x="138" y="88"/>
                    <a:pt x="63" y="163"/>
                    <a:pt x="0" y="251"/>
                  </a:cubicBezTo>
                  <a:lnTo>
                    <a:pt x="9512" y="6363"/>
                  </a:lnTo>
                  <a:cubicBezTo>
                    <a:pt x="9562" y="6262"/>
                    <a:pt x="9625" y="6174"/>
                    <a:pt x="9675" y="6074"/>
                  </a:cubicBezTo>
                  <a:lnTo>
                    <a:pt x="2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6"/>
            <p:cNvSpPr/>
            <p:nvPr/>
          </p:nvSpPr>
          <p:spPr>
            <a:xfrm>
              <a:off x="954826" y="4719960"/>
              <a:ext cx="644936" cy="423866"/>
            </a:xfrm>
            <a:custGeom>
              <a:avLst/>
              <a:gdLst/>
              <a:ahLst/>
              <a:cxnLst/>
              <a:rect l="l" t="t" r="r" b="b"/>
              <a:pathLst>
                <a:path w="9451" h="6213" extrusionOk="0">
                  <a:moveTo>
                    <a:pt x="239" y="1"/>
                  </a:moveTo>
                  <a:cubicBezTo>
                    <a:pt x="151" y="76"/>
                    <a:pt x="76" y="151"/>
                    <a:pt x="1" y="226"/>
                  </a:cubicBezTo>
                  <a:lnTo>
                    <a:pt x="9325" y="6212"/>
                  </a:lnTo>
                  <a:cubicBezTo>
                    <a:pt x="9375" y="6112"/>
                    <a:pt x="9413" y="6011"/>
                    <a:pt x="9450" y="5911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6"/>
            <p:cNvSpPr/>
            <p:nvPr/>
          </p:nvSpPr>
          <p:spPr>
            <a:xfrm>
              <a:off x="998500" y="4683120"/>
              <a:ext cx="619210" cy="407629"/>
            </a:xfrm>
            <a:custGeom>
              <a:avLst/>
              <a:gdLst/>
              <a:ahLst/>
              <a:cxnLst/>
              <a:rect l="l" t="t" r="r" b="b"/>
              <a:pathLst>
                <a:path w="9074" h="5975" extrusionOk="0">
                  <a:moveTo>
                    <a:pt x="289" y="1"/>
                  </a:moveTo>
                  <a:cubicBezTo>
                    <a:pt x="189" y="76"/>
                    <a:pt x="101" y="139"/>
                    <a:pt x="1" y="214"/>
                  </a:cubicBezTo>
                  <a:lnTo>
                    <a:pt x="8973" y="5974"/>
                  </a:lnTo>
                  <a:cubicBezTo>
                    <a:pt x="9011" y="5861"/>
                    <a:pt x="9036" y="5748"/>
                    <a:pt x="9074" y="5648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6"/>
            <p:cNvSpPr/>
            <p:nvPr/>
          </p:nvSpPr>
          <p:spPr>
            <a:xfrm>
              <a:off x="1049884" y="4652352"/>
              <a:ext cx="578129" cy="380136"/>
            </a:xfrm>
            <a:custGeom>
              <a:avLst/>
              <a:gdLst/>
              <a:ahLst/>
              <a:cxnLst/>
              <a:rect l="l" t="t" r="r" b="b"/>
              <a:pathLst>
                <a:path w="8472" h="5572" extrusionOk="0">
                  <a:moveTo>
                    <a:pt x="327" y="0"/>
                  </a:moveTo>
                  <a:cubicBezTo>
                    <a:pt x="214" y="50"/>
                    <a:pt x="114" y="113"/>
                    <a:pt x="1" y="163"/>
                  </a:cubicBezTo>
                  <a:lnTo>
                    <a:pt x="8421" y="5572"/>
                  </a:lnTo>
                  <a:cubicBezTo>
                    <a:pt x="8446" y="5459"/>
                    <a:pt x="8459" y="5333"/>
                    <a:pt x="8471" y="5220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6"/>
            <p:cNvSpPr/>
            <p:nvPr/>
          </p:nvSpPr>
          <p:spPr>
            <a:xfrm>
              <a:off x="1109868" y="4625814"/>
              <a:ext cx="521558" cy="344183"/>
            </a:xfrm>
            <a:custGeom>
              <a:avLst/>
              <a:gdLst/>
              <a:ahLst/>
              <a:cxnLst/>
              <a:rect l="l" t="t" r="r" b="b"/>
              <a:pathLst>
                <a:path w="7643" h="5045" extrusionOk="0">
                  <a:moveTo>
                    <a:pt x="377" y="0"/>
                  </a:moveTo>
                  <a:cubicBezTo>
                    <a:pt x="251" y="50"/>
                    <a:pt x="126" y="88"/>
                    <a:pt x="0" y="138"/>
                  </a:cubicBezTo>
                  <a:lnTo>
                    <a:pt x="7630" y="5045"/>
                  </a:lnTo>
                  <a:cubicBezTo>
                    <a:pt x="7630" y="4969"/>
                    <a:pt x="7642" y="4907"/>
                    <a:pt x="7642" y="4844"/>
                  </a:cubicBezTo>
                  <a:lnTo>
                    <a:pt x="7642" y="4656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6"/>
            <p:cNvSpPr/>
            <p:nvPr/>
          </p:nvSpPr>
          <p:spPr>
            <a:xfrm>
              <a:off x="1180087" y="4608690"/>
              <a:ext cx="451339" cy="294517"/>
            </a:xfrm>
            <a:custGeom>
              <a:avLst/>
              <a:gdLst/>
              <a:ahLst/>
              <a:cxnLst/>
              <a:rect l="l" t="t" r="r" b="b"/>
              <a:pathLst>
                <a:path w="6614" h="4317" extrusionOk="0">
                  <a:moveTo>
                    <a:pt x="465" y="0"/>
                  </a:moveTo>
                  <a:cubicBezTo>
                    <a:pt x="314" y="25"/>
                    <a:pt x="151" y="50"/>
                    <a:pt x="0" y="75"/>
                  </a:cubicBezTo>
                  <a:lnTo>
                    <a:pt x="6613" y="4317"/>
                  </a:lnTo>
                  <a:lnTo>
                    <a:pt x="6613" y="394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6"/>
            <p:cNvSpPr/>
            <p:nvPr/>
          </p:nvSpPr>
          <p:spPr>
            <a:xfrm>
              <a:off x="1268253" y="4603505"/>
              <a:ext cx="363173" cy="233799"/>
            </a:xfrm>
            <a:custGeom>
              <a:avLst/>
              <a:gdLst/>
              <a:ahLst/>
              <a:cxnLst/>
              <a:rect l="l" t="t" r="r" b="b"/>
              <a:pathLst>
                <a:path w="5322" h="3427" extrusionOk="0">
                  <a:moveTo>
                    <a:pt x="1" y="1"/>
                  </a:moveTo>
                  <a:lnTo>
                    <a:pt x="5321" y="3427"/>
                  </a:lnTo>
                  <a:lnTo>
                    <a:pt x="5321" y="3038"/>
                  </a:lnTo>
                  <a:lnTo>
                    <a:pt x="5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6"/>
            <p:cNvSpPr/>
            <p:nvPr/>
          </p:nvSpPr>
          <p:spPr>
            <a:xfrm>
              <a:off x="1371023" y="4603505"/>
              <a:ext cx="260404" cy="167009"/>
            </a:xfrm>
            <a:custGeom>
              <a:avLst/>
              <a:gdLst/>
              <a:ahLst/>
              <a:cxnLst/>
              <a:rect l="l" t="t" r="r" b="b"/>
              <a:pathLst>
                <a:path w="3816" h="2448" extrusionOk="0">
                  <a:moveTo>
                    <a:pt x="1" y="1"/>
                  </a:moveTo>
                  <a:lnTo>
                    <a:pt x="3815" y="2448"/>
                  </a:lnTo>
                  <a:lnTo>
                    <a:pt x="3815" y="2059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6"/>
            <p:cNvSpPr/>
            <p:nvPr/>
          </p:nvSpPr>
          <p:spPr>
            <a:xfrm>
              <a:off x="1474680" y="4603505"/>
              <a:ext cx="156747" cy="100287"/>
            </a:xfrm>
            <a:custGeom>
              <a:avLst/>
              <a:gdLst/>
              <a:ahLst/>
              <a:cxnLst/>
              <a:rect l="l" t="t" r="r" b="b"/>
              <a:pathLst>
                <a:path w="2297" h="1470" extrusionOk="0">
                  <a:moveTo>
                    <a:pt x="0" y="1"/>
                  </a:moveTo>
                  <a:lnTo>
                    <a:pt x="2296" y="1469"/>
                  </a:lnTo>
                  <a:lnTo>
                    <a:pt x="2296" y="1093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6"/>
            <p:cNvSpPr/>
            <p:nvPr/>
          </p:nvSpPr>
          <p:spPr>
            <a:xfrm>
              <a:off x="1579155" y="4603505"/>
              <a:ext cx="52272" cy="33497"/>
            </a:xfrm>
            <a:custGeom>
              <a:avLst/>
              <a:gdLst/>
              <a:ahLst/>
              <a:cxnLst/>
              <a:rect l="l" t="t" r="r" b="b"/>
              <a:pathLst>
                <a:path w="766" h="491" extrusionOk="0">
                  <a:moveTo>
                    <a:pt x="0" y="1"/>
                  </a:moveTo>
                  <a:lnTo>
                    <a:pt x="765" y="490"/>
                  </a:lnTo>
                  <a:lnTo>
                    <a:pt x="765" y="114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Exo Thin"/>
              <a:buNone/>
              <a:defRPr sz="3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Exo Thin"/>
              <a:buNone/>
              <a:defRPr sz="3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Exo Thin"/>
              <a:buNone/>
              <a:defRPr sz="3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Exo Thin"/>
              <a:buNone/>
              <a:defRPr sz="3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Exo Thin"/>
              <a:buNone/>
              <a:defRPr sz="3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Exo Thin"/>
              <a:buNone/>
              <a:defRPr sz="3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Exo Thin"/>
              <a:buNone/>
              <a:defRPr sz="3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Exo Thin"/>
              <a:buNone/>
              <a:defRPr sz="3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Exo Thin"/>
              <a:buNone/>
              <a:defRPr sz="3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5" r:id="rId20"/>
    <p:sldLayoutId id="2147483677" r:id="rId21"/>
    <p:sldLayoutId id="2147483678" r:id="rId22"/>
    <p:sldLayoutId id="2147483680" r:id="rId23"/>
    <p:sldLayoutId id="2147483681" r:id="rId24"/>
    <p:sldLayoutId id="2147483682" r:id="rId25"/>
    <p:sldLayoutId id="2147483684" r:id="rId26"/>
    <p:sldLayoutId id="2147483685" r:id="rId27"/>
    <p:sldLayoutId id="2147483686" r:id="rId28"/>
    <p:sldLayoutId id="2147483688" r:id="rId29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9" name="Google Shape;1719;p47"/>
          <p:cNvSpPr txBox="1">
            <a:spLocks noGrp="1"/>
          </p:cNvSpPr>
          <p:nvPr>
            <p:ph type="ctrTitle"/>
          </p:nvPr>
        </p:nvSpPr>
        <p:spPr>
          <a:xfrm>
            <a:off x="228600" y="971550"/>
            <a:ext cx="4267200" cy="19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200" dirty="0"/>
              <a:t>BÀI 1: GIỚI THIỆU VỀ KHOA HỌC TỰ NHIÊN</a:t>
            </a:r>
            <a:endParaRPr sz="3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20" name="Google Shape;1720;p47"/>
          <p:cNvPicPr preferRelativeResize="0"/>
          <p:nvPr/>
        </p:nvPicPr>
        <p:blipFill rotWithShape="1">
          <a:blip r:embed="rId3">
            <a:alphaModFix/>
          </a:blip>
          <a:srcRect l="18836" t="10735" r="7525" b="18261"/>
          <a:stretch/>
        </p:blipFill>
        <p:spPr>
          <a:xfrm>
            <a:off x="6234300" y="1222875"/>
            <a:ext cx="3198900" cy="3084600"/>
          </a:xfrm>
          <a:prstGeom prst="round2DiagRect">
            <a:avLst>
              <a:gd name="adj1" fmla="val 0"/>
              <a:gd name="adj2" fmla="val 50000"/>
            </a:avLst>
          </a:prstGeom>
          <a:noFill/>
          <a:ln>
            <a:noFill/>
          </a:ln>
        </p:spPr>
      </p:pic>
      <p:sp>
        <p:nvSpPr>
          <p:cNvPr id="1721" name="Google Shape;1721;p47"/>
          <p:cNvSpPr/>
          <p:nvPr/>
        </p:nvSpPr>
        <p:spPr>
          <a:xfrm>
            <a:off x="2194576" y="4260080"/>
            <a:ext cx="818819" cy="819390"/>
          </a:xfrm>
          <a:custGeom>
            <a:avLst/>
            <a:gdLst/>
            <a:ahLst/>
            <a:cxnLst/>
            <a:rect l="l" t="t" r="r" b="b"/>
            <a:pathLst>
              <a:path w="18636" h="18649" extrusionOk="0">
                <a:moveTo>
                  <a:pt x="1" y="1"/>
                </a:moveTo>
                <a:lnTo>
                  <a:pt x="1" y="7957"/>
                </a:lnTo>
                <a:cubicBezTo>
                  <a:pt x="1" y="13855"/>
                  <a:pt x="4782" y="18648"/>
                  <a:pt x="10693" y="18648"/>
                </a:cubicBezTo>
                <a:lnTo>
                  <a:pt x="18636" y="18648"/>
                </a:lnTo>
                <a:lnTo>
                  <a:pt x="18636" y="10215"/>
                </a:lnTo>
                <a:cubicBezTo>
                  <a:pt x="18636" y="4581"/>
                  <a:pt x="14068" y="1"/>
                  <a:pt x="843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2" name="Google Shape;1722;p47"/>
          <p:cNvSpPr/>
          <p:nvPr/>
        </p:nvSpPr>
        <p:spPr>
          <a:xfrm>
            <a:off x="7573029" y="365087"/>
            <a:ext cx="419759" cy="419839"/>
          </a:xfrm>
          <a:custGeom>
            <a:avLst/>
            <a:gdLst/>
            <a:ahLst/>
            <a:cxnLst/>
            <a:rect l="l" t="t" r="r" b="b"/>
            <a:pathLst>
              <a:path w="5246" h="5247" extrusionOk="0">
                <a:moveTo>
                  <a:pt x="0" y="1"/>
                </a:moveTo>
                <a:lnTo>
                  <a:pt x="0" y="2372"/>
                </a:lnTo>
                <a:cubicBezTo>
                  <a:pt x="0" y="3966"/>
                  <a:pt x="1280" y="5246"/>
                  <a:pt x="2874" y="5246"/>
                </a:cubicBezTo>
                <a:lnTo>
                  <a:pt x="5246" y="5246"/>
                </a:lnTo>
                <a:lnTo>
                  <a:pt x="5246" y="3012"/>
                </a:lnTo>
                <a:cubicBezTo>
                  <a:pt x="5246" y="1356"/>
                  <a:pt x="3890" y="1"/>
                  <a:pt x="223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3" name="Google Shape;1723;p47"/>
          <p:cNvSpPr/>
          <p:nvPr/>
        </p:nvSpPr>
        <p:spPr>
          <a:xfrm>
            <a:off x="4685152" y="4715650"/>
            <a:ext cx="970877" cy="970820"/>
          </a:xfrm>
          <a:custGeom>
            <a:avLst/>
            <a:gdLst/>
            <a:ahLst/>
            <a:cxnLst/>
            <a:rect l="l" t="t" r="r" b="b"/>
            <a:pathLst>
              <a:path w="17018" h="17017" extrusionOk="0">
                <a:moveTo>
                  <a:pt x="9325" y="0"/>
                </a:moveTo>
                <a:cubicBezTo>
                  <a:pt x="4180" y="0"/>
                  <a:pt x="1" y="4179"/>
                  <a:pt x="1" y="9324"/>
                </a:cubicBezTo>
                <a:lnTo>
                  <a:pt x="1" y="17016"/>
                </a:lnTo>
                <a:lnTo>
                  <a:pt x="7254" y="17016"/>
                </a:lnTo>
                <a:cubicBezTo>
                  <a:pt x="12650" y="17016"/>
                  <a:pt x="17017" y="12649"/>
                  <a:pt x="17017" y="7253"/>
                </a:cubicBezTo>
                <a:lnTo>
                  <a:pt x="1701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4" name="Google Shape;1724;p47"/>
          <p:cNvSpPr/>
          <p:nvPr/>
        </p:nvSpPr>
        <p:spPr>
          <a:xfrm>
            <a:off x="4854451" y="1662851"/>
            <a:ext cx="510096" cy="510096"/>
          </a:xfrm>
          <a:custGeom>
            <a:avLst/>
            <a:gdLst/>
            <a:ahLst/>
            <a:cxnLst/>
            <a:rect l="l" t="t" r="r" b="b"/>
            <a:pathLst>
              <a:path w="7606" h="7606" extrusionOk="0">
                <a:moveTo>
                  <a:pt x="0" y="1"/>
                </a:moveTo>
                <a:lnTo>
                  <a:pt x="0" y="3251"/>
                </a:lnTo>
                <a:cubicBezTo>
                  <a:pt x="0" y="5660"/>
                  <a:pt x="1946" y="7605"/>
                  <a:pt x="4367" y="7605"/>
                </a:cubicBezTo>
                <a:lnTo>
                  <a:pt x="7605" y="7605"/>
                </a:lnTo>
                <a:lnTo>
                  <a:pt x="7605" y="4167"/>
                </a:lnTo>
                <a:cubicBezTo>
                  <a:pt x="7605" y="1871"/>
                  <a:pt x="5735" y="1"/>
                  <a:pt x="343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25" name="Google Shape;1725;p47"/>
          <p:cNvGrpSpPr/>
          <p:nvPr/>
        </p:nvGrpSpPr>
        <p:grpSpPr>
          <a:xfrm>
            <a:off x="7055374" y="4260084"/>
            <a:ext cx="1455073" cy="1491160"/>
            <a:chOff x="7055374" y="3809659"/>
            <a:chExt cx="1455073" cy="1491160"/>
          </a:xfrm>
        </p:grpSpPr>
        <p:sp>
          <p:nvSpPr>
            <p:cNvPr id="1726" name="Google Shape;1726;p47"/>
            <p:cNvSpPr/>
            <p:nvPr/>
          </p:nvSpPr>
          <p:spPr>
            <a:xfrm>
              <a:off x="7055374" y="4384967"/>
              <a:ext cx="35287" cy="915852"/>
            </a:xfrm>
            <a:custGeom>
              <a:avLst/>
              <a:gdLst/>
              <a:ahLst/>
              <a:cxnLst/>
              <a:rect l="l" t="t" r="r" b="b"/>
              <a:pathLst>
                <a:path w="441" h="11446" extrusionOk="0">
                  <a:moveTo>
                    <a:pt x="440" y="1"/>
                  </a:moveTo>
                  <a:cubicBezTo>
                    <a:pt x="252" y="553"/>
                    <a:pt x="101" y="1118"/>
                    <a:pt x="1" y="1708"/>
                  </a:cubicBezTo>
                  <a:lnTo>
                    <a:pt x="1" y="11445"/>
                  </a:lnTo>
                  <a:lnTo>
                    <a:pt x="440" y="11445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47"/>
            <p:cNvSpPr/>
            <p:nvPr/>
          </p:nvSpPr>
          <p:spPr>
            <a:xfrm>
              <a:off x="7144751" y="4202293"/>
              <a:ext cx="34246" cy="1098526"/>
            </a:xfrm>
            <a:custGeom>
              <a:avLst/>
              <a:gdLst/>
              <a:ahLst/>
              <a:cxnLst/>
              <a:rect l="l" t="t" r="r" b="b"/>
              <a:pathLst>
                <a:path w="428" h="13729" extrusionOk="0">
                  <a:moveTo>
                    <a:pt x="427" y="0"/>
                  </a:moveTo>
                  <a:cubicBezTo>
                    <a:pt x="277" y="238"/>
                    <a:pt x="126" y="489"/>
                    <a:pt x="1" y="740"/>
                  </a:cubicBezTo>
                  <a:lnTo>
                    <a:pt x="1" y="13728"/>
                  </a:lnTo>
                  <a:lnTo>
                    <a:pt x="427" y="13728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47"/>
            <p:cNvSpPr/>
            <p:nvPr/>
          </p:nvSpPr>
          <p:spPr>
            <a:xfrm>
              <a:off x="7233087" y="4087791"/>
              <a:ext cx="35287" cy="1213027"/>
            </a:xfrm>
            <a:custGeom>
              <a:avLst/>
              <a:gdLst/>
              <a:ahLst/>
              <a:cxnLst/>
              <a:rect l="l" t="t" r="r" b="b"/>
              <a:pathLst>
                <a:path w="441" h="15160" extrusionOk="0">
                  <a:moveTo>
                    <a:pt x="440" y="1"/>
                  </a:moveTo>
                  <a:cubicBezTo>
                    <a:pt x="290" y="164"/>
                    <a:pt x="139" y="327"/>
                    <a:pt x="1" y="502"/>
                  </a:cubicBezTo>
                  <a:lnTo>
                    <a:pt x="1" y="15159"/>
                  </a:lnTo>
                  <a:lnTo>
                    <a:pt x="440" y="1515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47"/>
            <p:cNvSpPr/>
            <p:nvPr/>
          </p:nvSpPr>
          <p:spPr>
            <a:xfrm>
              <a:off x="7321504" y="4003456"/>
              <a:ext cx="35207" cy="1297363"/>
            </a:xfrm>
            <a:custGeom>
              <a:avLst/>
              <a:gdLst/>
              <a:ahLst/>
              <a:cxnLst/>
              <a:rect l="l" t="t" r="r" b="b"/>
              <a:pathLst>
                <a:path w="440" h="16214" extrusionOk="0">
                  <a:moveTo>
                    <a:pt x="439" y="0"/>
                  </a:moveTo>
                  <a:cubicBezTo>
                    <a:pt x="289" y="126"/>
                    <a:pt x="151" y="251"/>
                    <a:pt x="0" y="377"/>
                  </a:cubicBezTo>
                  <a:lnTo>
                    <a:pt x="0" y="16213"/>
                  </a:lnTo>
                  <a:lnTo>
                    <a:pt x="439" y="16213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47"/>
            <p:cNvSpPr/>
            <p:nvPr/>
          </p:nvSpPr>
          <p:spPr>
            <a:xfrm>
              <a:off x="7410881" y="3939204"/>
              <a:ext cx="35207" cy="1361615"/>
            </a:xfrm>
            <a:custGeom>
              <a:avLst/>
              <a:gdLst/>
              <a:ahLst/>
              <a:cxnLst/>
              <a:rect l="l" t="t" r="r" b="b"/>
              <a:pathLst>
                <a:path w="440" h="17017" extrusionOk="0">
                  <a:moveTo>
                    <a:pt x="439" y="0"/>
                  </a:moveTo>
                  <a:cubicBezTo>
                    <a:pt x="289" y="101"/>
                    <a:pt x="138" y="189"/>
                    <a:pt x="0" y="289"/>
                  </a:cubicBezTo>
                  <a:lnTo>
                    <a:pt x="0" y="17016"/>
                  </a:lnTo>
                  <a:lnTo>
                    <a:pt x="439" y="17016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7"/>
            <p:cNvSpPr/>
            <p:nvPr/>
          </p:nvSpPr>
          <p:spPr>
            <a:xfrm>
              <a:off x="7499217" y="3890955"/>
              <a:ext cx="35207" cy="1409864"/>
            </a:xfrm>
            <a:custGeom>
              <a:avLst/>
              <a:gdLst/>
              <a:ahLst/>
              <a:cxnLst/>
              <a:rect l="l" t="t" r="r" b="b"/>
              <a:pathLst>
                <a:path w="440" h="17620" extrusionOk="0">
                  <a:moveTo>
                    <a:pt x="440" y="1"/>
                  </a:moveTo>
                  <a:cubicBezTo>
                    <a:pt x="289" y="76"/>
                    <a:pt x="151" y="139"/>
                    <a:pt x="0" y="214"/>
                  </a:cubicBezTo>
                  <a:lnTo>
                    <a:pt x="0" y="17619"/>
                  </a:lnTo>
                  <a:lnTo>
                    <a:pt x="440" y="1761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47"/>
            <p:cNvSpPr/>
            <p:nvPr/>
          </p:nvSpPr>
          <p:spPr>
            <a:xfrm>
              <a:off x="7588594" y="3854868"/>
              <a:ext cx="34166" cy="1445951"/>
            </a:xfrm>
            <a:custGeom>
              <a:avLst/>
              <a:gdLst/>
              <a:ahLst/>
              <a:cxnLst/>
              <a:rect l="l" t="t" r="r" b="b"/>
              <a:pathLst>
                <a:path w="427" h="18071" extrusionOk="0">
                  <a:moveTo>
                    <a:pt x="427" y="0"/>
                  </a:moveTo>
                  <a:cubicBezTo>
                    <a:pt x="289" y="50"/>
                    <a:pt x="138" y="101"/>
                    <a:pt x="0" y="163"/>
                  </a:cubicBezTo>
                  <a:lnTo>
                    <a:pt x="0" y="18070"/>
                  </a:lnTo>
                  <a:lnTo>
                    <a:pt x="427" y="18070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47"/>
            <p:cNvSpPr/>
            <p:nvPr/>
          </p:nvSpPr>
          <p:spPr>
            <a:xfrm>
              <a:off x="7676931" y="3830783"/>
              <a:ext cx="35207" cy="1470036"/>
            </a:xfrm>
            <a:custGeom>
              <a:avLst/>
              <a:gdLst/>
              <a:ahLst/>
              <a:cxnLst/>
              <a:rect l="l" t="t" r="r" b="b"/>
              <a:pathLst>
                <a:path w="440" h="18372" extrusionOk="0">
                  <a:moveTo>
                    <a:pt x="440" y="0"/>
                  </a:moveTo>
                  <a:cubicBezTo>
                    <a:pt x="289" y="25"/>
                    <a:pt x="151" y="63"/>
                    <a:pt x="1" y="100"/>
                  </a:cubicBezTo>
                  <a:lnTo>
                    <a:pt x="1" y="18371"/>
                  </a:lnTo>
                  <a:lnTo>
                    <a:pt x="440" y="18371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47"/>
            <p:cNvSpPr/>
            <p:nvPr/>
          </p:nvSpPr>
          <p:spPr>
            <a:xfrm>
              <a:off x="7765267" y="3815660"/>
              <a:ext cx="35287" cy="1483158"/>
            </a:xfrm>
            <a:custGeom>
              <a:avLst/>
              <a:gdLst/>
              <a:ahLst/>
              <a:cxnLst/>
              <a:rect l="l" t="t" r="r" b="b"/>
              <a:pathLst>
                <a:path w="441" h="18536" extrusionOk="0">
                  <a:moveTo>
                    <a:pt x="440" y="1"/>
                  </a:moveTo>
                  <a:cubicBezTo>
                    <a:pt x="302" y="13"/>
                    <a:pt x="151" y="38"/>
                    <a:pt x="1" y="51"/>
                  </a:cubicBezTo>
                  <a:lnTo>
                    <a:pt x="1" y="18535"/>
                  </a:lnTo>
                  <a:cubicBezTo>
                    <a:pt x="151" y="18535"/>
                    <a:pt x="302" y="18523"/>
                    <a:pt x="440" y="18510"/>
                  </a:cubicBezTo>
                  <a:lnTo>
                    <a:pt x="4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47"/>
            <p:cNvSpPr/>
            <p:nvPr/>
          </p:nvSpPr>
          <p:spPr>
            <a:xfrm>
              <a:off x="7854644" y="3809659"/>
              <a:ext cx="35207" cy="1479077"/>
            </a:xfrm>
            <a:custGeom>
              <a:avLst/>
              <a:gdLst/>
              <a:ahLst/>
              <a:cxnLst/>
              <a:rect l="l" t="t" r="r" b="b"/>
              <a:pathLst>
                <a:path w="440" h="18485" extrusionOk="0">
                  <a:moveTo>
                    <a:pt x="440" y="0"/>
                  </a:moveTo>
                  <a:cubicBezTo>
                    <a:pt x="289" y="0"/>
                    <a:pt x="139" y="13"/>
                    <a:pt x="1" y="13"/>
                  </a:cubicBezTo>
                  <a:lnTo>
                    <a:pt x="1" y="18485"/>
                  </a:lnTo>
                  <a:cubicBezTo>
                    <a:pt x="151" y="18460"/>
                    <a:pt x="289" y="18435"/>
                    <a:pt x="440" y="18410"/>
                  </a:cubicBezTo>
                  <a:lnTo>
                    <a:pt x="4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7"/>
            <p:cNvSpPr/>
            <p:nvPr/>
          </p:nvSpPr>
          <p:spPr>
            <a:xfrm>
              <a:off x="7943061" y="3809659"/>
              <a:ext cx="35207" cy="1458994"/>
            </a:xfrm>
            <a:custGeom>
              <a:avLst/>
              <a:gdLst/>
              <a:ahLst/>
              <a:cxnLst/>
              <a:rect l="l" t="t" r="r" b="b"/>
              <a:pathLst>
                <a:path w="440" h="18234" extrusionOk="0">
                  <a:moveTo>
                    <a:pt x="0" y="0"/>
                  </a:moveTo>
                  <a:lnTo>
                    <a:pt x="0" y="18234"/>
                  </a:lnTo>
                  <a:cubicBezTo>
                    <a:pt x="151" y="18196"/>
                    <a:pt x="301" y="18146"/>
                    <a:pt x="439" y="18096"/>
                  </a:cubicBezTo>
                  <a:lnTo>
                    <a:pt x="4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7"/>
            <p:cNvSpPr/>
            <p:nvPr/>
          </p:nvSpPr>
          <p:spPr>
            <a:xfrm>
              <a:off x="8032357" y="3809659"/>
              <a:ext cx="34246" cy="1427868"/>
            </a:xfrm>
            <a:custGeom>
              <a:avLst/>
              <a:gdLst/>
              <a:ahLst/>
              <a:cxnLst/>
              <a:rect l="l" t="t" r="r" b="b"/>
              <a:pathLst>
                <a:path w="428" h="17845" extrusionOk="0">
                  <a:moveTo>
                    <a:pt x="1" y="0"/>
                  </a:moveTo>
                  <a:lnTo>
                    <a:pt x="1" y="17845"/>
                  </a:lnTo>
                  <a:cubicBezTo>
                    <a:pt x="139" y="17782"/>
                    <a:pt x="290" y="17719"/>
                    <a:pt x="428" y="17657"/>
                  </a:cubicBezTo>
                  <a:lnTo>
                    <a:pt x="4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7"/>
            <p:cNvSpPr/>
            <p:nvPr/>
          </p:nvSpPr>
          <p:spPr>
            <a:xfrm>
              <a:off x="8120774" y="3809659"/>
              <a:ext cx="35207" cy="1384740"/>
            </a:xfrm>
            <a:custGeom>
              <a:avLst/>
              <a:gdLst/>
              <a:ahLst/>
              <a:cxnLst/>
              <a:rect l="l" t="t" r="r" b="b"/>
              <a:pathLst>
                <a:path w="440" h="17306" extrusionOk="0">
                  <a:moveTo>
                    <a:pt x="0" y="0"/>
                  </a:moveTo>
                  <a:lnTo>
                    <a:pt x="0" y="17305"/>
                  </a:lnTo>
                  <a:cubicBezTo>
                    <a:pt x="151" y="17217"/>
                    <a:pt x="289" y="17130"/>
                    <a:pt x="439" y="17042"/>
                  </a:cubicBezTo>
                  <a:lnTo>
                    <a:pt x="4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47"/>
            <p:cNvSpPr/>
            <p:nvPr/>
          </p:nvSpPr>
          <p:spPr>
            <a:xfrm>
              <a:off x="8210151" y="3809659"/>
              <a:ext cx="34166" cy="1325448"/>
            </a:xfrm>
            <a:custGeom>
              <a:avLst/>
              <a:gdLst/>
              <a:ahLst/>
              <a:cxnLst/>
              <a:rect l="l" t="t" r="r" b="b"/>
              <a:pathLst>
                <a:path w="427" h="16565" extrusionOk="0">
                  <a:moveTo>
                    <a:pt x="0" y="0"/>
                  </a:moveTo>
                  <a:lnTo>
                    <a:pt x="0" y="16565"/>
                  </a:lnTo>
                  <a:cubicBezTo>
                    <a:pt x="138" y="16465"/>
                    <a:pt x="289" y="16339"/>
                    <a:pt x="427" y="16226"/>
                  </a:cubicBezTo>
                  <a:lnTo>
                    <a:pt x="4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7"/>
            <p:cNvSpPr/>
            <p:nvPr/>
          </p:nvSpPr>
          <p:spPr>
            <a:xfrm>
              <a:off x="8298487" y="3809659"/>
              <a:ext cx="35207" cy="1248154"/>
            </a:xfrm>
            <a:custGeom>
              <a:avLst/>
              <a:gdLst/>
              <a:ahLst/>
              <a:cxnLst/>
              <a:rect l="l" t="t" r="r" b="b"/>
              <a:pathLst>
                <a:path w="440" h="15599" extrusionOk="0">
                  <a:moveTo>
                    <a:pt x="0" y="0"/>
                  </a:moveTo>
                  <a:lnTo>
                    <a:pt x="0" y="15599"/>
                  </a:lnTo>
                  <a:cubicBezTo>
                    <a:pt x="151" y="15448"/>
                    <a:pt x="289" y="15297"/>
                    <a:pt x="440" y="15134"/>
                  </a:cubicBezTo>
                  <a:lnTo>
                    <a:pt x="4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7"/>
            <p:cNvSpPr/>
            <p:nvPr/>
          </p:nvSpPr>
          <p:spPr>
            <a:xfrm>
              <a:off x="8386824" y="3809659"/>
              <a:ext cx="35207" cy="1141734"/>
            </a:xfrm>
            <a:custGeom>
              <a:avLst/>
              <a:gdLst/>
              <a:ahLst/>
              <a:cxnLst/>
              <a:rect l="l" t="t" r="r" b="b"/>
              <a:pathLst>
                <a:path w="440" h="14269" extrusionOk="0">
                  <a:moveTo>
                    <a:pt x="1" y="0"/>
                  </a:moveTo>
                  <a:lnTo>
                    <a:pt x="1" y="14268"/>
                  </a:lnTo>
                  <a:cubicBezTo>
                    <a:pt x="164" y="14043"/>
                    <a:pt x="302" y="13817"/>
                    <a:pt x="440" y="13591"/>
                  </a:cubicBezTo>
                  <a:lnTo>
                    <a:pt x="4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47"/>
            <p:cNvSpPr/>
            <p:nvPr/>
          </p:nvSpPr>
          <p:spPr>
            <a:xfrm>
              <a:off x="8476201" y="3809659"/>
              <a:ext cx="34246" cy="978103"/>
            </a:xfrm>
            <a:custGeom>
              <a:avLst/>
              <a:gdLst/>
              <a:ahLst/>
              <a:cxnLst/>
              <a:rect l="l" t="t" r="r" b="b"/>
              <a:pathLst>
                <a:path w="428" h="12224" extrusionOk="0">
                  <a:moveTo>
                    <a:pt x="0" y="0"/>
                  </a:moveTo>
                  <a:lnTo>
                    <a:pt x="0" y="12223"/>
                  </a:lnTo>
                  <a:cubicBezTo>
                    <a:pt x="176" y="11784"/>
                    <a:pt x="314" y="11320"/>
                    <a:pt x="427" y="10855"/>
                  </a:cubicBezTo>
                  <a:lnTo>
                    <a:pt x="4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3" name="Google Shape;1743;p47"/>
          <p:cNvSpPr/>
          <p:nvPr/>
        </p:nvSpPr>
        <p:spPr>
          <a:xfrm flipH="1">
            <a:off x="4571996" y="3248416"/>
            <a:ext cx="510096" cy="509135"/>
          </a:xfrm>
          <a:custGeom>
            <a:avLst/>
            <a:gdLst/>
            <a:ahLst/>
            <a:cxnLst/>
            <a:rect l="l" t="t" r="r" b="b"/>
            <a:pathLst>
              <a:path w="6375" h="6363" extrusionOk="0">
                <a:moveTo>
                  <a:pt x="0" y="0"/>
                </a:moveTo>
                <a:lnTo>
                  <a:pt x="0" y="2874"/>
                </a:lnTo>
                <a:cubicBezTo>
                  <a:pt x="0" y="4806"/>
                  <a:pt x="1569" y="6362"/>
                  <a:pt x="3489" y="6362"/>
                </a:cubicBezTo>
                <a:lnTo>
                  <a:pt x="6375" y="6362"/>
                </a:lnTo>
                <a:lnTo>
                  <a:pt x="6375" y="3652"/>
                </a:lnTo>
                <a:cubicBezTo>
                  <a:pt x="6375" y="1631"/>
                  <a:pt x="4731" y="0"/>
                  <a:pt x="27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2350;p90"/>
          <p:cNvSpPr txBox="1">
            <a:spLocks/>
          </p:cNvSpPr>
          <p:nvPr/>
        </p:nvSpPr>
        <p:spPr>
          <a:xfrm>
            <a:off x="4191000" y="3867150"/>
            <a:ext cx="2057400" cy="6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Exo Thin"/>
              <a:buNone/>
              <a:tabLst/>
              <a:defRPr/>
            </a:pP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srgbClr val="3608FC"/>
              </a:solidFill>
              <a:effectLst/>
              <a:uLnTx/>
              <a:uFillTx/>
              <a:latin typeface="Exo Thin"/>
              <a:ea typeface="Exo Thin"/>
              <a:cs typeface="Exo Thin"/>
              <a:sym typeface="Exo Thin"/>
            </a:endParaRPr>
          </a:p>
        </p:txBody>
      </p:sp>
      <p:sp>
        <p:nvSpPr>
          <p:cNvPr id="49" name="Right Arrow 48"/>
          <p:cNvSpPr/>
          <p:nvPr/>
        </p:nvSpPr>
        <p:spPr>
          <a:xfrm flipV="1">
            <a:off x="4038600" y="4324350"/>
            <a:ext cx="762000" cy="1676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029200" y="3867150"/>
            <a:ext cx="2438400" cy="9906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C00000"/>
                </a:solidFill>
              </a:rPr>
              <a:t>Khoa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học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tự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nhiên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1600200" y="3867150"/>
            <a:ext cx="2286000" cy="9906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chemeClr val="lt1"/>
              </a:buClr>
              <a:buSzPts val="3400"/>
              <a:defRPr/>
            </a:pPr>
            <a:r>
              <a:rPr lang="en-US" sz="2000" b="1" dirty="0" err="1">
                <a:solidFill>
                  <a:srgbClr val="3608FC"/>
                </a:solidFill>
                <a:latin typeface="+mj-lt"/>
                <a:ea typeface="Exo Thin"/>
                <a:cs typeface="Exo Thin"/>
                <a:sym typeface="Exo Thin"/>
              </a:rPr>
              <a:t>Xảy</a:t>
            </a:r>
            <a:r>
              <a:rPr lang="en-US" sz="2000" b="1" dirty="0">
                <a:solidFill>
                  <a:srgbClr val="3608FC"/>
                </a:solidFill>
                <a:latin typeface="+mj-lt"/>
                <a:ea typeface="Exo Thin"/>
                <a:cs typeface="Exo Thin"/>
                <a:sym typeface="Exo Thin"/>
              </a:rPr>
              <a:t> </a:t>
            </a:r>
            <a:r>
              <a:rPr lang="en-US" sz="2000" b="1" dirty="0" err="1">
                <a:solidFill>
                  <a:srgbClr val="3608FC"/>
                </a:solidFill>
                <a:latin typeface="+mj-lt"/>
                <a:ea typeface="Exo Thin"/>
                <a:cs typeface="Exo Thin"/>
                <a:sym typeface="Exo Thin"/>
              </a:rPr>
              <a:t>ra</a:t>
            </a:r>
            <a:r>
              <a:rPr lang="en-US" sz="2000" b="1" dirty="0">
                <a:solidFill>
                  <a:srgbClr val="3608FC"/>
                </a:solidFill>
                <a:latin typeface="+mj-lt"/>
                <a:ea typeface="Exo Thin"/>
                <a:cs typeface="Exo Thin"/>
                <a:sym typeface="Exo Thin"/>
              </a:rPr>
              <a:t> </a:t>
            </a:r>
            <a:r>
              <a:rPr lang="en-US" sz="2000" b="1" dirty="0" err="1">
                <a:solidFill>
                  <a:srgbClr val="3608FC"/>
                </a:solidFill>
                <a:latin typeface="+mj-lt"/>
                <a:ea typeface="Exo Thin"/>
                <a:cs typeface="Exo Thin"/>
                <a:sym typeface="Exo Thin"/>
              </a:rPr>
              <a:t>theo</a:t>
            </a:r>
            <a:r>
              <a:rPr lang="en-US" sz="2000" b="1" dirty="0">
                <a:solidFill>
                  <a:srgbClr val="3608FC"/>
                </a:solidFill>
                <a:latin typeface="+mj-lt"/>
                <a:ea typeface="Exo Thin"/>
                <a:cs typeface="Exo Thin"/>
                <a:sym typeface="Exo Thin"/>
              </a:rPr>
              <a:t> </a:t>
            </a:r>
            <a:r>
              <a:rPr lang="en-US" sz="2000" b="1" dirty="0" err="1">
                <a:solidFill>
                  <a:srgbClr val="3608FC"/>
                </a:solidFill>
                <a:latin typeface="+mj-lt"/>
                <a:ea typeface="Exo Thin"/>
                <a:cs typeface="Exo Thin"/>
                <a:sym typeface="Exo Thin"/>
              </a:rPr>
              <a:t>quy</a:t>
            </a:r>
            <a:r>
              <a:rPr lang="en-US" sz="2000" b="1" dirty="0">
                <a:solidFill>
                  <a:srgbClr val="3608FC"/>
                </a:solidFill>
                <a:latin typeface="+mj-lt"/>
                <a:ea typeface="Exo Thin"/>
                <a:cs typeface="Exo Thin"/>
                <a:sym typeface="Exo Thin"/>
              </a:rPr>
              <a:t> </a:t>
            </a:r>
            <a:r>
              <a:rPr lang="en-US" sz="2000" b="1" dirty="0" err="1">
                <a:solidFill>
                  <a:srgbClr val="3608FC"/>
                </a:solidFill>
                <a:latin typeface="+mj-lt"/>
                <a:ea typeface="Exo Thin"/>
                <a:cs typeface="Exo Thin"/>
                <a:sym typeface="Exo Thin"/>
              </a:rPr>
              <a:t>luật</a:t>
            </a:r>
            <a:r>
              <a:rPr lang="en-US" sz="2000" b="1" dirty="0">
                <a:solidFill>
                  <a:srgbClr val="3608FC"/>
                </a:solidFill>
                <a:latin typeface="+mj-lt"/>
                <a:ea typeface="Exo Thin"/>
                <a:cs typeface="Exo Thin"/>
                <a:sym typeface="Exo Thin"/>
              </a:rPr>
              <a:t> </a:t>
            </a:r>
            <a:r>
              <a:rPr lang="en-US" sz="2000" b="1" dirty="0" err="1">
                <a:solidFill>
                  <a:srgbClr val="3608FC"/>
                </a:solidFill>
                <a:latin typeface="+mj-lt"/>
                <a:ea typeface="Exo Thin"/>
                <a:cs typeface="Exo Thin"/>
                <a:sym typeface="Exo Thin"/>
              </a:rPr>
              <a:t>xác</a:t>
            </a:r>
            <a:r>
              <a:rPr lang="en-US" sz="2000" b="1" dirty="0">
                <a:solidFill>
                  <a:srgbClr val="3608FC"/>
                </a:solidFill>
                <a:latin typeface="+mj-lt"/>
                <a:ea typeface="Exo Thin"/>
                <a:cs typeface="Exo Thin"/>
                <a:sym typeface="Exo Thin"/>
              </a:rPr>
              <a:t> </a:t>
            </a:r>
            <a:r>
              <a:rPr lang="en-US" sz="2000" b="1" dirty="0" err="1">
                <a:solidFill>
                  <a:srgbClr val="3608FC"/>
                </a:solidFill>
                <a:latin typeface="+mj-lt"/>
                <a:ea typeface="Exo Thin"/>
                <a:cs typeface="Exo Thin"/>
                <a:sym typeface="Exo Thin"/>
              </a:rPr>
              <a:t>định</a:t>
            </a:r>
            <a:endParaRPr lang="vi-VN" sz="2000" b="1" dirty="0">
              <a:solidFill>
                <a:srgbClr val="3608FC"/>
              </a:solidFill>
              <a:latin typeface="+mj-lt"/>
              <a:ea typeface="Exo Thin"/>
              <a:cs typeface="Exo Thin"/>
              <a:sym typeface="Exo Thin"/>
            </a:endParaRPr>
          </a:p>
        </p:txBody>
      </p:sp>
      <p:pic>
        <p:nvPicPr>
          <p:cNvPr id="1026" name="Picture 2" descr="C:\Users\canh\Pictures\anh 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6400800" y="209550"/>
            <a:ext cx="2092569" cy="1295400"/>
          </a:xfrm>
          <a:prstGeom prst="rect">
            <a:avLst/>
          </a:prstGeom>
          <a:noFill/>
        </p:spPr>
      </p:pic>
      <p:pic>
        <p:nvPicPr>
          <p:cNvPr id="1027" name="Picture 3" descr="C:\Users\canh\Pictures\Capture 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33350"/>
            <a:ext cx="2209800" cy="1042973"/>
          </a:xfrm>
          <a:prstGeom prst="rect">
            <a:avLst/>
          </a:prstGeom>
          <a:noFill/>
        </p:spPr>
      </p:pic>
      <p:pic>
        <p:nvPicPr>
          <p:cNvPr id="1029" name="Picture 5" descr="C:\Users\canh\Pictures\Capture 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6728" y="514350"/>
            <a:ext cx="1966472" cy="1219200"/>
          </a:xfrm>
          <a:prstGeom prst="rect">
            <a:avLst/>
          </a:prstGeom>
          <a:noFill/>
        </p:spPr>
      </p:pic>
      <p:sp>
        <p:nvSpPr>
          <p:cNvPr id="12" name="Down Arrow 11"/>
          <p:cNvSpPr/>
          <p:nvPr/>
        </p:nvSpPr>
        <p:spPr>
          <a:xfrm rot="1523316" flipH="1">
            <a:off x="4044779" y="3020720"/>
            <a:ext cx="216242" cy="7884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C:\Users\canh\Pictures\qt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2114550"/>
            <a:ext cx="1640732" cy="1676400"/>
          </a:xfrm>
          <a:prstGeom prst="rect">
            <a:avLst/>
          </a:prstGeom>
          <a:noFill/>
        </p:spPr>
      </p:pic>
      <p:pic>
        <p:nvPicPr>
          <p:cNvPr id="2053" name="Picture 5" descr="C:\Users\canh\Pictures\bc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77000" y="1733550"/>
            <a:ext cx="2001770" cy="1600200"/>
          </a:xfrm>
          <a:prstGeom prst="rect">
            <a:avLst/>
          </a:prstGeom>
          <a:noFill/>
        </p:spPr>
      </p:pic>
      <p:sp>
        <p:nvSpPr>
          <p:cNvPr id="17" name="6-Point Star 16"/>
          <p:cNvSpPr/>
          <p:nvPr/>
        </p:nvSpPr>
        <p:spPr>
          <a:xfrm>
            <a:off x="3276600" y="1276350"/>
            <a:ext cx="2438400" cy="1676400"/>
          </a:xfrm>
          <a:prstGeom prst="star6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b="1" dirty="0">
              <a:solidFill>
                <a:srgbClr val="3608FC"/>
              </a:solidFill>
            </a:endParaRPr>
          </a:p>
          <a:p>
            <a:pPr algn="ctr"/>
            <a:r>
              <a:rPr lang="en-US" sz="1700" b="1" dirty="0" err="1">
                <a:solidFill>
                  <a:srgbClr val="3608FC"/>
                </a:solidFill>
              </a:rPr>
              <a:t>Sự</a:t>
            </a:r>
            <a:r>
              <a:rPr lang="en-US" sz="1700" b="1" dirty="0">
                <a:solidFill>
                  <a:srgbClr val="3608FC"/>
                </a:solidFill>
              </a:rPr>
              <a:t> </a:t>
            </a:r>
            <a:r>
              <a:rPr lang="en-US" sz="1700" b="1" dirty="0" err="1">
                <a:solidFill>
                  <a:srgbClr val="3608FC"/>
                </a:solidFill>
              </a:rPr>
              <a:t>vật</a:t>
            </a:r>
            <a:r>
              <a:rPr lang="en-US" sz="1700" b="1" dirty="0">
                <a:solidFill>
                  <a:srgbClr val="3608FC"/>
                </a:solidFill>
              </a:rPr>
              <a:t>, </a:t>
            </a:r>
            <a:r>
              <a:rPr lang="en-US" sz="1700" b="1" dirty="0" err="1">
                <a:solidFill>
                  <a:srgbClr val="3608FC"/>
                </a:solidFill>
              </a:rPr>
              <a:t>hiện</a:t>
            </a:r>
            <a:r>
              <a:rPr lang="en-US" sz="1700" b="1" dirty="0">
                <a:solidFill>
                  <a:srgbClr val="3608FC"/>
                </a:solidFill>
              </a:rPr>
              <a:t> </a:t>
            </a:r>
            <a:r>
              <a:rPr lang="en-US" sz="1700" b="1" dirty="0" err="1">
                <a:solidFill>
                  <a:srgbClr val="3608FC"/>
                </a:solidFill>
              </a:rPr>
              <a:t>tượng</a:t>
            </a:r>
            <a:r>
              <a:rPr lang="en-US" sz="1700" b="1" dirty="0">
                <a:solidFill>
                  <a:srgbClr val="3608FC"/>
                </a:solidFill>
              </a:rPr>
              <a:t> </a:t>
            </a:r>
            <a:r>
              <a:rPr lang="en-US" sz="1700" b="1" dirty="0" err="1">
                <a:solidFill>
                  <a:srgbClr val="3608FC"/>
                </a:solidFill>
              </a:rPr>
              <a:t>tự</a:t>
            </a:r>
            <a:r>
              <a:rPr lang="en-US" sz="1700" b="1" dirty="0">
                <a:solidFill>
                  <a:srgbClr val="3608FC"/>
                </a:solidFill>
              </a:rPr>
              <a:t> </a:t>
            </a:r>
            <a:r>
              <a:rPr lang="en-US" sz="1700" b="1" dirty="0" err="1">
                <a:solidFill>
                  <a:srgbClr val="3608FC"/>
                </a:solidFill>
              </a:rPr>
              <a:t>nhiên</a:t>
            </a:r>
            <a:endParaRPr lang="en-US" sz="1700" b="1" dirty="0"/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2" grpId="0" animBg="1"/>
      <p:bldP spid="12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4" name="Google Shape;2424;p95"/>
          <p:cNvSpPr/>
          <p:nvPr/>
        </p:nvSpPr>
        <p:spPr>
          <a:xfrm>
            <a:off x="2667000" y="674857"/>
            <a:ext cx="3962400" cy="1231125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5" name="Google Shape;2425;p95"/>
          <p:cNvSpPr txBox="1"/>
          <p:nvPr/>
        </p:nvSpPr>
        <p:spPr>
          <a:xfrm>
            <a:off x="2819400" y="1047750"/>
            <a:ext cx="3810000" cy="70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" sz="2400" dirty="0">
                <a:solidFill>
                  <a:schemeClr val="tx1"/>
                </a:solidFill>
              </a:rPr>
              <a:t>Lĩnh vực của </a:t>
            </a:r>
          </a:p>
          <a:p>
            <a:pPr lvl="0" algn="ctr"/>
            <a:r>
              <a:rPr lang="en" sz="2400" dirty="0">
                <a:solidFill>
                  <a:schemeClr val="tx1"/>
                </a:solidFill>
              </a:rPr>
              <a:t>khoa học tự nhiên</a:t>
            </a:r>
            <a:endParaRPr sz="2400" dirty="0">
              <a:solidFill>
                <a:schemeClr val="tx1"/>
              </a:solidFill>
              <a:latin typeface="Exo Thin"/>
              <a:ea typeface="Exo Thin"/>
              <a:cs typeface="Exo Thin"/>
              <a:sym typeface="Exo Thin"/>
            </a:endParaRPr>
          </a:p>
        </p:txBody>
      </p:sp>
      <p:cxnSp>
        <p:nvCxnSpPr>
          <p:cNvPr id="2441" name="Google Shape;2441;p95"/>
          <p:cNvCxnSpPr>
            <a:cxnSpLocks/>
          </p:cNvCxnSpPr>
          <p:nvPr/>
        </p:nvCxnSpPr>
        <p:spPr>
          <a:xfrm>
            <a:off x="4572000" y="1905982"/>
            <a:ext cx="0" cy="300143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42" name="Google Shape;2442;p95"/>
          <p:cNvCxnSpPr>
            <a:cxnSpLocks/>
          </p:cNvCxnSpPr>
          <p:nvPr/>
        </p:nvCxnSpPr>
        <p:spPr>
          <a:xfrm>
            <a:off x="1447800" y="2208850"/>
            <a:ext cx="7391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43" name="Google Shape;2443;p95"/>
          <p:cNvCxnSpPr>
            <a:cxnSpLocks/>
          </p:cNvCxnSpPr>
          <p:nvPr/>
        </p:nvCxnSpPr>
        <p:spPr>
          <a:xfrm>
            <a:off x="1447800" y="2206125"/>
            <a:ext cx="0" cy="350195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44" name="Google Shape;2444;p95"/>
          <p:cNvCxnSpPr>
            <a:cxnSpLocks/>
          </p:cNvCxnSpPr>
          <p:nvPr/>
        </p:nvCxnSpPr>
        <p:spPr>
          <a:xfrm>
            <a:off x="5562600" y="2206125"/>
            <a:ext cx="0" cy="1333409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Google Shape;2424;p95"/>
          <p:cNvSpPr/>
          <p:nvPr/>
        </p:nvSpPr>
        <p:spPr>
          <a:xfrm>
            <a:off x="338364" y="2556320"/>
            <a:ext cx="2002536" cy="70934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2425;p95"/>
          <p:cNvSpPr txBox="1"/>
          <p:nvPr/>
        </p:nvSpPr>
        <p:spPr>
          <a:xfrm>
            <a:off x="0" y="2647950"/>
            <a:ext cx="2438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400" dirty="0">
                <a:solidFill>
                  <a:schemeClr val="tx1"/>
                </a:solidFill>
              </a:rPr>
              <a:t>S</a:t>
            </a:r>
            <a:r>
              <a:rPr lang="en" sz="2400" dirty="0">
                <a:solidFill>
                  <a:schemeClr val="tx1"/>
                </a:solidFill>
              </a:rPr>
              <a:t>inh học</a:t>
            </a:r>
            <a:endParaRPr sz="2400" dirty="0">
              <a:solidFill>
                <a:schemeClr val="tx1"/>
              </a:solidFill>
              <a:latin typeface="Exo Thin"/>
              <a:ea typeface="Exo Thin"/>
              <a:cs typeface="Exo Thin"/>
              <a:sym typeface="Exo Thin"/>
            </a:endParaRPr>
          </a:p>
        </p:txBody>
      </p:sp>
      <p:sp>
        <p:nvSpPr>
          <p:cNvPr id="34" name="Google Shape;2424;p95"/>
          <p:cNvSpPr/>
          <p:nvPr/>
        </p:nvSpPr>
        <p:spPr>
          <a:xfrm>
            <a:off x="1732619" y="3350089"/>
            <a:ext cx="2002536" cy="70934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2425;p95"/>
          <p:cNvSpPr txBox="1"/>
          <p:nvPr/>
        </p:nvSpPr>
        <p:spPr>
          <a:xfrm>
            <a:off x="1447800" y="3558276"/>
            <a:ext cx="2438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400" dirty="0" err="1">
                <a:solidFill>
                  <a:schemeClr val="tx1"/>
                </a:solidFill>
              </a:rPr>
              <a:t>Hóa</a:t>
            </a:r>
            <a:r>
              <a:rPr lang="en" sz="2400" dirty="0">
                <a:solidFill>
                  <a:schemeClr val="tx1"/>
                </a:solidFill>
              </a:rPr>
              <a:t> học</a:t>
            </a:r>
            <a:endParaRPr sz="2400" dirty="0">
              <a:solidFill>
                <a:schemeClr val="tx1"/>
              </a:solidFill>
              <a:latin typeface="Exo Thin"/>
              <a:ea typeface="Exo Thin"/>
              <a:cs typeface="Exo Thin"/>
              <a:sym typeface="Exo Thin"/>
            </a:endParaRPr>
          </a:p>
        </p:txBody>
      </p:sp>
      <p:sp>
        <p:nvSpPr>
          <p:cNvPr id="36" name="Google Shape;2424;p95"/>
          <p:cNvSpPr/>
          <p:nvPr/>
        </p:nvSpPr>
        <p:spPr>
          <a:xfrm>
            <a:off x="3262164" y="2535569"/>
            <a:ext cx="2002536" cy="70934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2425;p95"/>
          <p:cNvSpPr txBox="1"/>
          <p:nvPr/>
        </p:nvSpPr>
        <p:spPr>
          <a:xfrm>
            <a:off x="3021938" y="2655149"/>
            <a:ext cx="2438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400" dirty="0" err="1">
                <a:solidFill>
                  <a:schemeClr val="tx1"/>
                </a:solidFill>
              </a:rPr>
              <a:t>Vật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lý</a:t>
            </a:r>
            <a:r>
              <a:rPr lang="en" sz="2400" dirty="0">
                <a:solidFill>
                  <a:schemeClr val="tx1"/>
                </a:solidFill>
              </a:rPr>
              <a:t> học</a:t>
            </a:r>
            <a:endParaRPr sz="2400" dirty="0">
              <a:solidFill>
                <a:schemeClr val="tx1"/>
              </a:solidFill>
              <a:latin typeface="Exo Thin"/>
              <a:ea typeface="Exo Thin"/>
              <a:cs typeface="Exo Thin"/>
              <a:sym typeface="Exo Thin"/>
            </a:endParaRPr>
          </a:p>
        </p:txBody>
      </p:sp>
      <p:cxnSp>
        <p:nvCxnSpPr>
          <p:cNvPr id="16" name="Google Shape;2441;p95">
            <a:extLst>
              <a:ext uri="{FF2B5EF4-FFF2-40B4-BE49-F238E27FC236}">
                <a16:creationId xmlns:a16="http://schemas.microsoft.com/office/drawing/2014/main" id="{EB210BAD-2EE0-4132-8608-BAC35386D3EE}"/>
              </a:ext>
            </a:extLst>
          </p:cNvPr>
          <p:cNvCxnSpPr>
            <a:cxnSpLocks/>
          </p:cNvCxnSpPr>
          <p:nvPr/>
        </p:nvCxnSpPr>
        <p:spPr>
          <a:xfrm>
            <a:off x="2819400" y="2206125"/>
            <a:ext cx="0" cy="11545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43;p95">
            <a:extLst>
              <a:ext uri="{FF2B5EF4-FFF2-40B4-BE49-F238E27FC236}">
                <a16:creationId xmlns:a16="http://schemas.microsoft.com/office/drawing/2014/main" id="{383914A2-C929-49BE-80E6-E51A317328C8}"/>
              </a:ext>
            </a:extLst>
          </p:cNvPr>
          <p:cNvCxnSpPr>
            <a:cxnSpLocks/>
          </p:cNvCxnSpPr>
          <p:nvPr/>
        </p:nvCxnSpPr>
        <p:spPr>
          <a:xfrm>
            <a:off x="7057931" y="2221555"/>
            <a:ext cx="0" cy="350195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424;p95">
            <a:extLst>
              <a:ext uri="{FF2B5EF4-FFF2-40B4-BE49-F238E27FC236}">
                <a16:creationId xmlns:a16="http://schemas.microsoft.com/office/drawing/2014/main" id="{C27B6AEB-B073-42B2-8E86-31650C564A6B}"/>
              </a:ext>
            </a:extLst>
          </p:cNvPr>
          <p:cNvSpPr/>
          <p:nvPr/>
        </p:nvSpPr>
        <p:spPr>
          <a:xfrm>
            <a:off x="4343400" y="3539534"/>
            <a:ext cx="2438400" cy="1013414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424;p95">
            <a:extLst>
              <a:ext uri="{FF2B5EF4-FFF2-40B4-BE49-F238E27FC236}">
                <a16:creationId xmlns:a16="http://schemas.microsoft.com/office/drawing/2014/main" id="{74F80256-668F-4288-AC2A-FFD634930F7A}"/>
              </a:ext>
            </a:extLst>
          </p:cNvPr>
          <p:cNvSpPr/>
          <p:nvPr/>
        </p:nvSpPr>
        <p:spPr>
          <a:xfrm>
            <a:off x="6069177" y="2550999"/>
            <a:ext cx="2128331" cy="70934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425;p95">
            <a:extLst>
              <a:ext uri="{FF2B5EF4-FFF2-40B4-BE49-F238E27FC236}">
                <a16:creationId xmlns:a16="http://schemas.microsoft.com/office/drawing/2014/main" id="{880A5CDE-4E5A-43A6-89EB-63A4D338A44E}"/>
              </a:ext>
            </a:extLst>
          </p:cNvPr>
          <p:cNvSpPr txBox="1"/>
          <p:nvPr/>
        </p:nvSpPr>
        <p:spPr>
          <a:xfrm>
            <a:off x="4320766" y="3783320"/>
            <a:ext cx="2438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400" dirty="0">
                <a:solidFill>
                  <a:schemeClr val="tx1"/>
                </a:solidFill>
              </a:rPr>
              <a:t>Khoa </a:t>
            </a:r>
            <a:r>
              <a:rPr lang="en" sz="2400" dirty="0">
                <a:solidFill>
                  <a:schemeClr val="tx1"/>
                </a:solidFill>
              </a:rPr>
              <a:t>học </a:t>
            </a:r>
          </a:p>
          <a:p>
            <a:pPr lvl="0" algn="ctr"/>
            <a:r>
              <a:rPr lang="en" sz="2400" dirty="0">
                <a:solidFill>
                  <a:schemeClr val="tx1"/>
                </a:solidFill>
              </a:rPr>
              <a:t>Trái đất</a:t>
            </a:r>
            <a:endParaRPr sz="2400" dirty="0">
              <a:solidFill>
                <a:schemeClr val="tx1"/>
              </a:solidFill>
              <a:latin typeface="Exo Thin"/>
              <a:ea typeface="Exo Thin"/>
              <a:cs typeface="Exo Thin"/>
              <a:sym typeface="Exo Thin"/>
            </a:endParaRPr>
          </a:p>
        </p:txBody>
      </p:sp>
      <p:sp>
        <p:nvSpPr>
          <p:cNvPr id="30" name="Google Shape;2425;p95">
            <a:extLst>
              <a:ext uri="{FF2B5EF4-FFF2-40B4-BE49-F238E27FC236}">
                <a16:creationId xmlns:a16="http://schemas.microsoft.com/office/drawing/2014/main" id="{5251F48F-3520-444A-A495-E8F3C54D4930}"/>
              </a:ext>
            </a:extLst>
          </p:cNvPr>
          <p:cNvSpPr txBox="1"/>
          <p:nvPr/>
        </p:nvSpPr>
        <p:spPr>
          <a:xfrm>
            <a:off x="5914142" y="2672594"/>
            <a:ext cx="2438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400" dirty="0" err="1">
                <a:solidFill>
                  <a:schemeClr val="tx1"/>
                </a:solidFill>
                <a:ea typeface="Exo Thin"/>
              </a:rPr>
              <a:t>Thiên</a:t>
            </a:r>
            <a:r>
              <a:rPr lang="en-US" sz="2400" dirty="0">
                <a:solidFill>
                  <a:schemeClr val="tx1"/>
                </a:solidFill>
                <a:ea typeface="Exo Thin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Exo Thin"/>
              </a:rPr>
              <a:t>văn</a:t>
            </a:r>
            <a:r>
              <a:rPr lang="en-US" sz="2400" dirty="0">
                <a:solidFill>
                  <a:schemeClr val="tx1"/>
                </a:solidFill>
                <a:ea typeface="Exo Thin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Exo Thin"/>
              </a:rPr>
              <a:t>học</a:t>
            </a:r>
            <a:endParaRPr sz="2400" dirty="0">
              <a:solidFill>
                <a:schemeClr val="tx1"/>
              </a:solidFill>
              <a:latin typeface="Exo Thin"/>
              <a:ea typeface="Exo Thin"/>
              <a:cs typeface="Exo Thin"/>
              <a:sym typeface="Exo Thin"/>
            </a:endParaRPr>
          </a:p>
        </p:txBody>
      </p:sp>
      <p:cxnSp>
        <p:nvCxnSpPr>
          <p:cNvPr id="38" name="Google Shape;2443;p95">
            <a:extLst>
              <a:ext uri="{FF2B5EF4-FFF2-40B4-BE49-F238E27FC236}">
                <a16:creationId xmlns:a16="http://schemas.microsoft.com/office/drawing/2014/main" id="{D441C782-398E-48CB-B7E4-6DAEA6AC8161}"/>
              </a:ext>
            </a:extLst>
          </p:cNvPr>
          <p:cNvCxnSpPr>
            <a:cxnSpLocks/>
          </p:cNvCxnSpPr>
          <p:nvPr/>
        </p:nvCxnSpPr>
        <p:spPr>
          <a:xfrm>
            <a:off x="4181581" y="2206125"/>
            <a:ext cx="0" cy="350195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992AAF1C-53A1-4DAE-9FEA-5F10D14F8EDD}"/>
              </a:ext>
            </a:extLst>
          </p:cNvPr>
          <p:cNvSpPr/>
          <p:nvPr/>
        </p:nvSpPr>
        <p:spPr>
          <a:xfrm>
            <a:off x="1745444" y="199655"/>
            <a:ext cx="66070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3608FC"/>
                </a:solidFill>
              </a:rPr>
              <a:t>III. CÁC LĨNH VỰC CHÍNH CỦA KHOA HỌC TỰ NHIÊN</a:t>
            </a:r>
          </a:p>
        </p:txBody>
      </p:sp>
      <p:sp>
        <p:nvSpPr>
          <p:cNvPr id="39" name="Google Shape;2424;p95">
            <a:extLst>
              <a:ext uri="{FF2B5EF4-FFF2-40B4-BE49-F238E27FC236}">
                <a16:creationId xmlns:a16="http://schemas.microsoft.com/office/drawing/2014/main" id="{AB71006B-9A4A-400A-BFDE-3466360D3E65}"/>
              </a:ext>
            </a:extLst>
          </p:cNvPr>
          <p:cNvSpPr/>
          <p:nvPr/>
        </p:nvSpPr>
        <p:spPr>
          <a:xfrm>
            <a:off x="8363109" y="2373489"/>
            <a:ext cx="719780" cy="4572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2425;p95">
            <a:extLst>
              <a:ext uri="{FF2B5EF4-FFF2-40B4-BE49-F238E27FC236}">
                <a16:creationId xmlns:a16="http://schemas.microsoft.com/office/drawing/2014/main" id="{0A94EE9C-43E2-46E4-871E-C2CAB0213EF6}"/>
              </a:ext>
            </a:extLst>
          </p:cNvPr>
          <p:cNvSpPr txBox="1"/>
          <p:nvPr/>
        </p:nvSpPr>
        <p:spPr>
          <a:xfrm>
            <a:off x="8553262" y="2400770"/>
            <a:ext cx="381000" cy="353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400" dirty="0">
                <a:solidFill>
                  <a:schemeClr val="tx1"/>
                </a:solidFill>
                <a:latin typeface="Exo Thin"/>
                <a:ea typeface="Exo Thin"/>
                <a:cs typeface="Exo Thin"/>
                <a:sym typeface="Exo Thin"/>
              </a:rPr>
              <a:t>…</a:t>
            </a:r>
            <a:endParaRPr sz="2400" dirty="0">
              <a:solidFill>
                <a:schemeClr val="tx1"/>
              </a:solidFill>
              <a:latin typeface="Exo Thin"/>
              <a:ea typeface="Exo Thin"/>
              <a:cs typeface="Exo Thin"/>
              <a:sym typeface="Exo Thi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50" y="217919"/>
            <a:ext cx="7704000" cy="934800"/>
          </a:xfrm>
        </p:spPr>
        <p:txBody>
          <a:bodyPr/>
          <a:lstStyle/>
          <a:p>
            <a:r>
              <a:rPr lang="en-US" sz="2400" dirty="0">
                <a:solidFill>
                  <a:srgbClr val="3608FC"/>
                </a:solidFill>
              </a:rPr>
              <a:t> IV. Khoa </a:t>
            </a:r>
            <a:r>
              <a:rPr lang="en-US" sz="2400" dirty="0" err="1">
                <a:solidFill>
                  <a:srgbClr val="3608FC"/>
                </a:solidFill>
              </a:rPr>
              <a:t>học</a:t>
            </a:r>
            <a:r>
              <a:rPr lang="en-US" sz="2400" dirty="0">
                <a:solidFill>
                  <a:srgbClr val="3608FC"/>
                </a:solidFill>
              </a:rPr>
              <a:t> </a:t>
            </a:r>
            <a:r>
              <a:rPr lang="en-US" sz="2400" dirty="0" err="1">
                <a:solidFill>
                  <a:srgbClr val="3608FC"/>
                </a:solidFill>
              </a:rPr>
              <a:t>tự</a:t>
            </a:r>
            <a:r>
              <a:rPr lang="en-US" sz="2400" dirty="0">
                <a:solidFill>
                  <a:srgbClr val="3608FC"/>
                </a:solidFill>
              </a:rPr>
              <a:t> </a:t>
            </a:r>
            <a:r>
              <a:rPr lang="en-US" sz="2400" dirty="0" err="1">
                <a:solidFill>
                  <a:srgbClr val="3608FC"/>
                </a:solidFill>
              </a:rPr>
              <a:t>nhiên</a:t>
            </a:r>
            <a:r>
              <a:rPr lang="en-US" sz="2400" dirty="0">
                <a:solidFill>
                  <a:srgbClr val="3608FC"/>
                </a:solidFill>
              </a:rPr>
              <a:t> </a:t>
            </a:r>
            <a:r>
              <a:rPr lang="en-US" sz="2400" dirty="0" err="1">
                <a:solidFill>
                  <a:srgbClr val="3608FC"/>
                </a:solidFill>
              </a:rPr>
              <a:t>với</a:t>
            </a:r>
            <a:r>
              <a:rPr lang="en-US" sz="2400" dirty="0">
                <a:solidFill>
                  <a:srgbClr val="3608FC"/>
                </a:solidFill>
              </a:rPr>
              <a:t> </a:t>
            </a:r>
            <a:r>
              <a:rPr lang="en-US" sz="2400" dirty="0" err="1">
                <a:solidFill>
                  <a:srgbClr val="3608FC"/>
                </a:solidFill>
              </a:rPr>
              <a:t>công</a:t>
            </a:r>
            <a:r>
              <a:rPr lang="en-US" sz="2400" dirty="0">
                <a:solidFill>
                  <a:srgbClr val="3608FC"/>
                </a:solidFill>
              </a:rPr>
              <a:t> </a:t>
            </a:r>
            <a:r>
              <a:rPr lang="en-US" sz="2400" dirty="0" err="1">
                <a:solidFill>
                  <a:srgbClr val="3608FC"/>
                </a:solidFill>
              </a:rPr>
              <a:t>nghệ</a:t>
            </a:r>
            <a:r>
              <a:rPr lang="en-US" sz="2400" dirty="0">
                <a:solidFill>
                  <a:srgbClr val="3608FC"/>
                </a:solidFill>
              </a:rPr>
              <a:t> </a:t>
            </a:r>
            <a:r>
              <a:rPr lang="en-US" sz="2400" dirty="0" err="1">
                <a:solidFill>
                  <a:srgbClr val="3608FC"/>
                </a:solidFill>
              </a:rPr>
              <a:t>và</a:t>
            </a:r>
            <a:r>
              <a:rPr lang="en-US" sz="2400" dirty="0">
                <a:solidFill>
                  <a:srgbClr val="3608FC"/>
                </a:solidFill>
              </a:rPr>
              <a:t> </a:t>
            </a:r>
            <a:r>
              <a:rPr lang="en-US" sz="2400" dirty="0" err="1">
                <a:solidFill>
                  <a:srgbClr val="3608FC"/>
                </a:solidFill>
              </a:rPr>
              <a:t>đời</a:t>
            </a:r>
            <a:r>
              <a:rPr lang="en-US" sz="2400" dirty="0">
                <a:solidFill>
                  <a:srgbClr val="3608FC"/>
                </a:solidFill>
              </a:rPr>
              <a:t> </a:t>
            </a:r>
            <a:r>
              <a:rPr lang="en-US" sz="2400" dirty="0" err="1">
                <a:solidFill>
                  <a:srgbClr val="3608FC"/>
                </a:solidFill>
              </a:rPr>
              <a:t>sống</a:t>
            </a:r>
            <a:endParaRPr lang="en-US" sz="2400" dirty="0">
              <a:solidFill>
                <a:srgbClr val="3608FC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 idx="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 idx="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2" descr="C:\Users\canh\Pictures\vai tro KHT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4984" y="1276350"/>
            <a:ext cx="9168984" cy="3867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p50"/>
          <p:cNvSpPr txBox="1">
            <a:spLocks noGrp="1"/>
          </p:cNvSpPr>
          <p:nvPr>
            <p:ph type="title"/>
          </p:nvPr>
        </p:nvSpPr>
        <p:spPr>
          <a:xfrm>
            <a:off x="941824" y="209550"/>
            <a:ext cx="8202176" cy="9355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3608FC"/>
                </a:solidFill>
              </a:rPr>
              <a:t>Quan</a:t>
            </a:r>
            <a:r>
              <a:rPr lang="en-US" sz="2400" b="1" dirty="0">
                <a:solidFill>
                  <a:srgbClr val="3608FC"/>
                </a:solidFill>
              </a:rPr>
              <a:t> </a:t>
            </a:r>
            <a:r>
              <a:rPr lang="en-US" sz="2400" b="1" dirty="0" err="1">
                <a:solidFill>
                  <a:srgbClr val="3608FC"/>
                </a:solidFill>
              </a:rPr>
              <a:t>sát</a:t>
            </a:r>
            <a:r>
              <a:rPr lang="en-US" sz="2400" b="1" dirty="0">
                <a:solidFill>
                  <a:srgbClr val="3608FC"/>
                </a:solidFill>
              </a:rPr>
              <a:t> </a:t>
            </a:r>
            <a:r>
              <a:rPr lang="en-US" sz="2400" b="1" dirty="0" err="1">
                <a:solidFill>
                  <a:srgbClr val="3608FC"/>
                </a:solidFill>
              </a:rPr>
              <a:t>tranh</a:t>
            </a:r>
            <a:r>
              <a:rPr lang="en-US" sz="2400" b="1" dirty="0">
                <a:solidFill>
                  <a:srgbClr val="3608FC"/>
                </a:solidFill>
              </a:rPr>
              <a:t>, t</a:t>
            </a:r>
            <a:r>
              <a:rPr lang="en" sz="2400" b="1" dirty="0">
                <a:solidFill>
                  <a:srgbClr val="3608FC"/>
                </a:solidFill>
              </a:rPr>
              <a:t>hảo luận nhóm (4 phút) hoàn thành </a:t>
            </a:r>
            <a:r>
              <a:rPr lang="en" sz="2400" b="1" dirty="0">
                <a:solidFill>
                  <a:srgbClr val="7030A0"/>
                </a:solidFill>
              </a:rPr>
              <a:t>phiếu học tập số 2</a:t>
            </a:r>
            <a:endParaRPr sz="2400" b="1">
              <a:solidFill>
                <a:srgbClr val="7030A0"/>
              </a:solidFill>
            </a:endParaRPr>
          </a:p>
        </p:txBody>
      </p:sp>
      <p:grpSp>
        <p:nvGrpSpPr>
          <p:cNvPr id="1787" name="Google Shape;1787;p50"/>
          <p:cNvGrpSpPr/>
          <p:nvPr/>
        </p:nvGrpSpPr>
        <p:grpSpPr>
          <a:xfrm>
            <a:off x="8320729" y="4098469"/>
            <a:ext cx="1307919" cy="1193723"/>
            <a:chOff x="8157229" y="4125394"/>
            <a:chExt cx="1307919" cy="1193723"/>
          </a:xfrm>
        </p:grpSpPr>
        <p:sp>
          <p:nvSpPr>
            <p:cNvPr id="1788" name="Google Shape;1788;p50"/>
            <p:cNvSpPr/>
            <p:nvPr/>
          </p:nvSpPr>
          <p:spPr>
            <a:xfrm>
              <a:off x="8273492" y="4549997"/>
              <a:ext cx="242042" cy="610348"/>
            </a:xfrm>
            <a:custGeom>
              <a:avLst/>
              <a:gdLst/>
              <a:ahLst/>
              <a:cxnLst/>
              <a:rect l="l" t="t" r="r" b="b"/>
              <a:pathLst>
                <a:path w="2047" h="5159" extrusionOk="0">
                  <a:moveTo>
                    <a:pt x="1" y="1"/>
                  </a:moveTo>
                  <a:lnTo>
                    <a:pt x="1" y="741"/>
                  </a:lnTo>
                  <a:lnTo>
                    <a:pt x="1582" y="4719"/>
                  </a:lnTo>
                  <a:cubicBezTo>
                    <a:pt x="1720" y="4869"/>
                    <a:pt x="1883" y="5020"/>
                    <a:pt x="2046" y="515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50"/>
            <p:cNvSpPr/>
            <p:nvPr/>
          </p:nvSpPr>
          <p:spPr>
            <a:xfrm>
              <a:off x="8273492" y="4328763"/>
              <a:ext cx="362177" cy="911678"/>
            </a:xfrm>
            <a:custGeom>
              <a:avLst/>
              <a:gdLst/>
              <a:ahLst/>
              <a:cxnLst/>
              <a:rect l="l" t="t" r="r" b="b"/>
              <a:pathLst>
                <a:path w="3063" h="7706" extrusionOk="0">
                  <a:moveTo>
                    <a:pt x="1" y="1"/>
                  </a:moveTo>
                  <a:lnTo>
                    <a:pt x="1" y="741"/>
                  </a:lnTo>
                  <a:lnTo>
                    <a:pt x="2674" y="7492"/>
                  </a:lnTo>
                  <a:cubicBezTo>
                    <a:pt x="2799" y="7568"/>
                    <a:pt x="2925" y="7643"/>
                    <a:pt x="3063" y="77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50"/>
            <p:cNvSpPr/>
            <p:nvPr/>
          </p:nvSpPr>
          <p:spPr>
            <a:xfrm>
              <a:off x="8273492" y="4125394"/>
              <a:ext cx="467531" cy="1159650"/>
            </a:xfrm>
            <a:custGeom>
              <a:avLst/>
              <a:gdLst/>
              <a:ahLst/>
              <a:cxnLst/>
              <a:rect l="l" t="t" r="r" b="b"/>
              <a:pathLst>
                <a:path w="3954" h="9802" extrusionOk="0">
                  <a:moveTo>
                    <a:pt x="1" y="1"/>
                  </a:moveTo>
                  <a:lnTo>
                    <a:pt x="1" y="590"/>
                  </a:lnTo>
                  <a:lnTo>
                    <a:pt x="3615" y="9676"/>
                  </a:lnTo>
                  <a:cubicBezTo>
                    <a:pt x="3728" y="9726"/>
                    <a:pt x="3841" y="9764"/>
                    <a:pt x="3954" y="9801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50"/>
            <p:cNvSpPr/>
            <p:nvPr/>
          </p:nvSpPr>
          <p:spPr>
            <a:xfrm>
              <a:off x="8332850" y="4125394"/>
              <a:ext cx="504659" cy="1183312"/>
            </a:xfrm>
            <a:custGeom>
              <a:avLst/>
              <a:gdLst/>
              <a:ahLst/>
              <a:cxnLst/>
              <a:rect l="l" t="t" r="r" b="b"/>
              <a:pathLst>
                <a:path w="4268" h="10002" extrusionOk="0">
                  <a:moveTo>
                    <a:pt x="1" y="1"/>
                  </a:moveTo>
                  <a:lnTo>
                    <a:pt x="3953" y="9939"/>
                  </a:lnTo>
                  <a:cubicBezTo>
                    <a:pt x="4066" y="9964"/>
                    <a:pt x="4167" y="9989"/>
                    <a:pt x="4267" y="10002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50"/>
            <p:cNvSpPr/>
            <p:nvPr/>
          </p:nvSpPr>
          <p:spPr>
            <a:xfrm>
              <a:off x="8421888" y="4125394"/>
              <a:ext cx="507615" cy="1192303"/>
            </a:xfrm>
            <a:custGeom>
              <a:avLst/>
              <a:gdLst/>
              <a:ahLst/>
              <a:cxnLst/>
              <a:rect l="l" t="t" r="r" b="b"/>
              <a:pathLst>
                <a:path w="4293" h="10078" extrusionOk="0">
                  <a:moveTo>
                    <a:pt x="1" y="1"/>
                  </a:moveTo>
                  <a:lnTo>
                    <a:pt x="3991" y="10065"/>
                  </a:lnTo>
                  <a:cubicBezTo>
                    <a:pt x="4091" y="10077"/>
                    <a:pt x="4192" y="10077"/>
                    <a:pt x="4292" y="10077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50"/>
            <p:cNvSpPr/>
            <p:nvPr/>
          </p:nvSpPr>
          <p:spPr>
            <a:xfrm>
              <a:off x="8509388" y="4125394"/>
              <a:ext cx="509152" cy="1193723"/>
            </a:xfrm>
            <a:custGeom>
              <a:avLst/>
              <a:gdLst/>
              <a:ahLst/>
              <a:cxnLst/>
              <a:rect l="l" t="t" r="r" b="b"/>
              <a:pathLst>
                <a:path w="4306" h="10090" extrusionOk="0">
                  <a:moveTo>
                    <a:pt x="1" y="1"/>
                  </a:moveTo>
                  <a:lnTo>
                    <a:pt x="4004" y="10090"/>
                  </a:lnTo>
                  <a:lnTo>
                    <a:pt x="4305" y="10090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50"/>
            <p:cNvSpPr/>
            <p:nvPr/>
          </p:nvSpPr>
          <p:spPr>
            <a:xfrm>
              <a:off x="8597006" y="4125394"/>
              <a:ext cx="509034" cy="1193723"/>
            </a:xfrm>
            <a:custGeom>
              <a:avLst/>
              <a:gdLst/>
              <a:ahLst/>
              <a:cxnLst/>
              <a:rect l="l" t="t" r="r" b="b"/>
              <a:pathLst>
                <a:path w="4305" h="10090" extrusionOk="0">
                  <a:moveTo>
                    <a:pt x="0" y="1"/>
                  </a:moveTo>
                  <a:lnTo>
                    <a:pt x="4016" y="10090"/>
                  </a:lnTo>
                  <a:lnTo>
                    <a:pt x="4305" y="100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50"/>
            <p:cNvSpPr/>
            <p:nvPr/>
          </p:nvSpPr>
          <p:spPr>
            <a:xfrm>
              <a:off x="8684507" y="4125394"/>
              <a:ext cx="509034" cy="1193723"/>
            </a:xfrm>
            <a:custGeom>
              <a:avLst/>
              <a:gdLst/>
              <a:ahLst/>
              <a:cxnLst/>
              <a:rect l="l" t="t" r="r" b="b"/>
              <a:pathLst>
                <a:path w="4305" h="10090" extrusionOk="0">
                  <a:moveTo>
                    <a:pt x="1" y="1"/>
                  </a:moveTo>
                  <a:lnTo>
                    <a:pt x="4016" y="10090"/>
                  </a:lnTo>
                  <a:lnTo>
                    <a:pt x="4305" y="10090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50"/>
            <p:cNvSpPr/>
            <p:nvPr/>
          </p:nvSpPr>
          <p:spPr>
            <a:xfrm>
              <a:off x="8773544" y="4125394"/>
              <a:ext cx="507615" cy="1193723"/>
            </a:xfrm>
            <a:custGeom>
              <a:avLst/>
              <a:gdLst/>
              <a:ahLst/>
              <a:cxnLst/>
              <a:rect l="l" t="t" r="r" b="b"/>
              <a:pathLst>
                <a:path w="4293" h="10090" extrusionOk="0">
                  <a:moveTo>
                    <a:pt x="1" y="1"/>
                  </a:moveTo>
                  <a:lnTo>
                    <a:pt x="4004" y="10090"/>
                  </a:lnTo>
                  <a:lnTo>
                    <a:pt x="4292" y="10090"/>
                  </a:lnTo>
                  <a:lnTo>
                    <a:pt x="289" y="13"/>
                  </a:lnTo>
                  <a:cubicBezTo>
                    <a:pt x="226" y="13"/>
                    <a:pt x="176" y="1"/>
                    <a:pt x="1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50"/>
            <p:cNvSpPr/>
            <p:nvPr/>
          </p:nvSpPr>
          <p:spPr>
            <a:xfrm>
              <a:off x="8862581" y="4129890"/>
              <a:ext cx="507615" cy="1189227"/>
            </a:xfrm>
            <a:custGeom>
              <a:avLst/>
              <a:gdLst/>
              <a:ahLst/>
              <a:cxnLst/>
              <a:rect l="l" t="t" r="r" b="b"/>
              <a:pathLst>
                <a:path w="4293" h="10052" extrusionOk="0">
                  <a:moveTo>
                    <a:pt x="1" y="0"/>
                  </a:moveTo>
                  <a:lnTo>
                    <a:pt x="3991" y="10052"/>
                  </a:lnTo>
                  <a:lnTo>
                    <a:pt x="4292" y="10052"/>
                  </a:lnTo>
                  <a:lnTo>
                    <a:pt x="314" y="50"/>
                  </a:lnTo>
                  <a:cubicBezTo>
                    <a:pt x="214" y="25"/>
                    <a:pt x="101" y="13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50"/>
            <p:cNvSpPr/>
            <p:nvPr/>
          </p:nvSpPr>
          <p:spPr>
            <a:xfrm>
              <a:off x="8957531" y="4147636"/>
              <a:ext cx="500166" cy="1171481"/>
            </a:xfrm>
            <a:custGeom>
              <a:avLst/>
              <a:gdLst/>
              <a:ahLst/>
              <a:cxnLst/>
              <a:rect l="l" t="t" r="r" b="b"/>
              <a:pathLst>
                <a:path w="4230" h="9902" extrusionOk="0">
                  <a:moveTo>
                    <a:pt x="1" y="1"/>
                  </a:moveTo>
                  <a:lnTo>
                    <a:pt x="3941" y="9902"/>
                  </a:lnTo>
                  <a:lnTo>
                    <a:pt x="4230" y="9902"/>
                  </a:lnTo>
                  <a:lnTo>
                    <a:pt x="327" y="101"/>
                  </a:lnTo>
                  <a:cubicBezTo>
                    <a:pt x="227" y="64"/>
                    <a:pt x="114" y="26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0"/>
            <p:cNvSpPr/>
            <p:nvPr/>
          </p:nvSpPr>
          <p:spPr>
            <a:xfrm>
              <a:off x="9059930" y="4183246"/>
              <a:ext cx="405217" cy="1020047"/>
            </a:xfrm>
            <a:custGeom>
              <a:avLst/>
              <a:gdLst/>
              <a:ahLst/>
              <a:cxnLst/>
              <a:rect l="l" t="t" r="r" b="b"/>
              <a:pathLst>
                <a:path w="3427" h="8622" extrusionOk="0">
                  <a:moveTo>
                    <a:pt x="1" y="1"/>
                  </a:moveTo>
                  <a:lnTo>
                    <a:pt x="3426" y="8622"/>
                  </a:lnTo>
                  <a:lnTo>
                    <a:pt x="3426" y="7882"/>
                  </a:lnTo>
                  <a:lnTo>
                    <a:pt x="364" y="177"/>
                  </a:lnTo>
                  <a:cubicBezTo>
                    <a:pt x="239" y="114"/>
                    <a:pt x="126" y="5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0"/>
            <p:cNvSpPr/>
            <p:nvPr/>
          </p:nvSpPr>
          <p:spPr>
            <a:xfrm>
              <a:off x="9172734" y="4247132"/>
              <a:ext cx="292414" cy="735044"/>
            </a:xfrm>
            <a:custGeom>
              <a:avLst/>
              <a:gdLst/>
              <a:ahLst/>
              <a:cxnLst/>
              <a:rect l="l" t="t" r="r" b="b"/>
              <a:pathLst>
                <a:path w="2473" h="6213" extrusionOk="0">
                  <a:moveTo>
                    <a:pt x="0" y="1"/>
                  </a:moveTo>
                  <a:lnTo>
                    <a:pt x="2472" y="6212"/>
                  </a:lnTo>
                  <a:lnTo>
                    <a:pt x="2472" y="5472"/>
                  </a:lnTo>
                  <a:lnTo>
                    <a:pt x="414" y="314"/>
                  </a:lnTo>
                  <a:cubicBezTo>
                    <a:pt x="289" y="201"/>
                    <a:pt x="151" y="10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0"/>
            <p:cNvSpPr/>
            <p:nvPr/>
          </p:nvSpPr>
          <p:spPr>
            <a:xfrm>
              <a:off x="9312143" y="4374785"/>
              <a:ext cx="151469" cy="381660"/>
            </a:xfrm>
            <a:custGeom>
              <a:avLst/>
              <a:gdLst/>
              <a:ahLst/>
              <a:cxnLst/>
              <a:rect l="l" t="t" r="r" b="b"/>
              <a:pathLst>
                <a:path w="1281" h="3226" extrusionOk="0">
                  <a:moveTo>
                    <a:pt x="1" y="1"/>
                  </a:moveTo>
                  <a:lnTo>
                    <a:pt x="1281" y="3226"/>
                  </a:lnTo>
                  <a:cubicBezTo>
                    <a:pt x="1193" y="2009"/>
                    <a:pt x="729" y="892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0"/>
            <p:cNvSpPr/>
            <p:nvPr/>
          </p:nvSpPr>
          <p:spPr>
            <a:xfrm rot="-2561039" flipH="1">
              <a:off x="8266542" y="4732358"/>
              <a:ext cx="151468" cy="381653"/>
            </a:xfrm>
            <a:custGeom>
              <a:avLst/>
              <a:gdLst/>
              <a:ahLst/>
              <a:cxnLst/>
              <a:rect l="l" t="t" r="r" b="b"/>
              <a:pathLst>
                <a:path w="1281" h="3226" extrusionOk="0">
                  <a:moveTo>
                    <a:pt x="1" y="1"/>
                  </a:moveTo>
                  <a:lnTo>
                    <a:pt x="1281" y="3226"/>
                  </a:lnTo>
                  <a:cubicBezTo>
                    <a:pt x="1193" y="2009"/>
                    <a:pt x="729" y="892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733919"/>
              </p:ext>
            </p:extLst>
          </p:nvPr>
        </p:nvGraphicFramePr>
        <p:xfrm>
          <a:off x="304800" y="1200152"/>
          <a:ext cx="8458200" cy="3311433"/>
        </p:xfrm>
        <a:graphic>
          <a:graphicData uri="http://schemas.openxmlformats.org/drawingml/2006/table">
            <a:tbl>
              <a:tblPr firstRow="1" bandRow="1">
                <a:tableStyleId>{170EC2C4-3236-40D5-8692-46C56E4D6137}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7971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baseline="0" dirty="0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tựu</a:t>
                      </a:r>
                      <a:r>
                        <a:rPr lang="en-US" sz="2400" baseline="0" dirty="0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KHTN</a:t>
                      </a:r>
                      <a:endParaRPr lang="en-US" sz="2400" dirty="0">
                        <a:solidFill>
                          <a:srgbClr val="3608F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err="1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Lợi</a:t>
                      </a:r>
                      <a:r>
                        <a:rPr lang="en-US" sz="2400" baseline="0" dirty="0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ích</a:t>
                      </a:r>
                      <a:r>
                        <a:rPr lang="en-US" sz="2400" baseline="0" dirty="0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400" baseline="0" dirty="0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endParaRPr lang="en-US" sz="2400" baseline="0" dirty="0">
                        <a:solidFill>
                          <a:srgbClr val="3608F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baseline="0" dirty="0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400" baseline="0" dirty="0" err="1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endParaRPr lang="en-US" sz="2400" dirty="0">
                        <a:solidFill>
                          <a:srgbClr val="3608F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baseline="0" dirty="0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hại</a:t>
                      </a:r>
                      <a:r>
                        <a:rPr lang="en-US" sz="2400" baseline="0" dirty="0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400" baseline="0" dirty="0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baseline="0" dirty="0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ng</a:t>
                      </a:r>
                      <a:r>
                        <a:rPr lang="vi-VN" sz="2400" baseline="0" dirty="0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400" baseline="0" dirty="0" err="1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ời</a:t>
                      </a:r>
                      <a:r>
                        <a:rPr lang="en-US" sz="2400" baseline="0" dirty="0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aseline="0" dirty="0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baseline="0" dirty="0" err="1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2400" baseline="0" dirty="0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400" baseline="0" dirty="0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solidFill>
                          <a:srgbClr val="3608F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757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lạc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757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757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vận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tải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543322"/>
            <a:ext cx="4114800" cy="685801"/>
          </a:xfrm>
          <a:solidFill>
            <a:schemeClr val="accent6">
              <a:lumMod val="90000"/>
            </a:schemeClr>
          </a:solidFill>
        </p:spPr>
        <p:txBody>
          <a:bodyPr/>
          <a:lstStyle/>
          <a:p>
            <a:pPr algn="ctr"/>
            <a:r>
              <a:rPr lang="en-US" sz="1800" b="1" dirty="0" err="1">
                <a:solidFill>
                  <a:srgbClr val="4707FD"/>
                </a:solidFill>
                <a:latin typeface="+mj-lt"/>
              </a:rPr>
              <a:t>Khi</a:t>
            </a:r>
            <a:r>
              <a:rPr lang="en-US" sz="1800" b="1" dirty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rgbClr val="4707FD"/>
                </a:solidFill>
                <a:latin typeface="+mj-lt"/>
              </a:rPr>
              <a:t>khoa</a:t>
            </a:r>
            <a:r>
              <a:rPr lang="en-US" sz="1800" b="1" dirty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rgbClr val="4707FD"/>
                </a:solidFill>
                <a:latin typeface="+mj-lt"/>
              </a:rPr>
              <a:t>học</a:t>
            </a:r>
            <a:r>
              <a:rPr lang="en-US" sz="1800" b="1" dirty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rgbClr val="4707FD"/>
                </a:solidFill>
                <a:latin typeface="+mj-lt"/>
              </a:rPr>
              <a:t>và</a:t>
            </a:r>
            <a:r>
              <a:rPr lang="en-US" sz="1800" b="1" dirty="0">
                <a:solidFill>
                  <a:srgbClr val="4707FD"/>
                </a:solidFill>
                <a:latin typeface="+mj-lt"/>
              </a:rPr>
              <a:t> </a:t>
            </a:r>
            <a:br>
              <a:rPr lang="en-US" sz="1800" b="1" dirty="0">
                <a:solidFill>
                  <a:srgbClr val="4707FD"/>
                </a:solidFill>
                <a:latin typeface="+mj-lt"/>
              </a:rPr>
            </a:br>
            <a:r>
              <a:rPr lang="en-US" sz="1800" b="1" dirty="0" err="1">
                <a:solidFill>
                  <a:srgbClr val="4707FD"/>
                </a:solidFill>
                <a:latin typeface="+mj-lt"/>
              </a:rPr>
              <a:t>công</a:t>
            </a:r>
            <a:r>
              <a:rPr lang="en-US" sz="1800" b="1" dirty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rgbClr val="4707FD"/>
                </a:solidFill>
                <a:latin typeface="+mj-lt"/>
              </a:rPr>
              <a:t>nghệ</a:t>
            </a:r>
            <a:r>
              <a:rPr lang="en-US" sz="1800" b="1" dirty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rgbClr val="4707FD"/>
                </a:solidFill>
                <a:latin typeface="+mj-lt"/>
              </a:rPr>
              <a:t>còn</a:t>
            </a:r>
            <a:r>
              <a:rPr lang="en-US" sz="1800" b="1" dirty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rgbClr val="4707FD"/>
                </a:solidFill>
                <a:latin typeface="+mj-lt"/>
              </a:rPr>
              <a:t>chưa</a:t>
            </a:r>
            <a:r>
              <a:rPr lang="en-US" sz="1800" b="1" dirty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rgbClr val="4707FD"/>
                </a:solidFill>
                <a:latin typeface="+mj-lt"/>
              </a:rPr>
              <a:t>phát</a:t>
            </a:r>
            <a:r>
              <a:rPr lang="en-US" sz="1800" b="1" dirty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rgbClr val="4707FD"/>
                </a:solidFill>
                <a:latin typeface="+mj-lt"/>
              </a:rPr>
              <a:t>triển</a:t>
            </a:r>
            <a:endParaRPr lang="en-US" sz="1800" b="1" dirty="0">
              <a:solidFill>
                <a:srgbClr val="4707FD"/>
              </a:solidFill>
              <a:latin typeface="+mj-lt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3887788" y="514351"/>
            <a:ext cx="1446211" cy="685800"/>
          </a:xfrm>
          <a:solidFill>
            <a:schemeClr val="accent6">
              <a:lumMod val="90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en-US" sz="1800" b="1" dirty="0" err="1">
                <a:latin typeface="+mj-lt"/>
              </a:rPr>
              <a:t>Thông</a:t>
            </a:r>
            <a:r>
              <a:rPr lang="en-US" sz="1800" b="1" dirty="0">
                <a:latin typeface="+mj-lt"/>
              </a:rPr>
              <a:t> tin </a:t>
            </a:r>
          </a:p>
          <a:p>
            <a:pPr algn="ctr">
              <a:buNone/>
            </a:pPr>
            <a:r>
              <a:rPr lang="en-US" sz="1800" b="1" dirty="0" err="1">
                <a:latin typeface="+mj-lt"/>
              </a:rPr>
              <a:t>liên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lạc</a:t>
            </a:r>
            <a:endParaRPr lang="en-US" sz="1800" b="1" dirty="0">
              <a:latin typeface="+mj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0" y="514350"/>
            <a:ext cx="3810000" cy="685801"/>
          </a:xfrm>
          <a:prstGeom prst="rect">
            <a:avLst/>
          </a:prstGeom>
          <a:solidFill>
            <a:schemeClr val="accent6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xo Thin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707FD"/>
                </a:solidFill>
                <a:effectLst/>
                <a:uLnTx/>
                <a:uFillTx/>
                <a:latin typeface="+mj-lt"/>
                <a:ea typeface="Exo Thin"/>
                <a:cs typeface="Exo Thin"/>
                <a:sym typeface="Exo Thin"/>
              </a:rPr>
              <a:t>  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4707FD"/>
                </a:solidFill>
                <a:effectLst/>
                <a:uLnTx/>
                <a:uFillTx/>
                <a:latin typeface="+mj-lt"/>
                <a:ea typeface="Exo Thin"/>
                <a:cs typeface="Exo Thin"/>
                <a:sym typeface="Exo Thin"/>
              </a:rPr>
              <a:t>Hiện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4707FD"/>
                </a:solidFill>
                <a:effectLst/>
                <a:uLnTx/>
                <a:uFillTx/>
                <a:latin typeface="+mj-lt"/>
                <a:ea typeface="Exo Thin"/>
                <a:cs typeface="Exo Thin"/>
                <a:sym typeface="Exo Thin"/>
              </a:rPr>
              <a:t> nay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4707FD"/>
              </a:solidFill>
              <a:effectLst/>
              <a:uLnTx/>
              <a:uFillTx/>
              <a:latin typeface="+mj-lt"/>
              <a:ea typeface="Exo Thin"/>
              <a:cs typeface="Exo Thin"/>
              <a:sym typeface="Exo Thin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2943225" y="3209925"/>
            <a:ext cx="38671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canh\Pictures\ngưa đ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123950"/>
            <a:ext cx="2514600" cy="1712843"/>
          </a:xfrm>
          <a:prstGeom prst="rect">
            <a:avLst/>
          </a:prstGeom>
          <a:noFill/>
        </p:spPr>
      </p:pic>
      <p:pic>
        <p:nvPicPr>
          <p:cNvPr id="2051" name="Picture 3" descr="C:\Users\canh\Pictures\bo cau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6200" y="2876550"/>
            <a:ext cx="2514600" cy="2190750"/>
          </a:xfrm>
          <a:prstGeom prst="rect">
            <a:avLst/>
          </a:prstGeom>
          <a:noFill/>
        </p:spPr>
      </p:pic>
      <p:pic>
        <p:nvPicPr>
          <p:cNvPr id="2052" name="Picture 4" descr="C:\Users\canh\Pictures\đ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2819400"/>
            <a:ext cx="2362200" cy="2266950"/>
          </a:xfrm>
          <a:prstGeom prst="rect">
            <a:avLst/>
          </a:prstGeom>
          <a:noFill/>
        </p:spPr>
      </p:pic>
      <p:pic>
        <p:nvPicPr>
          <p:cNvPr id="2053" name="Picture 5" descr="C:\Users\canh\Pictures\đt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2940" y="1276350"/>
            <a:ext cx="2430460" cy="1523999"/>
          </a:xfrm>
          <a:prstGeom prst="rect">
            <a:avLst/>
          </a:prstGeom>
          <a:noFill/>
        </p:spPr>
      </p:pic>
      <p:pic>
        <p:nvPicPr>
          <p:cNvPr id="2055" name="Picture 7" descr="C:\Users\canh\Pictures\mtb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0" y="2876550"/>
            <a:ext cx="3709579" cy="2114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514350"/>
            <a:ext cx="4114800" cy="685801"/>
          </a:xfrm>
          <a:solidFill>
            <a:schemeClr val="accent6">
              <a:lumMod val="90000"/>
            </a:schemeClr>
          </a:solidFill>
        </p:spPr>
        <p:txBody>
          <a:bodyPr/>
          <a:lstStyle/>
          <a:p>
            <a:pPr algn="ctr"/>
            <a:r>
              <a:rPr lang="en-US" sz="1800" b="1" dirty="0" err="1">
                <a:solidFill>
                  <a:srgbClr val="4707FD"/>
                </a:solidFill>
                <a:latin typeface="+mj-lt"/>
              </a:rPr>
              <a:t>Khi</a:t>
            </a:r>
            <a:r>
              <a:rPr lang="en-US" sz="1800" b="1" dirty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rgbClr val="4707FD"/>
                </a:solidFill>
                <a:latin typeface="+mj-lt"/>
              </a:rPr>
              <a:t>khoa</a:t>
            </a:r>
            <a:r>
              <a:rPr lang="en-US" sz="1800" b="1" dirty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rgbClr val="4707FD"/>
                </a:solidFill>
                <a:latin typeface="+mj-lt"/>
              </a:rPr>
              <a:t>học</a:t>
            </a:r>
            <a:r>
              <a:rPr lang="en-US" sz="1800" b="1" dirty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rgbClr val="4707FD"/>
                </a:solidFill>
                <a:latin typeface="+mj-lt"/>
              </a:rPr>
              <a:t>và</a:t>
            </a:r>
            <a:r>
              <a:rPr lang="en-US" sz="1800" b="1" dirty="0">
                <a:solidFill>
                  <a:srgbClr val="4707FD"/>
                </a:solidFill>
                <a:latin typeface="+mj-lt"/>
              </a:rPr>
              <a:t> </a:t>
            </a:r>
            <a:br>
              <a:rPr lang="en-US" sz="1800" b="1" dirty="0">
                <a:solidFill>
                  <a:srgbClr val="4707FD"/>
                </a:solidFill>
                <a:latin typeface="+mj-lt"/>
              </a:rPr>
            </a:br>
            <a:r>
              <a:rPr lang="en-US" sz="1800" b="1" dirty="0" err="1">
                <a:solidFill>
                  <a:srgbClr val="4707FD"/>
                </a:solidFill>
                <a:latin typeface="+mj-lt"/>
              </a:rPr>
              <a:t>công</a:t>
            </a:r>
            <a:r>
              <a:rPr lang="en-US" sz="1800" b="1" dirty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rgbClr val="4707FD"/>
                </a:solidFill>
                <a:latin typeface="+mj-lt"/>
              </a:rPr>
              <a:t>nghệ</a:t>
            </a:r>
            <a:r>
              <a:rPr lang="en-US" sz="1800" b="1" dirty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rgbClr val="4707FD"/>
                </a:solidFill>
                <a:latin typeface="+mj-lt"/>
              </a:rPr>
              <a:t>còn</a:t>
            </a:r>
            <a:r>
              <a:rPr lang="en-US" sz="1800" b="1" dirty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rgbClr val="4707FD"/>
                </a:solidFill>
                <a:latin typeface="+mj-lt"/>
              </a:rPr>
              <a:t>chưa</a:t>
            </a:r>
            <a:r>
              <a:rPr lang="en-US" sz="1800" b="1" dirty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rgbClr val="4707FD"/>
                </a:solidFill>
                <a:latin typeface="+mj-lt"/>
              </a:rPr>
              <a:t>phát</a:t>
            </a:r>
            <a:r>
              <a:rPr lang="en-US" sz="1800" b="1" dirty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rgbClr val="4707FD"/>
                </a:solidFill>
                <a:latin typeface="+mj-lt"/>
              </a:rPr>
              <a:t>triển</a:t>
            </a:r>
            <a:endParaRPr lang="en-US" sz="1800" b="1" dirty="0">
              <a:solidFill>
                <a:srgbClr val="4707FD"/>
              </a:solidFill>
              <a:latin typeface="+mj-lt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3962400" y="514351"/>
            <a:ext cx="1820860" cy="685800"/>
          </a:xfrm>
          <a:solidFill>
            <a:schemeClr val="accent6">
              <a:lumMod val="90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en-US" sz="2800" b="1" dirty="0" err="1">
                <a:latin typeface="+mj-lt"/>
              </a:rPr>
              <a:t>Sản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xuất</a:t>
            </a:r>
            <a:endParaRPr lang="en-US" sz="2800" b="1" dirty="0">
              <a:latin typeface="+mj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783260" y="514350"/>
            <a:ext cx="3360740" cy="685801"/>
          </a:xfrm>
          <a:prstGeom prst="rect">
            <a:avLst/>
          </a:prstGeom>
          <a:solidFill>
            <a:schemeClr val="accent6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xo Thin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707FD"/>
                </a:solidFill>
                <a:effectLst/>
                <a:uLnTx/>
                <a:uFillTx/>
                <a:latin typeface="+mj-lt"/>
                <a:ea typeface="Exo Thin"/>
                <a:cs typeface="Exo Thin"/>
                <a:sym typeface="Exo Thin"/>
              </a:rPr>
              <a:t>  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4707FD"/>
                </a:solidFill>
                <a:effectLst/>
                <a:uLnTx/>
                <a:uFillTx/>
                <a:latin typeface="+mj-lt"/>
                <a:ea typeface="Exo Thin"/>
                <a:cs typeface="Exo Thin"/>
                <a:sym typeface="Exo Thin"/>
              </a:rPr>
              <a:t>Hiện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4707FD"/>
                </a:solidFill>
                <a:effectLst/>
                <a:uLnTx/>
                <a:uFillTx/>
                <a:latin typeface="+mj-lt"/>
                <a:ea typeface="Exo Thin"/>
                <a:cs typeface="Exo Thin"/>
                <a:sym typeface="Exo Thin"/>
              </a:rPr>
              <a:t> nay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4707FD"/>
              </a:solidFill>
              <a:effectLst/>
              <a:uLnTx/>
              <a:uFillTx/>
              <a:latin typeface="+mj-lt"/>
              <a:ea typeface="Exo Thin"/>
              <a:cs typeface="Exo Thin"/>
              <a:sym typeface="Exo Thin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2715419" y="3209131"/>
            <a:ext cx="38671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canh\Pictures\trau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276350"/>
            <a:ext cx="2513012" cy="1713895"/>
          </a:xfrm>
          <a:prstGeom prst="rect">
            <a:avLst/>
          </a:prstGeom>
          <a:noFill/>
        </p:spPr>
      </p:pic>
      <p:pic>
        <p:nvPicPr>
          <p:cNvPr id="3075" name="Picture 3" descr="C:\Users\canh\Pictures\may cà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9154" y="1276350"/>
            <a:ext cx="3048000" cy="1838573"/>
          </a:xfrm>
          <a:prstGeom prst="rect">
            <a:avLst/>
          </a:prstGeom>
          <a:noFill/>
        </p:spPr>
      </p:pic>
      <p:pic>
        <p:nvPicPr>
          <p:cNvPr id="2" name="Picture 2" descr="Nông nghiệp 4.0: Cấy lúa bằng máy, tiết kiệm đủ thứ | VTC16 - YouTube">
            <a:extLst>
              <a:ext uri="{FF2B5EF4-FFF2-40B4-BE49-F238E27FC236}">
                <a16:creationId xmlns:a16="http://schemas.microsoft.com/office/drawing/2014/main" id="{1C861CE3-495A-4D14-92B3-95304CAD6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153" y="3257550"/>
            <a:ext cx="3081867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Máy cấy lúa 6 hàng cầm tay cấy lúa nhanh chóng và năng suất | Đỉnh Review">
            <a:extLst>
              <a:ext uri="{FF2B5EF4-FFF2-40B4-BE49-F238E27FC236}">
                <a16:creationId xmlns:a16="http://schemas.microsoft.com/office/drawing/2014/main" id="{722A7FA3-AF99-4800-B897-9D8E37D8D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02" y="3084555"/>
            <a:ext cx="347219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14350"/>
            <a:ext cx="4114800" cy="685801"/>
          </a:xfrm>
          <a:solidFill>
            <a:schemeClr val="accent6">
              <a:lumMod val="90000"/>
            </a:schemeClr>
          </a:solidFill>
        </p:spPr>
        <p:txBody>
          <a:bodyPr/>
          <a:lstStyle/>
          <a:p>
            <a:pPr algn="ctr"/>
            <a:r>
              <a:rPr lang="en-US" sz="1800" b="1" dirty="0" err="1">
                <a:solidFill>
                  <a:srgbClr val="4707FD"/>
                </a:solidFill>
                <a:latin typeface="+mj-lt"/>
              </a:rPr>
              <a:t>Khi</a:t>
            </a:r>
            <a:r>
              <a:rPr lang="en-US" sz="1800" b="1" dirty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rgbClr val="4707FD"/>
                </a:solidFill>
                <a:latin typeface="+mj-lt"/>
              </a:rPr>
              <a:t>khoa</a:t>
            </a:r>
            <a:r>
              <a:rPr lang="en-US" sz="1800" b="1" dirty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rgbClr val="4707FD"/>
                </a:solidFill>
                <a:latin typeface="+mj-lt"/>
              </a:rPr>
              <a:t>học</a:t>
            </a:r>
            <a:r>
              <a:rPr lang="en-US" sz="1800" b="1" dirty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rgbClr val="4707FD"/>
                </a:solidFill>
                <a:latin typeface="+mj-lt"/>
              </a:rPr>
              <a:t>và</a:t>
            </a:r>
            <a:r>
              <a:rPr lang="en-US" sz="1800" b="1" dirty="0">
                <a:solidFill>
                  <a:srgbClr val="4707FD"/>
                </a:solidFill>
                <a:latin typeface="+mj-lt"/>
              </a:rPr>
              <a:t> </a:t>
            </a:r>
            <a:br>
              <a:rPr lang="en-US" sz="1800" b="1" dirty="0">
                <a:solidFill>
                  <a:srgbClr val="4707FD"/>
                </a:solidFill>
                <a:latin typeface="+mj-lt"/>
              </a:rPr>
            </a:br>
            <a:r>
              <a:rPr lang="en-US" sz="1800" b="1" dirty="0" err="1">
                <a:solidFill>
                  <a:srgbClr val="4707FD"/>
                </a:solidFill>
                <a:latin typeface="+mj-lt"/>
              </a:rPr>
              <a:t>công</a:t>
            </a:r>
            <a:r>
              <a:rPr lang="en-US" sz="1800" b="1" dirty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rgbClr val="4707FD"/>
                </a:solidFill>
                <a:latin typeface="+mj-lt"/>
              </a:rPr>
              <a:t>nghệ</a:t>
            </a:r>
            <a:r>
              <a:rPr lang="en-US" sz="1800" b="1" dirty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rgbClr val="4707FD"/>
                </a:solidFill>
                <a:latin typeface="+mj-lt"/>
              </a:rPr>
              <a:t>còn</a:t>
            </a:r>
            <a:r>
              <a:rPr lang="en-US" sz="1800" b="1" dirty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rgbClr val="4707FD"/>
                </a:solidFill>
                <a:latin typeface="+mj-lt"/>
              </a:rPr>
              <a:t>chưa</a:t>
            </a:r>
            <a:r>
              <a:rPr lang="en-US" sz="1800" b="1" dirty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rgbClr val="4707FD"/>
                </a:solidFill>
                <a:latin typeface="+mj-lt"/>
              </a:rPr>
              <a:t>phát</a:t>
            </a:r>
            <a:r>
              <a:rPr lang="en-US" sz="1800" b="1" dirty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rgbClr val="4707FD"/>
                </a:solidFill>
                <a:latin typeface="+mj-lt"/>
              </a:rPr>
              <a:t>triển</a:t>
            </a:r>
            <a:endParaRPr lang="en-US" sz="1800" b="1" dirty="0">
              <a:solidFill>
                <a:srgbClr val="4707FD"/>
              </a:solidFill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8600" y="514351"/>
            <a:ext cx="1904999" cy="685800"/>
          </a:xfrm>
          <a:solidFill>
            <a:schemeClr val="accent6">
              <a:lumMod val="90000"/>
            </a:schemeClr>
          </a:solidFill>
        </p:spPr>
        <p:txBody>
          <a:bodyPr/>
          <a:lstStyle/>
          <a:p>
            <a:pPr>
              <a:buNone/>
            </a:pPr>
            <a:r>
              <a:rPr lang="en-US" sz="1800" b="1" dirty="0" err="1">
                <a:latin typeface="+mj-lt"/>
              </a:rPr>
              <a:t>Giao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thông</a:t>
            </a:r>
            <a:endParaRPr lang="en-US" sz="1800" b="1" dirty="0">
              <a:latin typeface="+mj-lt"/>
            </a:endParaRPr>
          </a:p>
          <a:p>
            <a:pPr>
              <a:buNone/>
            </a:pP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vận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tải</a:t>
            </a:r>
            <a:endParaRPr lang="en-US" sz="1800" b="1" dirty="0">
              <a:latin typeface="+mj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943600" y="514351"/>
            <a:ext cx="3200400" cy="685800"/>
          </a:xfrm>
          <a:prstGeom prst="rect">
            <a:avLst/>
          </a:prstGeom>
          <a:solidFill>
            <a:schemeClr val="accent6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xo Thin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707FD"/>
                </a:solidFill>
                <a:effectLst/>
                <a:uLnTx/>
                <a:uFillTx/>
                <a:latin typeface="+mj-lt"/>
                <a:ea typeface="Exo Thin"/>
                <a:cs typeface="Exo Thin"/>
                <a:sym typeface="Exo Thin"/>
              </a:rPr>
              <a:t>  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4707FD"/>
                </a:solidFill>
                <a:effectLst/>
                <a:uLnTx/>
                <a:uFillTx/>
                <a:latin typeface="+mj-lt"/>
                <a:ea typeface="Exo Thin"/>
                <a:cs typeface="Exo Thin"/>
                <a:sym typeface="Exo Thin"/>
              </a:rPr>
              <a:t>Hiện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4707FD"/>
                </a:solidFill>
                <a:effectLst/>
                <a:uLnTx/>
                <a:uFillTx/>
                <a:latin typeface="+mj-lt"/>
                <a:ea typeface="Exo Thin"/>
                <a:cs typeface="Exo Thin"/>
                <a:sym typeface="Exo Thin"/>
              </a:rPr>
              <a:t> nay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4707FD"/>
              </a:solidFill>
              <a:effectLst/>
              <a:uLnTx/>
              <a:uFillTx/>
              <a:latin typeface="+mj-lt"/>
              <a:ea typeface="Exo Thin"/>
              <a:cs typeface="Exo Thin"/>
              <a:sym typeface="Exo Thin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16200000" flipH="1">
            <a:off x="2676525" y="3248025"/>
            <a:ext cx="371475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canh\Pictures\xe th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00150"/>
            <a:ext cx="3962400" cy="1929962"/>
          </a:xfrm>
          <a:prstGeom prst="rect">
            <a:avLst/>
          </a:prstGeom>
          <a:noFill/>
        </p:spPr>
      </p:pic>
      <p:pic>
        <p:nvPicPr>
          <p:cNvPr id="1027" name="Picture 3" descr="C:\Users\canh\Pictures\xich lô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262313"/>
            <a:ext cx="2286000" cy="1663025"/>
          </a:xfrm>
          <a:prstGeom prst="rect">
            <a:avLst/>
          </a:prstGeom>
          <a:noFill/>
        </p:spPr>
      </p:pic>
      <p:pic>
        <p:nvPicPr>
          <p:cNvPr id="1028" name="Picture 4" descr="C:\Users\canh\Pictures\tau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799" y="3105150"/>
            <a:ext cx="1830609" cy="1676400"/>
          </a:xfrm>
          <a:prstGeom prst="rect">
            <a:avLst/>
          </a:prstGeom>
          <a:noFill/>
        </p:spPr>
      </p:pic>
      <p:pic>
        <p:nvPicPr>
          <p:cNvPr id="1029" name="Picture 5" descr="C:\Users\canh\Pictures\máy bay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3105149"/>
            <a:ext cx="2209800" cy="1752601"/>
          </a:xfrm>
          <a:prstGeom prst="rect">
            <a:avLst/>
          </a:prstGeom>
          <a:noFill/>
        </p:spPr>
      </p:pic>
      <p:pic>
        <p:nvPicPr>
          <p:cNvPr id="1030" name="Picture 6" descr="C:\Users\canh\Pictures\oto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1322959"/>
            <a:ext cx="3810000" cy="1705991"/>
          </a:xfrm>
          <a:prstGeom prst="rect">
            <a:avLst/>
          </a:prstGeom>
          <a:noFill/>
        </p:spPr>
      </p:pic>
      <p:pic>
        <p:nvPicPr>
          <p:cNvPr id="1031" name="Picture 7" descr="C:\Users\canh\Pictures\ngưa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38400" y="3257550"/>
            <a:ext cx="1959497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50BE50-63D3-4FDF-89B9-90FE3DDA359A}"/>
              </a:ext>
            </a:extLst>
          </p:cNvPr>
          <p:cNvSpPr txBox="1"/>
          <p:nvPr/>
        </p:nvSpPr>
        <p:spPr>
          <a:xfrm>
            <a:off x="457200" y="666750"/>
            <a:ext cx="8382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6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Khoa </a:t>
            </a:r>
            <a:r>
              <a:rPr lang="en-US" sz="2800" b="1" dirty="0" err="1">
                <a:solidFill>
                  <a:srgbClr val="36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36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6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36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6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solidFill>
                  <a:srgbClr val="36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6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36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6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36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6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solidFill>
                  <a:srgbClr val="36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6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36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6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b="1" dirty="0">
                <a:solidFill>
                  <a:srgbClr val="36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6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2800" b="1" dirty="0">
              <a:solidFill>
                <a:srgbClr val="3608F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Khoa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ng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KHTN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ng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7083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3" name="Google Shape;1813;p52"/>
          <p:cNvSpPr txBox="1">
            <a:spLocks noGrp="1"/>
          </p:cNvSpPr>
          <p:nvPr>
            <p:ph type="title"/>
          </p:nvPr>
        </p:nvSpPr>
        <p:spPr>
          <a:xfrm>
            <a:off x="1219200" y="361950"/>
            <a:ext cx="5486400" cy="40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3608FC"/>
                </a:solidFill>
              </a:rPr>
              <a:t>Giao nhiệm vụ về nhà</a:t>
            </a:r>
            <a:endParaRPr sz="3200">
              <a:solidFill>
                <a:srgbClr val="3608FC"/>
              </a:solidFill>
            </a:endParaRPr>
          </a:p>
        </p:txBody>
      </p:sp>
      <p:sp>
        <p:nvSpPr>
          <p:cNvPr id="1814" name="Google Shape;1814;p52"/>
          <p:cNvSpPr txBox="1">
            <a:spLocks noGrp="1"/>
          </p:cNvSpPr>
          <p:nvPr>
            <p:ph type="subTitle" idx="1"/>
          </p:nvPr>
        </p:nvSpPr>
        <p:spPr>
          <a:xfrm>
            <a:off x="720000" y="1047750"/>
            <a:ext cx="7662000" cy="22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dirty="0">
                <a:latin typeface="+mj-lt"/>
              </a:rPr>
              <a:t>Tìm hiểu các thành tựu của KHTN trong các lĩnh vực như : giao thông vận tải, du hành vũ trụ, thông tin liên lạc…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3" grpId="0"/>
      <p:bldP spid="181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038350"/>
            <a:ext cx="7704000" cy="477600"/>
          </a:xfrm>
          <a:solidFill>
            <a:schemeClr val="tx1"/>
          </a:solidFill>
        </p:spPr>
        <p:txBody>
          <a:bodyPr/>
          <a:lstStyle/>
          <a:p>
            <a:r>
              <a:rPr lang="en-US" sz="2800" dirty="0" err="1">
                <a:solidFill>
                  <a:srgbClr val="3608FC"/>
                </a:solidFill>
              </a:rPr>
              <a:t>Khoa</a:t>
            </a:r>
            <a:r>
              <a:rPr lang="en-US" sz="2800" dirty="0">
                <a:solidFill>
                  <a:srgbClr val="3608FC"/>
                </a:solidFill>
              </a:rPr>
              <a:t> </a:t>
            </a:r>
            <a:r>
              <a:rPr lang="en-US" sz="2800" dirty="0" err="1">
                <a:solidFill>
                  <a:srgbClr val="3608FC"/>
                </a:solidFill>
              </a:rPr>
              <a:t>học</a:t>
            </a:r>
            <a:r>
              <a:rPr lang="en-US" sz="2800" dirty="0">
                <a:solidFill>
                  <a:srgbClr val="3608FC"/>
                </a:solidFill>
              </a:rPr>
              <a:t> </a:t>
            </a:r>
            <a:r>
              <a:rPr lang="en-US" sz="2800" dirty="0" err="1">
                <a:solidFill>
                  <a:srgbClr val="3608FC"/>
                </a:solidFill>
              </a:rPr>
              <a:t>tự</a:t>
            </a:r>
            <a:r>
              <a:rPr lang="en-US" sz="2800" dirty="0">
                <a:solidFill>
                  <a:srgbClr val="3608FC"/>
                </a:solidFill>
              </a:rPr>
              <a:t> </a:t>
            </a:r>
            <a:r>
              <a:rPr lang="en-US" sz="2800" dirty="0" err="1">
                <a:solidFill>
                  <a:srgbClr val="3608FC"/>
                </a:solidFill>
              </a:rPr>
              <a:t>nhiên</a:t>
            </a:r>
            <a:r>
              <a:rPr lang="en-US" sz="2800" dirty="0">
                <a:solidFill>
                  <a:srgbClr val="3608FC"/>
                </a:solidFill>
              </a:rPr>
              <a:t> – </a:t>
            </a:r>
            <a:r>
              <a:rPr lang="en-US" sz="2800" dirty="0" err="1">
                <a:solidFill>
                  <a:srgbClr val="3608FC"/>
                </a:solidFill>
              </a:rPr>
              <a:t>Công</a:t>
            </a:r>
            <a:r>
              <a:rPr lang="en-US" sz="2800" dirty="0">
                <a:solidFill>
                  <a:srgbClr val="3608FC"/>
                </a:solidFill>
              </a:rPr>
              <a:t> </a:t>
            </a:r>
            <a:r>
              <a:rPr lang="en-US" sz="2800" dirty="0" err="1">
                <a:solidFill>
                  <a:srgbClr val="3608FC"/>
                </a:solidFill>
              </a:rPr>
              <a:t>nghệ</a:t>
            </a:r>
            <a:r>
              <a:rPr lang="en-US" sz="2800" dirty="0">
                <a:solidFill>
                  <a:srgbClr val="3608FC"/>
                </a:solidFill>
              </a:rPr>
              <a:t> - </a:t>
            </a:r>
            <a:r>
              <a:rPr lang="en-US" sz="2800" dirty="0" err="1">
                <a:solidFill>
                  <a:srgbClr val="3608FC"/>
                </a:solidFill>
              </a:rPr>
              <a:t>Đời</a:t>
            </a:r>
            <a:r>
              <a:rPr lang="en-US" sz="2800" dirty="0">
                <a:solidFill>
                  <a:srgbClr val="3608FC"/>
                </a:solidFill>
              </a:rPr>
              <a:t> </a:t>
            </a:r>
            <a:r>
              <a:rPr lang="en-US" sz="2800" dirty="0" err="1">
                <a:solidFill>
                  <a:srgbClr val="3608FC"/>
                </a:solidFill>
              </a:rPr>
              <a:t>sống</a:t>
            </a:r>
            <a:endParaRPr lang="en-US" sz="2800" dirty="0">
              <a:solidFill>
                <a:srgbClr val="3608FC"/>
              </a:solidFill>
            </a:endParaRPr>
          </a:p>
        </p:txBody>
      </p:sp>
      <p:pic>
        <p:nvPicPr>
          <p:cNvPr id="5124" name="Picture 4" descr="C:\Users\canh\Pictures\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9" y="285750"/>
            <a:ext cx="2789965" cy="1676400"/>
          </a:xfrm>
          <a:prstGeom prst="rect">
            <a:avLst/>
          </a:prstGeom>
          <a:noFill/>
        </p:spPr>
      </p:pic>
      <p:pic>
        <p:nvPicPr>
          <p:cNvPr id="5125" name="Picture 5" descr="C:\Users\canh\Pictures\,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285749"/>
            <a:ext cx="2409570" cy="1676401"/>
          </a:xfrm>
          <a:prstGeom prst="rect">
            <a:avLst/>
          </a:prstGeom>
          <a:noFill/>
        </p:spPr>
      </p:pic>
      <p:pic>
        <p:nvPicPr>
          <p:cNvPr id="5126" name="Picture 6" descr="C:\Users\canh\Pictures\c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283174"/>
            <a:ext cx="2819400" cy="1755176"/>
          </a:xfrm>
          <a:prstGeom prst="rect">
            <a:avLst/>
          </a:prstGeom>
          <a:noFill/>
        </p:spPr>
      </p:pic>
      <p:pic>
        <p:nvPicPr>
          <p:cNvPr id="5127" name="Picture 7" descr="C:\Users\canh\Pictures\tt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2647950"/>
            <a:ext cx="2710121" cy="1752600"/>
          </a:xfrm>
          <a:prstGeom prst="rect">
            <a:avLst/>
          </a:prstGeom>
          <a:noFill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0" y="2633269"/>
            <a:ext cx="1828800" cy="207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 descr="C:\Users\canh\Pictures\ph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800" y="2571750"/>
            <a:ext cx="2697951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534495C-96AF-45B9-A7AB-B4B79FD5271F}"/>
              </a:ext>
            </a:extLst>
          </p:cNvPr>
          <p:cNvSpPr/>
          <p:nvPr/>
        </p:nvSpPr>
        <p:spPr>
          <a:xfrm>
            <a:off x="533400" y="1528715"/>
            <a:ext cx="144780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</a:rPr>
              <a:t>NỘI DUNG BÀI HỌC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23D5AB-5A5D-4DCD-A754-92EA261E4986}"/>
              </a:ext>
            </a:extLst>
          </p:cNvPr>
          <p:cNvSpPr/>
          <p:nvPr/>
        </p:nvSpPr>
        <p:spPr>
          <a:xfrm>
            <a:off x="3657600" y="361950"/>
            <a:ext cx="3581400" cy="6620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3608FC"/>
                </a:solidFill>
              </a:rPr>
              <a:t>I. KHÁI NIỆM KHOA HỌC TỰ NHIÊN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E1E679-DA80-47C7-A4C8-2358AFCB42D2}"/>
              </a:ext>
            </a:extLst>
          </p:cNvPr>
          <p:cNvSpPr/>
          <p:nvPr/>
        </p:nvSpPr>
        <p:spPr>
          <a:xfrm>
            <a:off x="3633456" y="2712645"/>
            <a:ext cx="3605543" cy="914400"/>
          </a:xfrm>
          <a:prstGeom prst="rect">
            <a:avLst/>
          </a:prstGeom>
          <a:solidFill>
            <a:schemeClr val="tx2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3608FC"/>
                </a:solidFill>
              </a:rPr>
              <a:t>III. CÁC LĨNH VỰC CHÍNH CỦA KHOA HỌC TỰ NHIÊN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2B0EF4-7E6C-4EFE-AA24-B7F8D26B8269}"/>
              </a:ext>
            </a:extLst>
          </p:cNvPr>
          <p:cNvSpPr/>
          <p:nvPr/>
        </p:nvSpPr>
        <p:spPr>
          <a:xfrm>
            <a:off x="3625157" y="3942973"/>
            <a:ext cx="3613841" cy="914400"/>
          </a:xfrm>
          <a:prstGeom prst="rect">
            <a:avLst/>
          </a:prstGeom>
          <a:solidFill>
            <a:schemeClr val="tx2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3608FC"/>
                </a:solidFill>
              </a:rPr>
              <a:t>IV. KHOA HỌC TỰ NHIÊN VỚI CÔNG NGHỆ VÀ ĐỜI SỐNG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625CBD-B6F2-4580-92FC-D2714493EDE6}"/>
              </a:ext>
            </a:extLst>
          </p:cNvPr>
          <p:cNvSpPr/>
          <p:nvPr/>
        </p:nvSpPr>
        <p:spPr>
          <a:xfrm>
            <a:off x="3657600" y="1409323"/>
            <a:ext cx="3581400" cy="914400"/>
          </a:xfrm>
          <a:prstGeom prst="rect">
            <a:avLst/>
          </a:prstGeom>
          <a:solidFill>
            <a:schemeClr val="tx2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3608FC"/>
                </a:solidFill>
              </a:rPr>
              <a:t>II. VẬT SỐNG VÀ VẬT KHÔNG SỐNG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AB076BA-CDF4-4943-AC66-917D6BBC9FDB}"/>
              </a:ext>
            </a:extLst>
          </p:cNvPr>
          <p:cNvCxnSpPr>
            <a:stCxn id="4" idx="3"/>
            <a:endCxn id="5" idx="1"/>
          </p:cNvCxnSpPr>
          <p:nvPr/>
        </p:nvCxnSpPr>
        <p:spPr>
          <a:xfrm flipV="1">
            <a:off x="1981200" y="692968"/>
            <a:ext cx="1676400" cy="18263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9754C99-7AB5-4BFC-A154-5C8E907E375C}"/>
              </a:ext>
            </a:extLst>
          </p:cNvPr>
          <p:cNvCxnSpPr>
            <a:cxnSpLocks/>
          </p:cNvCxnSpPr>
          <p:nvPr/>
        </p:nvCxnSpPr>
        <p:spPr>
          <a:xfrm flipV="1">
            <a:off x="1943852" y="1879016"/>
            <a:ext cx="1676400" cy="6790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CB274EC-FB88-4F2A-B21A-75B8F7BFFE6C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1946493" y="2519315"/>
            <a:ext cx="1686963" cy="65053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0C57730-FE11-42AE-A357-98D7706A46B6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1927632" y="2490031"/>
            <a:ext cx="1697525" cy="19101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86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 câu đố về các hành tinh trong hệ Mặt trời - VnExpress">
            <a:extLst>
              <a:ext uri="{FF2B5EF4-FFF2-40B4-BE49-F238E27FC236}">
                <a16:creationId xmlns:a16="http://schemas.microsoft.com/office/drawing/2014/main" id="{5D1F3D92-89BD-466C-8865-5C42203AE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86" y="133350"/>
            <a:ext cx="3909114" cy="218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Ảnh hưởng của chất điều hòa sinh trưởng đến sự nảy mầm của hột và phát  triển của cây con">
            <a:extLst>
              <a:ext uri="{FF2B5EF4-FFF2-40B4-BE49-F238E27FC236}">
                <a16:creationId xmlns:a16="http://schemas.microsoft.com/office/drawing/2014/main" id="{C1E2415B-EB5A-4869-B269-0C3891753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34104"/>
            <a:ext cx="3200400" cy="212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ác Giai Đoạn Phát Triển Tâm Lý Của Con Người Theo Sigmund Freud">
            <a:extLst>
              <a:ext uri="{FF2B5EF4-FFF2-40B4-BE49-F238E27FC236}">
                <a16:creationId xmlns:a16="http://schemas.microsoft.com/office/drawing/2014/main" id="{05A61826-8912-4D5A-9567-EF0E5DD5F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495550"/>
            <a:ext cx="4700928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353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1597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376874" y="92387"/>
            <a:ext cx="3813640" cy="1158573"/>
            <a:chOff x="2463568" y="159800"/>
            <a:chExt cx="5084854" cy="1544764"/>
          </a:xfrm>
        </p:grpSpPr>
        <p:sp>
          <p:nvSpPr>
            <p:cNvPr id="3" name="TextBox 2"/>
            <p:cNvSpPr txBox="1"/>
            <p:nvPr/>
          </p:nvSpPr>
          <p:spPr>
            <a:xfrm>
              <a:off x="2775394" y="159800"/>
              <a:ext cx="4430333" cy="55399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dirty="0">
                  <a:ln>
                    <a:solidFill>
                      <a:schemeClr val="bg2"/>
                    </a:solidFill>
                  </a:ln>
                  <a:solidFill>
                    <a:srgbClr val="3608F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KHOA HỌC TỰ NHIÊN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4667441" y="-1176417"/>
              <a:ext cx="677108" cy="508485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vert="vert" wrap="square" rtlCol="0">
              <a:spAutoFit/>
            </a:bodyPr>
            <a:lstStyle/>
            <a:p>
              <a:r>
                <a:rPr lang="en-US" sz="1800" b="1" dirty="0">
                  <a:ln>
                    <a:solidFill>
                      <a:schemeClr val="bg1"/>
                    </a:solidFill>
                  </a:ln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US" sz="2100" b="1" dirty="0" err="1">
                  <a:ln>
                    <a:solidFill>
                      <a:schemeClr val="bg1"/>
                    </a:solidFill>
                  </a:ln>
                  <a:solidFill>
                    <a:srgbClr val="3608FC"/>
                  </a:solidFill>
                </a:rPr>
                <a:t>là</a:t>
              </a:r>
              <a:r>
                <a:rPr lang="en-US" sz="2100" b="1" dirty="0">
                  <a:ln>
                    <a:solidFill>
                      <a:schemeClr val="bg1"/>
                    </a:solidFill>
                  </a:ln>
                  <a:solidFill>
                    <a:srgbClr val="3608FC"/>
                  </a:solidFill>
                </a:rPr>
                <a:t> </a:t>
              </a:r>
              <a:r>
                <a:rPr lang="en-US" sz="2100" b="1" dirty="0" err="1">
                  <a:ln>
                    <a:solidFill>
                      <a:schemeClr val="bg1"/>
                    </a:solidFill>
                  </a:ln>
                  <a:solidFill>
                    <a:srgbClr val="3608FC"/>
                  </a:solidFill>
                </a:rPr>
                <a:t>một</a:t>
              </a:r>
              <a:r>
                <a:rPr lang="en-US" sz="2100" b="1" dirty="0">
                  <a:ln>
                    <a:solidFill>
                      <a:schemeClr val="bg1"/>
                    </a:solidFill>
                  </a:ln>
                  <a:solidFill>
                    <a:srgbClr val="3608FC"/>
                  </a:solidFill>
                </a:rPr>
                <a:t> </a:t>
              </a:r>
              <a:r>
                <a:rPr lang="en-US" sz="2100" b="1" dirty="0" err="1">
                  <a:ln>
                    <a:solidFill>
                      <a:schemeClr val="bg1"/>
                    </a:solidFill>
                  </a:ln>
                  <a:solidFill>
                    <a:srgbClr val="3608FC"/>
                  </a:solidFill>
                </a:rPr>
                <a:t>nhánh</a:t>
              </a:r>
              <a:r>
                <a:rPr lang="en-US" sz="2100" b="1" dirty="0">
                  <a:ln>
                    <a:solidFill>
                      <a:schemeClr val="bg1"/>
                    </a:solidFill>
                  </a:ln>
                  <a:solidFill>
                    <a:srgbClr val="3608FC"/>
                  </a:solidFill>
                </a:rPr>
                <a:t> </a:t>
              </a:r>
              <a:r>
                <a:rPr lang="en-US" sz="2100" b="1" dirty="0" err="1">
                  <a:ln>
                    <a:solidFill>
                      <a:schemeClr val="bg1"/>
                    </a:solidFill>
                  </a:ln>
                  <a:solidFill>
                    <a:srgbClr val="3608FC"/>
                  </a:solidFill>
                </a:rPr>
                <a:t>của</a:t>
              </a:r>
              <a:r>
                <a:rPr lang="en-US" sz="2100" b="1" dirty="0">
                  <a:ln>
                    <a:solidFill>
                      <a:schemeClr val="bg1"/>
                    </a:solidFill>
                  </a:ln>
                  <a:solidFill>
                    <a:srgbClr val="3608FC"/>
                  </a:solidFill>
                </a:rPr>
                <a:t> khoa </a:t>
              </a:r>
              <a:r>
                <a:rPr lang="en-US" sz="2100" b="1" dirty="0" err="1">
                  <a:ln>
                    <a:solidFill>
                      <a:schemeClr val="bg1"/>
                    </a:solidFill>
                  </a:ln>
                  <a:solidFill>
                    <a:srgbClr val="3608FC"/>
                  </a:solidFill>
                </a:rPr>
                <a:t>học</a:t>
              </a:r>
              <a:r>
                <a:rPr lang="en-US" sz="2100" b="1" dirty="0">
                  <a:ln>
                    <a:solidFill>
                      <a:schemeClr val="bg1"/>
                    </a:solidFill>
                  </a:ln>
                  <a:solidFill>
                    <a:srgbClr val="3608FC"/>
                  </a:solidFill>
                </a:rPr>
                <a:t>,</a:t>
              </a:r>
            </a:p>
          </p:txBody>
        </p:sp>
      </p:grpSp>
      <p:grpSp>
        <p:nvGrpSpPr>
          <p:cNvPr id="6" name="Group 7"/>
          <p:cNvGrpSpPr/>
          <p:nvPr/>
        </p:nvGrpSpPr>
        <p:grpSpPr>
          <a:xfrm>
            <a:off x="95233" y="2782442"/>
            <a:ext cx="1557704" cy="1237108"/>
            <a:chOff x="1318322" y="969562"/>
            <a:chExt cx="2232742" cy="2004531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2371027" y="969562"/>
              <a:ext cx="1" cy="355382"/>
            </a:xfrm>
            <a:prstGeom prst="line">
              <a:avLst/>
            </a:prstGeom>
            <a:ln w="571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8" name="Picture 4" descr="Kết quả hình ảnh cho sự vật trong tự nhiên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34" t="3531" r="3785" b="4037"/>
            <a:stretch/>
          </p:blipFill>
          <p:spPr bwMode="auto">
            <a:xfrm>
              <a:off x="1318322" y="1324943"/>
              <a:ext cx="2232742" cy="1649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10"/>
          <p:cNvGrpSpPr/>
          <p:nvPr/>
        </p:nvGrpSpPr>
        <p:grpSpPr>
          <a:xfrm>
            <a:off x="5317403" y="1798504"/>
            <a:ext cx="2930259" cy="2361276"/>
            <a:chOff x="1186435" y="3401127"/>
            <a:chExt cx="2332044" cy="3447066"/>
          </a:xfrm>
        </p:grpSpPr>
        <p:cxnSp>
          <p:nvCxnSpPr>
            <p:cNvPr id="21" name="Straight Connector 20"/>
            <p:cNvCxnSpPr>
              <a:cxnSpLocks/>
            </p:cNvCxnSpPr>
            <p:nvPr/>
          </p:nvCxnSpPr>
          <p:spPr>
            <a:xfrm flipH="1" flipV="1">
              <a:off x="1249305" y="3401127"/>
              <a:ext cx="1121723" cy="640528"/>
            </a:xfrm>
            <a:prstGeom prst="line">
              <a:avLst/>
            </a:prstGeom>
            <a:ln w="571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186436" y="3876318"/>
              <a:ext cx="2317665" cy="94353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tìm</a:t>
              </a:r>
              <a:r>
                <a:rPr lang="en-US" sz="18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 ra </a:t>
              </a:r>
              <a:r>
                <a:rPr lang="en-US" sz="1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các</a:t>
              </a:r>
              <a:r>
                <a:rPr lang="en-US" sz="18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 </a:t>
              </a:r>
              <a:r>
                <a:rPr lang="en-US" sz="1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tính</a:t>
              </a:r>
              <a:r>
                <a:rPr lang="en-US" sz="18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 </a:t>
              </a:r>
              <a:r>
                <a:rPr lang="en-US" sz="1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chất</a:t>
              </a:r>
              <a:r>
                <a:rPr lang="en-US" sz="18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, </a:t>
              </a:r>
              <a:r>
                <a:rPr lang="en-US" sz="1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các</a:t>
              </a:r>
              <a:r>
                <a:rPr lang="en-US" sz="18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 </a:t>
              </a:r>
              <a:r>
                <a:rPr lang="en-US" sz="1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quy</a:t>
              </a:r>
              <a:r>
                <a:rPr lang="en-US" sz="18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 </a:t>
              </a:r>
              <a:r>
                <a:rPr lang="en-US" sz="1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luật</a:t>
              </a:r>
              <a:r>
                <a:rPr lang="en-US" sz="18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 </a:t>
              </a:r>
              <a:r>
                <a:rPr lang="en-US" sz="1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của</a:t>
              </a:r>
              <a:r>
                <a:rPr lang="en-US" sz="18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 </a:t>
              </a:r>
              <a:r>
                <a:rPr lang="en-US" sz="1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chúng</a:t>
              </a:r>
              <a:r>
                <a:rPr lang="en-US" sz="18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 </a:t>
              </a:r>
            </a:p>
          </p:txBody>
        </p:sp>
        <p:pic>
          <p:nvPicPr>
            <p:cNvPr id="1032" name="Picture 8" descr="Kết quả hình ảnh cho vòng tuần hoàn của nước trong tự nhiê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6435" y="4768613"/>
              <a:ext cx="2332044" cy="2079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 descr="C:\Users\canh\Pictures\Capture 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70638" y="3045006"/>
            <a:ext cx="2064815" cy="974544"/>
          </a:xfrm>
          <a:prstGeom prst="rect">
            <a:avLst/>
          </a:prstGeom>
          <a:noFill/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373C59B-3E81-4526-A7E2-9C9D4CC9FD28}"/>
              </a:ext>
            </a:extLst>
          </p:cNvPr>
          <p:cNvCxnSpPr/>
          <p:nvPr/>
        </p:nvCxnSpPr>
        <p:spPr>
          <a:xfrm flipV="1">
            <a:off x="2542174" y="2782442"/>
            <a:ext cx="1" cy="274659"/>
          </a:xfrm>
          <a:prstGeom prst="line">
            <a:avLst/>
          </a:prstGeom>
          <a:ln w="571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237E956-1468-4669-8DB8-722F9FC09B79}"/>
              </a:ext>
            </a:extLst>
          </p:cNvPr>
          <p:cNvCxnSpPr>
            <a:cxnSpLocks/>
          </p:cNvCxnSpPr>
          <p:nvPr/>
        </p:nvCxnSpPr>
        <p:spPr>
          <a:xfrm flipV="1">
            <a:off x="1652936" y="1689225"/>
            <a:ext cx="1395064" cy="437814"/>
          </a:xfrm>
          <a:prstGeom prst="line">
            <a:avLst/>
          </a:prstGeom>
          <a:ln w="571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B3FDE8E-FE46-438D-857B-BC685901C884}"/>
              </a:ext>
            </a:extLst>
          </p:cNvPr>
          <p:cNvCxnSpPr>
            <a:cxnSpLocks/>
          </p:cNvCxnSpPr>
          <p:nvPr/>
        </p:nvCxnSpPr>
        <p:spPr>
          <a:xfrm flipV="1">
            <a:off x="4201043" y="1250960"/>
            <a:ext cx="0" cy="200850"/>
          </a:xfrm>
          <a:prstGeom prst="line">
            <a:avLst/>
          </a:prstGeom>
          <a:ln w="571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B0709B2F-F682-4629-AAB5-3B7C0F0B5F99}"/>
              </a:ext>
            </a:extLst>
          </p:cNvPr>
          <p:cNvSpPr txBox="1"/>
          <p:nvPr/>
        </p:nvSpPr>
        <p:spPr>
          <a:xfrm>
            <a:off x="472968" y="2124016"/>
            <a:ext cx="23622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err="1">
                <a:ln>
                  <a:solidFill>
                    <a:schemeClr val="bg2"/>
                  </a:solidFill>
                </a:ln>
                <a:solidFill>
                  <a:srgbClr val="0000CC"/>
                </a:solidFill>
              </a:rPr>
              <a:t>các</a:t>
            </a:r>
            <a:r>
              <a:rPr lang="en-US" sz="1800" b="1" dirty="0">
                <a:ln>
                  <a:solidFill>
                    <a:schemeClr val="bg2"/>
                  </a:solidFill>
                </a:ln>
                <a:solidFill>
                  <a:srgbClr val="0000CC"/>
                </a:solidFill>
              </a:rPr>
              <a:t> </a:t>
            </a:r>
            <a:r>
              <a:rPr lang="en-US" sz="1800" b="1" dirty="0" err="1">
                <a:ln>
                  <a:solidFill>
                    <a:schemeClr val="bg2"/>
                  </a:solidFill>
                </a:ln>
                <a:solidFill>
                  <a:srgbClr val="0000CC"/>
                </a:solidFill>
              </a:rPr>
              <a:t>hiện</a:t>
            </a:r>
            <a:r>
              <a:rPr lang="en-US" sz="1800" b="1" dirty="0">
                <a:ln>
                  <a:solidFill>
                    <a:schemeClr val="bg2"/>
                  </a:solidFill>
                </a:ln>
                <a:solidFill>
                  <a:srgbClr val="0000CC"/>
                </a:solidFill>
              </a:rPr>
              <a:t> </a:t>
            </a:r>
            <a:r>
              <a:rPr lang="en-US" sz="1800" b="1" dirty="0" err="1">
                <a:ln>
                  <a:solidFill>
                    <a:schemeClr val="bg2"/>
                  </a:solidFill>
                </a:ln>
                <a:solidFill>
                  <a:srgbClr val="0000CC"/>
                </a:solidFill>
              </a:rPr>
              <a:t>tượng</a:t>
            </a:r>
            <a:endParaRPr lang="en-US" sz="1800" b="1" dirty="0">
              <a:ln>
                <a:solidFill>
                  <a:schemeClr val="bg2"/>
                </a:solidFill>
              </a:ln>
              <a:solidFill>
                <a:srgbClr val="0000CC"/>
              </a:solidFill>
            </a:endParaRPr>
          </a:p>
          <a:p>
            <a:pPr algn="ctr"/>
            <a:r>
              <a:rPr lang="en-US" sz="1800" b="1" dirty="0" err="1">
                <a:ln>
                  <a:solidFill>
                    <a:schemeClr val="bg2"/>
                  </a:solidFill>
                </a:ln>
                <a:solidFill>
                  <a:srgbClr val="0000CC"/>
                </a:solidFill>
              </a:rPr>
              <a:t>tự</a:t>
            </a:r>
            <a:r>
              <a:rPr lang="en-US" sz="1800" b="1" dirty="0">
                <a:ln>
                  <a:solidFill>
                    <a:schemeClr val="bg2"/>
                  </a:solidFill>
                </a:ln>
                <a:solidFill>
                  <a:srgbClr val="0000CC"/>
                </a:solidFill>
              </a:rPr>
              <a:t> </a:t>
            </a:r>
            <a:r>
              <a:rPr lang="en-US" sz="1800" b="1" dirty="0" err="1">
                <a:ln>
                  <a:solidFill>
                    <a:schemeClr val="bg2"/>
                  </a:solidFill>
                </a:ln>
                <a:solidFill>
                  <a:srgbClr val="0000CC"/>
                </a:solidFill>
              </a:rPr>
              <a:t>nhiên</a:t>
            </a:r>
            <a:endParaRPr lang="en-US" sz="1800" b="1" dirty="0">
              <a:ln>
                <a:solidFill>
                  <a:schemeClr val="bg2"/>
                </a:solidFill>
              </a:ln>
              <a:solidFill>
                <a:srgbClr val="0000CC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B942361-330B-4093-B3D3-191F785F821A}"/>
              </a:ext>
            </a:extLst>
          </p:cNvPr>
          <p:cNvSpPr/>
          <p:nvPr/>
        </p:nvSpPr>
        <p:spPr>
          <a:xfrm>
            <a:off x="0" y="4266283"/>
            <a:ext cx="88045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buAutoNum type="romanUcPeriod"/>
            </a:pP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 NIỆM KHOA HỌC TỰ NHIÊN</a:t>
            </a:r>
          </a:p>
          <a:p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(KHTN)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B1F9738-0946-499A-9E3B-C7D201282D15}"/>
              </a:ext>
            </a:extLst>
          </p:cNvPr>
          <p:cNvSpPr txBox="1"/>
          <p:nvPr/>
        </p:nvSpPr>
        <p:spPr>
          <a:xfrm rot="16200000">
            <a:off x="3998268" y="517662"/>
            <a:ext cx="461665" cy="23622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vert" wrap="square" rtlCol="0">
            <a:spAutoFit/>
          </a:bodyPr>
          <a:lstStyle/>
          <a:p>
            <a:pPr algn="ctr"/>
            <a:r>
              <a:rPr lang="en-US" sz="1800" b="1" dirty="0">
                <a:ln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b="1" dirty="0" err="1">
                <a:ln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nghiên</a:t>
            </a:r>
            <a:r>
              <a:rPr lang="en-US" sz="1800" b="1" dirty="0">
                <a:ln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b="1" dirty="0" err="1">
                <a:ln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cứu</a:t>
            </a:r>
            <a:endParaRPr lang="en-US" sz="2100" dirty="0">
              <a:ln>
                <a:solidFill>
                  <a:schemeClr val="bg1"/>
                </a:solidFill>
              </a:ln>
              <a:solidFill>
                <a:srgbClr val="3608FC"/>
              </a:solidFill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89F62F9-50DA-4523-A49E-D0BCBEECCEBE}"/>
              </a:ext>
            </a:extLst>
          </p:cNvPr>
          <p:cNvCxnSpPr>
            <a:cxnSpLocks/>
          </p:cNvCxnSpPr>
          <p:nvPr/>
        </p:nvCxnSpPr>
        <p:spPr>
          <a:xfrm flipV="1">
            <a:off x="4191000" y="507885"/>
            <a:ext cx="0" cy="200850"/>
          </a:xfrm>
          <a:prstGeom prst="line">
            <a:avLst/>
          </a:prstGeom>
          <a:ln w="571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472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8" name="Google Shape;1748;p48"/>
          <p:cNvSpPr txBox="1">
            <a:spLocks noGrp="1"/>
          </p:cNvSpPr>
          <p:nvPr>
            <p:ph type="title"/>
          </p:nvPr>
        </p:nvSpPr>
        <p:spPr>
          <a:xfrm>
            <a:off x="533400" y="57150"/>
            <a:ext cx="7812024" cy="9989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Em</a:t>
            </a:r>
            <a: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hãy</a:t>
            </a:r>
            <a: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cho</a:t>
            </a:r>
            <a: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biết</a:t>
            </a:r>
            <a: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trong</a:t>
            </a:r>
            <a: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vật</a:t>
            </a:r>
            <a: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đây</a:t>
            </a:r>
            <a: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800" dirty="0" err="1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vật</a:t>
            </a:r>
            <a: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nào</a:t>
            </a:r>
            <a: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vật</a:t>
            </a:r>
            <a: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sống</a:t>
            </a:r>
            <a: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800" dirty="0" err="1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vật</a:t>
            </a:r>
            <a: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nào</a:t>
            </a:r>
            <a: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vật</a:t>
            </a:r>
            <a: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không</a:t>
            </a:r>
            <a: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sống</a:t>
            </a:r>
            <a: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b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sz="2800">
              <a:solidFill>
                <a:srgbClr val="3608F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 descr="C:\Users\canh\Pictures\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1276350"/>
            <a:ext cx="2393894" cy="1524000"/>
          </a:xfrm>
          <a:prstGeom prst="rect">
            <a:avLst/>
          </a:prstGeom>
          <a:noFill/>
        </p:spPr>
      </p:pic>
      <p:pic>
        <p:nvPicPr>
          <p:cNvPr id="2051" name="Picture 3" descr="C:\Users\canh\Pictures\Captur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1136" y="3333750"/>
            <a:ext cx="2672664" cy="1657350"/>
          </a:xfrm>
          <a:prstGeom prst="rect">
            <a:avLst/>
          </a:prstGeom>
          <a:noFill/>
        </p:spPr>
      </p:pic>
      <p:pic>
        <p:nvPicPr>
          <p:cNvPr id="2052" name="Picture 4" descr="C:\Users\canh\Pictures\d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1276350"/>
            <a:ext cx="2396490" cy="1652752"/>
          </a:xfrm>
          <a:prstGeom prst="rect">
            <a:avLst/>
          </a:prstGeom>
          <a:noFill/>
        </p:spPr>
      </p:pic>
      <p:pic>
        <p:nvPicPr>
          <p:cNvPr id="1026" name="Picture 2" descr="C:\Users\canh\Pictures\qn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0" y="3333750"/>
            <a:ext cx="1981200" cy="1667295"/>
          </a:xfrm>
          <a:prstGeom prst="rect">
            <a:avLst/>
          </a:prstGeom>
          <a:noFill/>
        </p:spPr>
      </p:pic>
      <p:pic>
        <p:nvPicPr>
          <p:cNvPr id="1027" name="Picture 3" descr="C:\Users\canh\Pictures\rb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22433" y="1276350"/>
            <a:ext cx="1688167" cy="1752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143000" y="2952750"/>
            <a:ext cx="914400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Hòn</a:t>
            </a:r>
            <a:r>
              <a:rPr lang="en-US" dirty="0"/>
              <a:t> </a:t>
            </a:r>
            <a:r>
              <a:rPr lang="en-US" dirty="0" err="1"/>
              <a:t>Đá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38600" y="3028950"/>
            <a:ext cx="1524000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cà</a:t>
            </a:r>
            <a:r>
              <a:rPr lang="en-US" dirty="0"/>
              <a:t> </a:t>
            </a:r>
            <a:r>
              <a:rPr lang="en-US" dirty="0" err="1"/>
              <a:t>chua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62400" y="4019550"/>
            <a:ext cx="914400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Con </a:t>
            </a:r>
            <a:r>
              <a:rPr lang="en-US" dirty="0" err="1"/>
              <a:t>gà</a:t>
            </a:r>
            <a:r>
              <a:rPr lang="en-US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91400" y="4171950"/>
            <a:ext cx="838200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núi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162800" y="3028950"/>
            <a:ext cx="1524000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Rô</a:t>
            </a:r>
            <a:r>
              <a:rPr lang="en-US" dirty="0"/>
              <a:t> </a:t>
            </a:r>
            <a:r>
              <a:rPr lang="en-US" dirty="0" err="1"/>
              <a:t>bốt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8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8" name="Google Shape;1748;p48"/>
          <p:cNvSpPr txBox="1">
            <a:spLocks noGrp="1"/>
          </p:cNvSpPr>
          <p:nvPr>
            <p:ph type="title"/>
          </p:nvPr>
        </p:nvSpPr>
        <p:spPr>
          <a:xfrm>
            <a:off x="722376" y="277368"/>
            <a:ext cx="7812024" cy="9989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Đáp</a:t>
            </a:r>
            <a:r>
              <a:rPr lang="en-US" sz="28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án</a:t>
            </a:r>
            <a:r>
              <a:rPr lang="en-US" sz="28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b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sz="2800">
              <a:solidFill>
                <a:srgbClr val="3608F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19200" y="1200150"/>
          <a:ext cx="6629400" cy="3489960"/>
        </p:xfrm>
        <a:graphic>
          <a:graphicData uri="http://schemas.openxmlformats.org/drawingml/2006/table">
            <a:tbl>
              <a:tblPr firstRow="1" bandRow="1">
                <a:tableStyleId>{170EC2C4-3236-40D5-8692-46C56E4D6137}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3608FC"/>
                          </a:solidFill>
                        </a:rPr>
                        <a:t>Vật</a:t>
                      </a:r>
                      <a:r>
                        <a:rPr lang="en-US" sz="24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3608FC"/>
                          </a:solidFill>
                        </a:rPr>
                        <a:t>trong</a:t>
                      </a:r>
                      <a:r>
                        <a:rPr lang="en-US" sz="24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3608FC"/>
                          </a:solidFill>
                        </a:rPr>
                        <a:t>tự</a:t>
                      </a:r>
                      <a:r>
                        <a:rPr lang="en-US" sz="24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3608FC"/>
                          </a:solidFill>
                        </a:rPr>
                        <a:t>nhiên</a:t>
                      </a:r>
                      <a:endParaRPr lang="en-US" sz="2400" b="1" dirty="0">
                        <a:solidFill>
                          <a:srgbClr val="3608FC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3608FC"/>
                          </a:solidFill>
                        </a:rPr>
                        <a:t>Vật</a:t>
                      </a:r>
                      <a:r>
                        <a:rPr lang="en-US" sz="24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3608FC"/>
                          </a:solidFill>
                        </a:rPr>
                        <a:t>sống</a:t>
                      </a:r>
                      <a:endParaRPr lang="en-US" sz="2400" b="1" dirty="0">
                        <a:solidFill>
                          <a:srgbClr val="3608FC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3608FC"/>
                          </a:solidFill>
                        </a:rPr>
                        <a:t>Vật</a:t>
                      </a:r>
                      <a:r>
                        <a:rPr lang="en-US" sz="2400" b="1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3608FC"/>
                          </a:solidFill>
                        </a:rPr>
                        <a:t>không</a:t>
                      </a:r>
                      <a:r>
                        <a:rPr lang="en-US" sz="24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3608FC"/>
                          </a:solidFill>
                        </a:rPr>
                        <a:t>sống</a:t>
                      </a:r>
                      <a:endParaRPr lang="en-US" sz="2400" b="1" dirty="0">
                        <a:solidFill>
                          <a:srgbClr val="3608FC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3608FC"/>
                          </a:solidFill>
                        </a:rPr>
                        <a:t>1. </a:t>
                      </a:r>
                      <a:r>
                        <a:rPr lang="en-US" sz="2400" b="0" baseline="0" dirty="0">
                          <a:solidFill>
                            <a:srgbClr val="3608FC"/>
                          </a:solidFill>
                        </a:rPr>
                        <a:t>Con </a:t>
                      </a:r>
                      <a:r>
                        <a:rPr lang="en-US" sz="2400" b="0" baseline="0" dirty="0" err="1">
                          <a:solidFill>
                            <a:srgbClr val="3608FC"/>
                          </a:solidFill>
                        </a:rPr>
                        <a:t>gà</a:t>
                      </a:r>
                      <a:endParaRPr lang="en-US" sz="2400" b="0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3608FC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3608FC"/>
                          </a:solidFill>
                        </a:rPr>
                        <a:t>2. </a:t>
                      </a:r>
                      <a:r>
                        <a:rPr lang="en-US" sz="2400" b="0" dirty="0" err="1">
                          <a:solidFill>
                            <a:srgbClr val="3608FC"/>
                          </a:solidFill>
                        </a:rPr>
                        <a:t>Hòn</a:t>
                      </a:r>
                      <a:r>
                        <a:rPr lang="en-US" sz="2400" b="0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rgbClr val="3608FC"/>
                          </a:solidFill>
                        </a:rPr>
                        <a:t>đá</a:t>
                      </a:r>
                      <a:endParaRPr lang="en-US" sz="2400" b="0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3608FC"/>
                          </a:solidFill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3608FC"/>
                          </a:solidFill>
                        </a:rPr>
                        <a:t>3. </a:t>
                      </a:r>
                      <a:r>
                        <a:rPr lang="en-US" sz="2400" b="0" dirty="0" err="1">
                          <a:solidFill>
                            <a:srgbClr val="3608FC"/>
                          </a:solidFill>
                        </a:rPr>
                        <a:t>Rôb</a:t>
                      </a:r>
                      <a:r>
                        <a:rPr lang="en-US" sz="2400" b="0" baseline="0" dirty="0" err="1">
                          <a:solidFill>
                            <a:srgbClr val="3608FC"/>
                          </a:solidFill>
                        </a:rPr>
                        <a:t>ốt</a:t>
                      </a:r>
                      <a:endParaRPr lang="en-US" sz="2400" b="0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3608FC"/>
                          </a:solidFill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3608FC"/>
                          </a:solidFill>
                        </a:rPr>
                        <a:t>4. </a:t>
                      </a:r>
                      <a:r>
                        <a:rPr lang="en-US" sz="2400" b="0" dirty="0" err="1">
                          <a:solidFill>
                            <a:srgbClr val="3608FC"/>
                          </a:solidFill>
                        </a:rPr>
                        <a:t>Cây</a:t>
                      </a:r>
                      <a:r>
                        <a:rPr lang="en-US" sz="2400" b="0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rgbClr val="3608FC"/>
                          </a:solidFill>
                        </a:rPr>
                        <a:t>cà</a:t>
                      </a:r>
                      <a:r>
                        <a:rPr lang="en-US" sz="2400" b="0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rgbClr val="3608FC"/>
                          </a:solidFill>
                        </a:rPr>
                        <a:t>chua</a:t>
                      </a:r>
                      <a:endParaRPr lang="en-US" sz="2400" b="0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3608FC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3608FC"/>
                          </a:solidFill>
                        </a:rPr>
                        <a:t>5.</a:t>
                      </a:r>
                      <a:r>
                        <a:rPr lang="en-US" sz="2400" b="0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rgbClr val="3608FC"/>
                          </a:solidFill>
                        </a:rPr>
                        <a:t>Quả</a:t>
                      </a:r>
                      <a:r>
                        <a:rPr lang="en-US" sz="2400" b="0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rgbClr val="3608FC"/>
                          </a:solidFill>
                        </a:rPr>
                        <a:t>núi</a:t>
                      </a:r>
                      <a:endParaRPr lang="en-US" sz="2400" b="0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3608FC"/>
                          </a:solidFill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A768F66-8293-44E7-B6A9-73031BEEA083}"/>
              </a:ext>
            </a:extLst>
          </p:cNvPr>
          <p:cNvSpPr/>
          <p:nvPr/>
        </p:nvSpPr>
        <p:spPr>
          <a:xfrm>
            <a:off x="232166" y="361950"/>
            <a:ext cx="7845034" cy="2777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VẬT SỐNG VÀ VẬT KHÔNG SỐNG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>
              <a:lnSpc>
                <a:spcPct val="200000"/>
              </a:lnSpc>
            </a:pPr>
            <a:r>
              <a:rPr lang="en-US" sz="18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1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1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con </a:t>
            </a:r>
            <a:r>
              <a:rPr lang="en-US" sz="18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1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1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1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200000"/>
              </a:lnSpc>
            </a:pPr>
            <a:r>
              <a:rPr lang="en-US" sz="18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1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1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hòn</a:t>
            </a:r>
            <a:r>
              <a:rPr lang="en-US" sz="1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1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robot, </a:t>
            </a:r>
            <a:r>
              <a:rPr lang="en-US" sz="18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1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407C17-BAA1-4DFB-A0C0-8B99B7DE3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2571750"/>
            <a:ext cx="2983359" cy="222017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1B4FDA-DC66-4E4A-A729-7E9EC4528F7D}"/>
              </a:ext>
            </a:extLst>
          </p:cNvPr>
          <p:cNvSpPr/>
          <p:nvPr/>
        </p:nvSpPr>
        <p:spPr>
          <a:xfrm>
            <a:off x="2057400" y="3644680"/>
            <a:ext cx="4724400" cy="509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sz="1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</p:txBody>
      </p:sp>
    </p:spTree>
    <p:extLst>
      <p:ext uri="{BB962C8B-B14F-4D97-AF65-F5344CB8AC3E}">
        <p14:creationId xmlns:p14="http://schemas.microsoft.com/office/powerpoint/2010/main" val="190005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rả lời hoạt động 2 mục III trang 8 SGK KHTN 6 Kết nối tri thức với cuộc  sống | Khoa học tự nhiên lớp 6 - KNTT">
            <a:extLst>
              <a:ext uri="{FF2B5EF4-FFF2-40B4-BE49-F238E27FC236}">
                <a16:creationId xmlns:a16="http://schemas.microsoft.com/office/drawing/2014/main" id="{48290A4D-C110-4099-B73C-DFA7EE923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9525"/>
            <a:ext cx="5581650" cy="512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069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0" name="Google Shape;1760;p49"/>
          <p:cNvSpPr txBox="1">
            <a:spLocks noGrp="1"/>
          </p:cNvSpPr>
          <p:nvPr>
            <p:ph type="title"/>
          </p:nvPr>
        </p:nvSpPr>
        <p:spPr>
          <a:xfrm>
            <a:off x="720000" y="5715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3608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1 </a:t>
            </a:r>
            <a:endParaRPr sz="3200" dirty="0">
              <a:solidFill>
                <a:srgbClr val="3608F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13219"/>
              </p:ext>
            </p:extLst>
          </p:nvPr>
        </p:nvGraphicFramePr>
        <p:xfrm>
          <a:off x="76200" y="666750"/>
          <a:ext cx="8762999" cy="4261333"/>
        </p:xfrm>
        <a:graphic>
          <a:graphicData uri="http://schemas.openxmlformats.org/drawingml/2006/table">
            <a:tbl>
              <a:tblPr firstRow="1" bandRow="1">
                <a:tableStyleId>{170EC2C4-3236-40D5-8692-46C56E4D6137}</a:tableStyleId>
              </a:tblPr>
              <a:tblGrid>
                <a:gridCol w="2645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6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7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1959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</a:t>
                      </a:r>
                      <a:r>
                        <a:rPr lang="en-US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nghiệm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lang="en-US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lang="en-US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lang="en-US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lang="en-US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lang="en-US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endParaRPr lang="en-US" sz="18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8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Vật Lí </a:t>
                      </a:r>
                      <a:r>
                        <a:rPr lang="en-US" sz="1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8054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1600" b="1" dirty="0" err="1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lượt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châm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gần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600" b="1" dirty="0">
                        <a:solidFill>
                          <a:srgbClr val="3608F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8054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1600" b="1" dirty="0" err="1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1600" b="1" dirty="0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đun</a:t>
                      </a:r>
                      <a:r>
                        <a:rPr lang="en-US" sz="1600" b="1" dirty="0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nóng</a:t>
                      </a:r>
                      <a:r>
                        <a:rPr lang="en-US" sz="1600" b="1" dirty="0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1600" b="1" dirty="0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</a:t>
                      </a:r>
                      <a:r>
                        <a:rPr lang="vi-VN" sz="1600" b="1" dirty="0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1600" b="1" dirty="0" err="1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ờng</a:t>
                      </a:r>
                      <a:r>
                        <a:rPr lang="en-US" sz="1600" b="1" dirty="0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600" b="1" dirty="0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1600" b="1" dirty="0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1600" b="1" dirty="0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600" b="1" dirty="0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1600" b="1" dirty="0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1600" b="1" dirty="0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600" b="1" dirty="0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1600" b="1" dirty="0" err="1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Nhúng</a:t>
                      </a:r>
                      <a:r>
                        <a:rPr lang="en-US" sz="1600" b="1" dirty="0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chiếc</a:t>
                      </a:r>
                      <a:r>
                        <a:rPr lang="en-US" sz="1600" b="1" dirty="0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đũa</a:t>
                      </a:r>
                      <a:r>
                        <a:rPr lang="en-US" sz="1600" b="1" dirty="0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1600" b="1" dirty="0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cốc</a:t>
                      </a:r>
                      <a:r>
                        <a:rPr lang="en-US" sz="1600" b="1" dirty="0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</a:t>
                      </a:r>
                      <a:r>
                        <a:rPr lang="vi-VN" sz="1600" b="1" dirty="0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1600" b="1" dirty="0" err="1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ớc</a:t>
                      </a:r>
                      <a:r>
                        <a:rPr lang="en-US" sz="1600" b="1" dirty="0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en-US" sz="1600" b="1" baseline="0" dirty="0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Đem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thuỷ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chụp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600" b="1" dirty="0">
                        <a:solidFill>
                          <a:srgbClr val="3608F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Natural Science Lesson XL by Slidesgo">
  <a:themeElements>
    <a:clrScheme name="Simple Light">
      <a:dk1>
        <a:srgbClr val="FFFFFF"/>
      </a:dk1>
      <a:lt1>
        <a:srgbClr val="81C241"/>
      </a:lt1>
      <a:dk2>
        <a:srgbClr val="316943"/>
      </a:dk2>
      <a:lt2>
        <a:srgbClr val="FFFFFF"/>
      </a:lt2>
      <a:accent1>
        <a:srgbClr val="C0D852"/>
      </a:accent1>
      <a:accent2>
        <a:srgbClr val="C0D852"/>
      </a:accent2>
      <a:accent3>
        <a:srgbClr val="316943"/>
      </a:accent3>
      <a:accent4>
        <a:srgbClr val="457C57"/>
      </a:accent4>
      <a:accent5>
        <a:srgbClr val="479A4C"/>
      </a:accent5>
      <a:accent6>
        <a:srgbClr val="FCF4DD"/>
      </a:accent6>
      <a:hlink>
        <a:srgbClr val="3169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</TotalTime>
  <Words>651</Words>
  <Application>Microsoft Office PowerPoint</Application>
  <PresentationFormat>On-screen Show (16:9)</PresentationFormat>
  <Paragraphs>95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Times New Roman</vt:lpstr>
      <vt:lpstr>Poppins</vt:lpstr>
      <vt:lpstr>Tahoma</vt:lpstr>
      <vt:lpstr>Exo</vt:lpstr>
      <vt:lpstr>Roboto Condensed Light</vt:lpstr>
      <vt:lpstr>Exo Thin</vt:lpstr>
      <vt:lpstr>Natural Science Lesson XL by Slidesgo</vt:lpstr>
      <vt:lpstr>BÀI 1: GIỚI THIỆU VỀ KHOA HỌC TỰ NHIÊN </vt:lpstr>
      <vt:lpstr>PowerPoint Presentation</vt:lpstr>
      <vt:lpstr>PowerPoint Presentation</vt:lpstr>
      <vt:lpstr>PowerPoint Presentation</vt:lpstr>
      <vt:lpstr>Em hãy cho biết trong các vật sau đây, vật nào là vật sống, vật nào là vật không sống? </vt:lpstr>
      <vt:lpstr>Đáp án: </vt:lpstr>
      <vt:lpstr>PowerPoint Presentation</vt:lpstr>
      <vt:lpstr>PowerPoint Presentation</vt:lpstr>
      <vt:lpstr>Phiếu học tập số 1 </vt:lpstr>
      <vt:lpstr>PowerPoint Presentation</vt:lpstr>
      <vt:lpstr>PowerPoint Presentation</vt:lpstr>
      <vt:lpstr> IV. Khoa học tự nhiên với công nghệ và đời sống</vt:lpstr>
      <vt:lpstr>Quan sát tranh, thảo luận nhóm (4 phút) hoàn thành phiếu học tập số 2</vt:lpstr>
      <vt:lpstr>Khi khoa học và  công nghệ còn chưa phát triển</vt:lpstr>
      <vt:lpstr>Khi khoa học và  công nghệ còn chưa phát triển</vt:lpstr>
      <vt:lpstr>Khi khoa học và  công nghệ còn chưa phát triển</vt:lpstr>
      <vt:lpstr>PowerPoint Presentation</vt:lpstr>
      <vt:lpstr>Giao nhiệm vụ về nhà</vt:lpstr>
      <vt:lpstr>Khoa học tự nhiên – Công nghệ - Đời sống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1: GIỚI THIỆU VỀ KHOA HỌC TỰ NHIÊN </dc:title>
  <dc:creator>canh</dc:creator>
  <cp:lastModifiedBy>Administrator</cp:lastModifiedBy>
  <cp:revision>28</cp:revision>
  <dcterms:modified xsi:type="dcterms:W3CDTF">2022-09-06T03:02:45Z</dcterms:modified>
</cp:coreProperties>
</file>