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61" r:id="rId2"/>
    <p:sldId id="263" r:id="rId3"/>
    <p:sldId id="331" r:id="rId4"/>
    <p:sldId id="268" r:id="rId5"/>
    <p:sldId id="321" r:id="rId6"/>
    <p:sldId id="322" r:id="rId7"/>
    <p:sldId id="323" r:id="rId8"/>
    <p:sldId id="324" r:id="rId9"/>
    <p:sldId id="316" r:id="rId10"/>
    <p:sldId id="333" r:id="rId11"/>
    <p:sldId id="282" r:id="rId12"/>
    <p:sldId id="285" r:id="rId13"/>
    <p:sldId id="326" r:id="rId14"/>
    <p:sldId id="327" r:id="rId15"/>
    <p:sldId id="328" r:id="rId16"/>
    <p:sldId id="329" r:id="rId17"/>
    <p:sldId id="33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4662" autoAdjust="0"/>
  </p:normalViewPr>
  <p:slideViewPr>
    <p:cSldViewPr>
      <p:cViewPr varScale="1">
        <p:scale>
          <a:sx n="63" d="100"/>
          <a:sy n="63" d="100"/>
        </p:scale>
        <p:origin x="1384"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7D5ECA-CF6B-4E64-BBC3-FC1C843FFA4D}" type="datetimeFigureOut">
              <a:rPr lang="en-US" smtClean="0"/>
              <a:t>14/5/2024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4ED83D-2B49-48F1-B40B-B62DD2995CC2}" type="slidenum">
              <a:rPr lang="en-US" smtClean="0"/>
              <a:t>‹#›</a:t>
            </a:fld>
            <a:endParaRPr lang="en-US"/>
          </a:p>
        </p:txBody>
      </p:sp>
    </p:spTree>
    <p:extLst>
      <p:ext uri="{BB962C8B-B14F-4D97-AF65-F5344CB8AC3E}">
        <p14:creationId xmlns:p14="http://schemas.microsoft.com/office/powerpoint/2010/main" val="3699629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t>6</a:t>
            </a:fld>
            <a:endParaRPr lang="en-US"/>
          </a:p>
        </p:txBody>
      </p:sp>
    </p:spTree>
    <p:extLst>
      <p:ext uri="{BB962C8B-B14F-4D97-AF65-F5344CB8AC3E}">
        <p14:creationId xmlns:p14="http://schemas.microsoft.com/office/powerpoint/2010/main" val="1670943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t>7</a:t>
            </a:fld>
            <a:endParaRPr lang="en-US"/>
          </a:p>
        </p:txBody>
      </p:sp>
    </p:spTree>
    <p:extLst>
      <p:ext uri="{BB962C8B-B14F-4D97-AF65-F5344CB8AC3E}">
        <p14:creationId xmlns:p14="http://schemas.microsoft.com/office/powerpoint/2010/main" val="1670943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t>8</a:t>
            </a:fld>
            <a:endParaRPr lang="en-US"/>
          </a:p>
        </p:txBody>
      </p:sp>
    </p:spTree>
    <p:extLst>
      <p:ext uri="{BB962C8B-B14F-4D97-AF65-F5344CB8AC3E}">
        <p14:creationId xmlns:p14="http://schemas.microsoft.com/office/powerpoint/2010/main" val="1670943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t>11</a:t>
            </a:fld>
            <a:endParaRPr lang="en-US"/>
          </a:p>
        </p:txBody>
      </p:sp>
    </p:spTree>
    <p:extLst>
      <p:ext uri="{BB962C8B-B14F-4D97-AF65-F5344CB8AC3E}">
        <p14:creationId xmlns:p14="http://schemas.microsoft.com/office/powerpoint/2010/main" val="1017886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5D47357-71BC-4EA6-B1AB-4D5193CDA99E}" type="datetimeFigureOut">
              <a:rPr lang="en-US" smtClean="0"/>
              <a:pPr/>
              <a:t>14/5/2024</a:t>
            </a:fld>
            <a:endParaRPr lang="en-GB"/>
          </a:p>
        </p:txBody>
      </p:sp>
      <p:sp>
        <p:nvSpPr>
          <p:cNvPr id="5" name="Footer Placeholder 4"/>
          <p:cNvSpPr>
            <a:spLocks noGrp="1"/>
          </p:cNvSpPr>
          <p:nvPr>
            <p:ph type="ftr" sz="quarter" idx="11"/>
          </p:nvPr>
        </p:nvSpPr>
        <p:spPr/>
        <p:txBody>
          <a:bodyPr/>
          <a:lstStyle/>
          <a:p>
            <a:endParaRPr lang="en-GB"/>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7AF19C2C-F619-4E13-91CD-1B660670C361}" type="slidenum">
              <a:rPr lang="en-GB" smtClean="0"/>
              <a:pPr/>
              <a:t>‹#›</a:t>
            </a:fld>
            <a:endParaRPr lang="en-GB"/>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D47357-71BC-4EA6-B1AB-4D5193CDA99E}" type="datetimeFigureOut">
              <a:rPr lang="en-US" smtClean="0"/>
              <a:pPr/>
              <a:t>14/5/2024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D47357-71BC-4EA6-B1AB-4D5193CDA99E}" type="datetimeFigureOut">
              <a:rPr lang="en-US" smtClean="0"/>
              <a:pPr/>
              <a:t>14/5/2024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D47357-71BC-4EA6-B1AB-4D5193CDA99E}" type="datetimeFigureOut">
              <a:rPr lang="en-US" smtClean="0"/>
              <a:pPr/>
              <a:t>14/5/2024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5D47357-71BC-4EA6-B1AB-4D5193CDA99E}" type="datetimeFigureOut">
              <a:rPr lang="en-US" smtClean="0"/>
              <a:pPr/>
              <a:t>14/5/2024</a:t>
            </a:fld>
            <a:endParaRPr lang="en-GB"/>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D47357-71BC-4EA6-B1AB-4D5193CDA99E}" type="datetimeFigureOut">
              <a:rPr lang="en-US" smtClean="0"/>
              <a:pPr/>
              <a:t>14/5/2024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D47357-71BC-4EA6-B1AB-4D5193CDA99E}" type="datetimeFigureOut">
              <a:rPr lang="en-US" smtClean="0"/>
              <a:pPr/>
              <a:t>14/5/2024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D47357-71BC-4EA6-B1AB-4D5193CDA99E}" type="datetimeFigureOut">
              <a:rPr lang="en-US" smtClean="0"/>
              <a:pPr/>
              <a:t>14/5/2024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05D47357-71BC-4EA6-B1AB-4D5193CDA99E}" type="datetimeFigureOut">
              <a:rPr lang="en-US" smtClean="0"/>
              <a:pPr/>
              <a:t>14/5/2024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D47357-71BC-4EA6-B1AB-4D5193CDA99E}" type="datetimeFigureOut">
              <a:rPr lang="en-US" smtClean="0"/>
              <a:pPr/>
              <a:t>14/5/2024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F19C2C-F619-4E13-91CD-1B660670C361}" type="slidenum">
              <a:rPr lang="en-GB" smtClean="0"/>
              <a:pPr/>
              <a:t>‹#›</a:t>
            </a:fld>
            <a:endParaRPr lang="en-GB"/>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05D47357-71BC-4EA6-B1AB-4D5193CDA99E}" type="datetimeFigureOut">
              <a:rPr lang="en-US" smtClean="0"/>
              <a:pPr/>
              <a:t>14/5/2024</a:t>
            </a:fld>
            <a:endParaRPr lang="en-GB"/>
          </a:p>
        </p:txBody>
      </p:sp>
      <p:sp>
        <p:nvSpPr>
          <p:cNvPr id="7" name="Slide Number Placeholder 6"/>
          <p:cNvSpPr>
            <a:spLocks noGrp="1"/>
          </p:cNvSpPr>
          <p:nvPr>
            <p:ph type="sldNum" sz="quarter" idx="12"/>
          </p:nvPr>
        </p:nvSpPr>
        <p:spPr/>
        <p:txBody>
          <a:bodyPr/>
          <a:lstStyle/>
          <a:p>
            <a:fld id="{7AF19C2C-F619-4E13-91CD-1B660670C361}" type="slidenum">
              <a:rPr lang="en-GB" smtClean="0"/>
              <a:pPr/>
              <a:t>‹#›</a:t>
            </a:fld>
            <a:endParaRPr lang="en-GB"/>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GB"/>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05D47357-71BC-4EA6-B1AB-4D5193CDA99E}" type="datetimeFigureOut">
              <a:rPr lang="en-US" smtClean="0"/>
              <a:pPr/>
              <a:t>14/5/2024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7AF19C2C-F619-4E13-91CD-1B660670C361}" type="slidenum">
              <a:rPr lang="en-GB" smtClean="0"/>
              <a:pPr/>
              <a:t>‹#›</a:t>
            </a:fld>
            <a:endParaRPr lang="en-GB"/>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hyperlink" Target="https://blogtailieu.com/download-anhdv-boot-2021-premium-moi-nha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84" y="2214554"/>
            <a:ext cx="9786974" cy="2071702"/>
          </a:xfrm>
        </p:spPr>
        <p:txBody>
          <a:bodyPr>
            <a:noAutofit/>
          </a:bodyPr>
          <a:lstStyle/>
          <a:p>
            <a:r>
              <a:rPr lang="en-GB" sz="4600" b="1" dirty="0" err="1">
                <a:latin typeface="Times New Roman" pitchFamily="18" charset="0"/>
                <a:cs typeface="Times New Roman" pitchFamily="18" charset="0"/>
              </a:rPr>
              <a:t>Bài</a:t>
            </a:r>
            <a:r>
              <a:rPr lang="en-GB" sz="4600" b="1" dirty="0">
                <a:latin typeface="Times New Roman" pitchFamily="18" charset="0"/>
                <a:cs typeface="Times New Roman" pitchFamily="18" charset="0"/>
              </a:rPr>
              <a:t> 5 </a:t>
            </a:r>
            <a:br>
              <a:rPr lang="en-GB" sz="4600" b="1" dirty="0">
                <a:latin typeface="Times New Roman" pitchFamily="18" charset="0"/>
                <a:cs typeface="Times New Roman" pitchFamily="18" charset="0"/>
              </a:rPr>
            </a:br>
            <a:r>
              <a:rPr lang="en-US" sz="4600" b="1" dirty="0">
                <a:solidFill>
                  <a:srgbClr val="FF0000"/>
                </a:solidFill>
                <a:latin typeface="Times New Roman" pitchFamily="18" charset="0"/>
                <a:cs typeface="Times New Roman" pitchFamily="18" charset="0"/>
              </a:rPr>
              <a:t>NHÂN GIỐNG VÔ TÍNH</a:t>
            </a:r>
            <a:br>
              <a:rPr lang="en-US" sz="4600" b="1" dirty="0">
                <a:solidFill>
                  <a:srgbClr val="FF0000"/>
                </a:solidFill>
                <a:latin typeface="Times New Roman" pitchFamily="18" charset="0"/>
                <a:cs typeface="Times New Roman" pitchFamily="18" charset="0"/>
              </a:rPr>
            </a:br>
            <a:r>
              <a:rPr lang="en-GB" sz="4600" b="1" dirty="0">
                <a:solidFill>
                  <a:srgbClr val="FF0000"/>
                </a:solidFill>
                <a:latin typeface="Times New Roman" pitchFamily="18" charset="0"/>
                <a:cs typeface="Times New Roman" pitchFamily="18" charset="0"/>
              </a:rPr>
              <a:t>CÂY TRỒNG</a:t>
            </a:r>
          </a:p>
        </p:txBody>
      </p:sp>
      <p:pic>
        <p:nvPicPr>
          <p:cNvPr id="3" name="Picture 6" descr="ho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3622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blumenpflanzen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5334000"/>
            <a:ext cx="16891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blumenpflanzen042[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143750" y="4419600"/>
            <a:ext cx="2000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544" y="692696"/>
            <a:ext cx="8280920"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sz="3200" b="1" u="sng" dirty="0" err="1">
                <a:solidFill>
                  <a:srgbClr val="FF0000"/>
                </a:solidFill>
                <a:latin typeface="Times New Roman" pitchFamily="18" charset="0"/>
                <a:cs typeface="Times New Roman" pitchFamily="18" charset="0"/>
                <a:hlinkClick r:id="rId2"/>
              </a:rPr>
              <a:t>PHIẾU</a:t>
            </a:r>
            <a:r>
              <a:rPr lang="en-US" sz="3200" b="1" u="sng" dirty="0">
                <a:solidFill>
                  <a:srgbClr val="FF0000"/>
                </a:solidFill>
                <a:latin typeface="Times New Roman" pitchFamily="18" charset="0"/>
                <a:cs typeface="Times New Roman" pitchFamily="18" charset="0"/>
                <a:hlinkClick r:id="rId2"/>
              </a:rPr>
              <a:t> </a:t>
            </a:r>
            <a:r>
              <a:rPr lang="en-US" sz="3200" b="1" u="sng" dirty="0" err="1">
                <a:solidFill>
                  <a:srgbClr val="FF0000"/>
                </a:solidFill>
                <a:latin typeface="Times New Roman" pitchFamily="18" charset="0"/>
                <a:cs typeface="Times New Roman" pitchFamily="18" charset="0"/>
                <a:hlinkClick r:id="rId2"/>
              </a:rPr>
              <a:t>ĐÁNH</a:t>
            </a:r>
            <a:r>
              <a:rPr lang="en-US" sz="3200" b="1" u="sng" dirty="0">
                <a:solidFill>
                  <a:srgbClr val="FF0000"/>
                </a:solidFill>
                <a:latin typeface="Times New Roman" pitchFamily="18" charset="0"/>
                <a:cs typeface="Times New Roman" pitchFamily="18" charset="0"/>
                <a:hlinkClick r:id="rId2"/>
              </a:rPr>
              <a:t> </a:t>
            </a:r>
            <a:r>
              <a:rPr lang="en-US" sz="3200" b="1" u="sng" dirty="0" err="1">
                <a:solidFill>
                  <a:srgbClr val="FF0000"/>
                </a:solidFill>
                <a:latin typeface="Times New Roman" pitchFamily="18" charset="0"/>
                <a:cs typeface="Times New Roman" pitchFamily="18" charset="0"/>
                <a:hlinkClick r:id="rId2"/>
              </a:rPr>
              <a:t>GIÁ</a:t>
            </a:r>
            <a:r>
              <a:rPr lang="en-US" sz="3200" b="1" u="sng" dirty="0">
                <a:solidFill>
                  <a:srgbClr val="FF0000"/>
                </a:solidFill>
                <a:latin typeface="Times New Roman" pitchFamily="18" charset="0"/>
                <a:cs typeface="Times New Roman" pitchFamily="18" charset="0"/>
                <a:hlinkClick r:id="rId2"/>
              </a:rPr>
              <a:t> </a:t>
            </a:r>
            <a:r>
              <a:rPr lang="en-US" sz="3200" b="1" u="sng" dirty="0" err="1">
                <a:solidFill>
                  <a:srgbClr val="FF0000"/>
                </a:solidFill>
                <a:latin typeface="Times New Roman" pitchFamily="18" charset="0"/>
                <a:cs typeface="Times New Roman" pitchFamily="18" charset="0"/>
                <a:hlinkClick r:id="rId2"/>
              </a:rPr>
              <a:t>KẾT</a:t>
            </a:r>
            <a:r>
              <a:rPr lang="en-US" sz="3200" b="1" u="sng" dirty="0">
                <a:solidFill>
                  <a:srgbClr val="FF0000"/>
                </a:solidFill>
                <a:latin typeface="Times New Roman" pitchFamily="18" charset="0"/>
                <a:cs typeface="Times New Roman" pitchFamily="18" charset="0"/>
                <a:hlinkClick r:id="rId2"/>
              </a:rPr>
              <a:t> </a:t>
            </a:r>
            <a:r>
              <a:rPr lang="en-US" sz="3200" b="1" u="sng" dirty="0" err="1">
                <a:solidFill>
                  <a:srgbClr val="FF0000"/>
                </a:solidFill>
                <a:latin typeface="Times New Roman" pitchFamily="18" charset="0"/>
                <a:cs typeface="Times New Roman" pitchFamily="18" charset="0"/>
                <a:hlinkClick r:id="rId2"/>
              </a:rPr>
              <a:t>QUẢ</a:t>
            </a:r>
            <a:r>
              <a:rPr lang="en-US" sz="3200" b="1" u="sng" dirty="0">
                <a:solidFill>
                  <a:srgbClr val="FF0000"/>
                </a:solidFill>
                <a:latin typeface="Times New Roman" pitchFamily="18" charset="0"/>
                <a:cs typeface="Times New Roman" pitchFamily="18" charset="0"/>
                <a:hlinkClick r:id="rId2"/>
              </a:rPr>
              <a:t> </a:t>
            </a:r>
            <a:r>
              <a:rPr lang="en-US" sz="3200" b="1" u="sng" dirty="0" err="1">
                <a:solidFill>
                  <a:srgbClr val="FF0000"/>
                </a:solidFill>
                <a:latin typeface="Times New Roman" pitchFamily="18" charset="0"/>
                <a:cs typeface="Times New Roman" pitchFamily="18" charset="0"/>
                <a:hlinkClick r:id="rId2"/>
              </a:rPr>
              <a:t>THỰC</a:t>
            </a:r>
            <a:r>
              <a:rPr lang="en-US" sz="3200" b="1" u="sng" dirty="0">
                <a:solidFill>
                  <a:srgbClr val="FF0000"/>
                </a:solidFill>
                <a:latin typeface="Times New Roman" pitchFamily="18" charset="0"/>
                <a:cs typeface="Times New Roman" pitchFamily="18" charset="0"/>
                <a:hlinkClick r:id="rId2"/>
              </a:rPr>
              <a:t> </a:t>
            </a:r>
            <a:r>
              <a:rPr lang="en-US" sz="3200" b="1" u="sng" dirty="0" err="1">
                <a:solidFill>
                  <a:srgbClr val="FF0000"/>
                </a:solidFill>
                <a:latin typeface="Times New Roman" pitchFamily="18" charset="0"/>
                <a:cs typeface="Times New Roman" pitchFamily="18" charset="0"/>
                <a:hlinkClick r:id="rId2"/>
              </a:rPr>
              <a:t>HÀNH</a:t>
            </a:r>
            <a:endParaRPr lang="en-US" sz="3200" dirty="0">
              <a:solidFill>
                <a:srgbClr val="FF0000"/>
              </a:solidFill>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229165460"/>
              </p:ext>
            </p:extLst>
          </p:nvPr>
        </p:nvGraphicFramePr>
        <p:xfrm>
          <a:off x="467544" y="1844824"/>
          <a:ext cx="7992888" cy="4104455"/>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3384376">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744084">
                  <a:extLst>
                    <a:ext uri="{9D8B030D-6E8A-4147-A177-3AD203B41FA5}">
                      <a16:colId xmlns:a16="http://schemas.microsoft.com/office/drawing/2014/main" val="20003"/>
                    </a:ext>
                  </a:extLst>
                </a:gridCol>
                <a:gridCol w="1200132">
                  <a:extLst>
                    <a:ext uri="{9D8B030D-6E8A-4147-A177-3AD203B41FA5}">
                      <a16:colId xmlns:a16="http://schemas.microsoft.com/office/drawing/2014/main" val="20004"/>
                    </a:ext>
                  </a:extLst>
                </a:gridCol>
                <a:gridCol w="1224136">
                  <a:extLst>
                    <a:ext uri="{9D8B030D-6E8A-4147-A177-3AD203B41FA5}">
                      <a16:colId xmlns:a16="http://schemas.microsoft.com/office/drawing/2014/main" val="20005"/>
                    </a:ext>
                  </a:extLst>
                </a:gridCol>
              </a:tblGrid>
              <a:tr h="820891">
                <a:tc>
                  <a:txBody>
                    <a:bodyPr/>
                    <a:lstStyle/>
                    <a:p>
                      <a:pPr algn="ctr"/>
                      <a:r>
                        <a:rPr lang="en-US" dirty="0" err="1"/>
                        <a:t>STT</a:t>
                      </a:r>
                      <a:endParaRPr lang="en-US" dirty="0"/>
                    </a:p>
                  </a:txBody>
                  <a:tcPr/>
                </a:tc>
                <a:tc>
                  <a:txBody>
                    <a:bodyPr/>
                    <a:lstStyle/>
                    <a:p>
                      <a:pPr algn="ctr"/>
                      <a:r>
                        <a:rPr lang="en-US" dirty="0" err="1"/>
                        <a:t>Chỉ</a:t>
                      </a:r>
                      <a:r>
                        <a:rPr lang="en-US" baseline="0" dirty="0"/>
                        <a:t> </a:t>
                      </a:r>
                      <a:r>
                        <a:rPr lang="en-US" baseline="0" dirty="0" err="1"/>
                        <a:t>tiêu</a:t>
                      </a:r>
                      <a:r>
                        <a:rPr lang="en-US" baseline="0" dirty="0"/>
                        <a:t> </a:t>
                      </a:r>
                      <a:r>
                        <a:rPr lang="en-US" baseline="0" dirty="0" err="1"/>
                        <a:t>đánh</a:t>
                      </a:r>
                      <a:r>
                        <a:rPr lang="en-US" baseline="0" dirty="0"/>
                        <a:t> </a:t>
                      </a:r>
                      <a:r>
                        <a:rPr lang="en-US" baseline="0" dirty="0" err="1"/>
                        <a:t>giá</a:t>
                      </a:r>
                      <a:endParaRPr lang="en-US" dirty="0"/>
                    </a:p>
                  </a:txBody>
                  <a:tcPr/>
                </a:tc>
                <a:tc>
                  <a:txBody>
                    <a:bodyPr/>
                    <a:lstStyle/>
                    <a:p>
                      <a:pPr algn="ctr"/>
                      <a:r>
                        <a:rPr lang="en-US" dirty="0" err="1"/>
                        <a:t>Tốt</a:t>
                      </a:r>
                      <a:endParaRPr lang="en-US" dirty="0"/>
                    </a:p>
                  </a:txBody>
                  <a:tcPr/>
                </a:tc>
                <a:tc>
                  <a:txBody>
                    <a:bodyPr/>
                    <a:lstStyle/>
                    <a:p>
                      <a:pPr algn="ctr"/>
                      <a:r>
                        <a:rPr lang="en-US" dirty="0" err="1"/>
                        <a:t>Đạt</a:t>
                      </a:r>
                      <a:endParaRPr lang="en-US" dirty="0"/>
                    </a:p>
                  </a:txBody>
                  <a:tcPr/>
                </a:tc>
                <a:tc>
                  <a:txBody>
                    <a:bodyPr/>
                    <a:lstStyle/>
                    <a:p>
                      <a:pPr algn="ctr"/>
                      <a:r>
                        <a:rPr lang="en-US" dirty="0" err="1"/>
                        <a:t>Chưa</a:t>
                      </a:r>
                      <a:r>
                        <a:rPr lang="en-US" dirty="0"/>
                        <a:t> </a:t>
                      </a:r>
                      <a:r>
                        <a:rPr lang="en-US" dirty="0" err="1"/>
                        <a:t>đạt</a:t>
                      </a:r>
                      <a:endParaRPr lang="en-US" dirty="0"/>
                    </a:p>
                  </a:txBody>
                  <a:tcPr/>
                </a:tc>
                <a:tc>
                  <a:txBody>
                    <a:bodyPr/>
                    <a:lstStyle/>
                    <a:p>
                      <a:pPr algn="ctr"/>
                      <a:r>
                        <a:rPr lang="en-US" dirty="0" err="1"/>
                        <a:t>Ghi</a:t>
                      </a:r>
                      <a:r>
                        <a:rPr lang="en-US" dirty="0"/>
                        <a:t> </a:t>
                      </a:r>
                      <a:r>
                        <a:rPr lang="en-US" dirty="0" err="1"/>
                        <a:t>chú</a:t>
                      </a:r>
                      <a:endParaRPr lang="en-US" dirty="0"/>
                    </a:p>
                  </a:txBody>
                  <a:tcPr/>
                </a:tc>
                <a:extLst>
                  <a:ext uri="{0D108BD9-81ED-4DB2-BD59-A6C34878D82A}">
                    <a16:rowId xmlns:a16="http://schemas.microsoft.com/office/drawing/2014/main" val="10000"/>
                  </a:ext>
                </a:extLst>
              </a:tr>
              <a:tr h="820891">
                <a:tc>
                  <a:txBody>
                    <a:bodyPr/>
                    <a:lstStyle/>
                    <a:p>
                      <a:pPr algn="ctr"/>
                      <a:r>
                        <a:rPr lang="en-US" dirty="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err="1">
                          <a:solidFill>
                            <a:schemeClr val="dk1"/>
                          </a:solidFill>
                          <a:effectLst/>
                          <a:latin typeface="Times New Roman" pitchFamily="18" charset="0"/>
                          <a:ea typeface="+mn-ea"/>
                          <a:cs typeface="Times New Roman" pitchFamily="18" charset="0"/>
                        </a:rPr>
                        <a:t>Thực</a:t>
                      </a:r>
                      <a:r>
                        <a:rPr lang="en-US" sz="2000" kern="1200" dirty="0">
                          <a:solidFill>
                            <a:schemeClr val="dk1"/>
                          </a:solidFill>
                          <a:effectLst/>
                          <a:latin typeface="Times New Roman" pitchFamily="18" charset="0"/>
                          <a:ea typeface="+mn-ea"/>
                          <a:cs typeface="Times New Roman" pitchFamily="18" charset="0"/>
                        </a:rPr>
                        <a:t> </a:t>
                      </a:r>
                      <a:r>
                        <a:rPr lang="en-US" sz="2000" kern="1200" dirty="0" err="1">
                          <a:solidFill>
                            <a:schemeClr val="dk1"/>
                          </a:solidFill>
                          <a:effectLst/>
                          <a:latin typeface="Times New Roman" pitchFamily="18" charset="0"/>
                          <a:ea typeface="+mn-ea"/>
                          <a:cs typeface="Times New Roman" pitchFamily="18" charset="0"/>
                        </a:rPr>
                        <a:t>hành</a:t>
                      </a:r>
                      <a:r>
                        <a:rPr lang="en-US" sz="2000" kern="1200" dirty="0">
                          <a:solidFill>
                            <a:schemeClr val="dk1"/>
                          </a:solidFill>
                          <a:effectLst/>
                          <a:latin typeface="Times New Roman" pitchFamily="18" charset="0"/>
                          <a:ea typeface="+mn-ea"/>
                          <a:cs typeface="Times New Roman" pitchFamily="18" charset="0"/>
                        </a:rPr>
                        <a:t> </a:t>
                      </a:r>
                      <a:r>
                        <a:rPr lang="en-US" sz="2000" kern="1200" dirty="0" err="1">
                          <a:solidFill>
                            <a:schemeClr val="dk1"/>
                          </a:solidFill>
                          <a:effectLst/>
                          <a:latin typeface="Times New Roman" pitchFamily="18" charset="0"/>
                          <a:ea typeface="+mn-ea"/>
                          <a:cs typeface="Times New Roman" pitchFamily="18" charset="0"/>
                        </a:rPr>
                        <a:t>đúng</a:t>
                      </a:r>
                      <a:r>
                        <a:rPr lang="en-US" sz="2000" kern="1200" dirty="0">
                          <a:solidFill>
                            <a:schemeClr val="dk1"/>
                          </a:solidFill>
                          <a:effectLst/>
                          <a:latin typeface="Times New Roman" pitchFamily="18" charset="0"/>
                          <a:ea typeface="+mn-ea"/>
                          <a:cs typeface="Times New Roman" pitchFamily="18" charset="0"/>
                        </a:rPr>
                        <a:t> </a:t>
                      </a:r>
                      <a:r>
                        <a:rPr lang="en-US" sz="2000" kern="1200" dirty="0" err="1">
                          <a:solidFill>
                            <a:schemeClr val="dk1"/>
                          </a:solidFill>
                          <a:effectLst/>
                          <a:latin typeface="Times New Roman" pitchFamily="18" charset="0"/>
                          <a:ea typeface="+mn-ea"/>
                          <a:cs typeface="Times New Roman" pitchFamily="18" charset="0"/>
                        </a:rPr>
                        <a:t>quy</a:t>
                      </a:r>
                      <a:r>
                        <a:rPr lang="en-US" sz="2000" kern="1200" dirty="0">
                          <a:solidFill>
                            <a:schemeClr val="dk1"/>
                          </a:solidFill>
                          <a:effectLst/>
                          <a:latin typeface="Times New Roman" pitchFamily="18" charset="0"/>
                          <a:ea typeface="+mn-ea"/>
                          <a:cs typeface="Times New Roman" pitchFamily="18" charset="0"/>
                        </a:rPr>
                        <a:t> </a:t>
                      </a:r>
                      <a:r>
                        <a:rPr lang="en-US" sz="2000" kern="1200" dirty="0" err="1">
                          <a:solidFill>
                            <a:schemeClr val="dk1"/>
                          </a:solidFill>
                          <a:effectLst/>
                          <a:latin typeface="Times New Roman" pitchFamily="18" charset="0"/>
                          <a:ea typeface="+mn-ea"/>
                          <a:cs typeface="Times New Roman" pitchFamily="18" charset="0"/>
                        </a:rPr>
                        <a:t>trình</a:t>
                      </a:r>
                      <a:r>
                        <a:rPr lang="en-US" sz="2000" kern="1200" dirty="0">
                          <a:solidFill>
                            <a:schemeClr val="dk1"/>
                          </a:solidFill>
                          <a:effectLst/>
                          <a:latin typeface="Times New Roman" pitchFamily="18" charset="0"/>
                          <a:ea typeface="+mn-ea"/>
                          <a:cs typeface="Times New Roman" pitchFamily="18" charset="0"/>
                        </a:rPr>
                        <a:t>, </a:t>
                      </a:r>
                      <a:r>
                        <a:rPr lang="en-US" sz="2000" kern="1200" dirty="0" err="1">
                          <a:solidFill>
                            <a:schemeClr val="dk1"/>
                          </a:solidFill>
                          <a:effectLst/>
                          <a:latin typeface="Times New Roman" pitchFamily="18" charset="0"/>
                          <a:ea typeface="+mn-ea"/>
                          <a:cs typeface="Times New Roman" pitchFamily="18" charset="0"/>
                        </a:rPr>
                        <a:t>kĩ</a:t>
                      </a:r>
                      <a:r>
                        <a:rPr lang="en-US" sz="2000" kern="1200" dirty="0">
                          <a:solidFill>
                            <a:schemeClr val="dk1"/>
                          </a:solidFill>
                          <a:effectLst/>
                          <a:latin typeface="Times New Roman" pitchFamily="18" charset="0"/>
                          <a:ea typeface="+mn-ea"/>
                          <a:cs typeface="Times New Roman" pitchFamily="18" charset="0"/>
                        </a:rPr>
                        <a:t> </a:t>
                      </a:r>
                      <a:r>
                        <a:rPr lang="en-US" sz="2000" kern="1200" dirty="0" err="1">
                          <a:solidFill>
                            <a:schemeClr val="dk1"/>
                          </a:solidFill>
                          <a:effectLst/>
                          <a:latin typeface="Times New Roman" pitchFamily="18" charset="0"/>
                          <a:ea typeface="+mn-ea"/>
                          <a:cs typeface="Times New Roman" pitchFamily="18" charset="0"/>
                        </a:rPr>
                        <a:t>thuật</a:t>
                      </a:r>
                      <a:endParaRPr lang="en-US" sz="2000" kern="1200" dirty="0">
                        <a:solidFill>
                          <a:schemeClr val="dk1"/>
                        </a:solidFill>
                        <a:effectLst/>
                        <a:latin typeface="Times New Roman" pitchFamily="18" charset="0"/>
                        <a:ea typeface="+mn-ea"/>
                        <a:cs typeface="Times New Roman" pitchFamily="18" charset="0"/>
                      </a:endParaRP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1"/>
                  </a:ext>
                </a:extLst>
              </a:tr>
              <a:tr h="820891">
                <a:tc>
                  <a:txBody>
                    <a:bodyPr/>
                    <a:lstStyle/>
                    <a:p>
                      <a:pPr algn="ctr"/>
                      <a:r>
                        <a:rPr lang="en-US" dirty="0"/>
                        <a:t>2</a:t>
                      </a:r>
                    </a:p>
                  </a:txBody>
                  <a:tcPr/>
                </a:tc>
                <a:tc>
                  <a:txBody>
                    <a:bodyPr/>
                    <a:lstStyle/>
                    <a:p>
                      <a:r>
                        <a:rPr lang="en-US" sz="2000" kern="1200" dirty="0" err="1">
                          <a:solidFill>
                            <a:schemeClr val="dk1"/>
                          </a:solidFill>
                          <a:effectLst/>
                          <a:latin typeface="Times New Roman" pitchFamily="18" charset="0"/>
                          <a:ea typeface="+mn-ea"/>
                          <a:cs typeface="Times New Roman" pitchFamily="18" charset="0"/>
                        </a:rPr>
                        <a:t>Số</a:t>
                      </a:r>
                      <a:r>
                        <a:rPr lang="en-US" sz="2000" kern="1200" dirty="0">
                          <a:solidFill>
                            <a:schemeClr val="dk1"/>
                          </a:solidFill>
                          <a:effectLst/>
                          <a:latin typeface="Times New Roman" pitchFamily="18" charset="0"/>
                          <a:ea typeface="+mn-ea"/>
                          <a:cs typeface="Times New Roman" pitchFamily="18" charset="0"/>
                        </a:rPr>
                        <a:t> </a:t>
                      </a:r>
                      <a:r>
                        <a:rPr lang="en-US" sz="2000" kern="1200" dirty="0" err="1">
                          <a:solidFill>
                            <a:schemeClr val="dk1"/>
                          </a:solidFill>
                          <a:effectLst/>
                          <a:latin typeface="Times New Roman" pitchFamily="18" charset="0"/>
                          <a:ea typeface="+mn-ea"/>
                          <a:cs typeface="Times New Roman" pitchFamily="18" charset="0"/>
                        </a:rPr>
                        <a:t>cành</a:t>
                      </a:r>
                      <a:r>
                        <a:rPr lang="en-US" sz="2000" kern="1200" dirty="0">
                          <a:solidFill>
                            <a:schemeClr val="dk1"/>
                          </a:solidFill>
                          <a:effectLst/>
                          <a:latin typeface="Times New Roman" pitchFamily="18" charset="0"/>
                          <a:ea typeface="+mn-ea"/>
                          <a:cs typeface="Times New Roman" pitchFamily="18" charset="0"/>
                        </a:rPr>
                        <a:t> </a:t>
                      </a:r>
                      <a:r>
                        <a:rPr lang="en-US" sz="2000" kern="1200" dirty="0" err="1">
                          <a:solidFill>
                            <a:schemeClr val="dk1"/>
                          </a:solidFill>
                          <a:effectLst/>
                          <a:latin typeface="Times New Roman" pitchFamily="18" charset="0"/>
                          <a:ea typeface="+mn-ea"/>
                          <a:cs typeface="Times New Roman" pitchFamily="18" charset="0"/>
                        </a:rPr>
                        <a:t>giâm</a:t>
                      </a:r>
                      <a:r>
                        <a:rPr lang="en-US" sz="2000" kern="1200" dirty="0">
                          <a:solidFill>
                            <a:schemeClr val="dk1"/>
                          </a:solidFill>
                          <a:effectLst/>
                          <a:latin typeface="Times New Roman" pitchFamily="18" charset="0"/>
                          <a:ea typeface="+mn-ea"/>
                          <a:cs typeface="Times New Roman" pitchFamily="18" charset="0"/>
                        </a:rPr>
                        <a:t> </a:t>
                      </a:r>
                      <a:r>
                        <a:rPr lang="en-US" sz="2000" kern="1200" dirty="0" err="1">
                          <a:solidFill>
                            <a:schemeClr val="dk1"/>
                          </a:solidFill>
                          <a:effectLst/>
                          <a:latin typeface="Times New Roman" pitchFamily="18" charset="0"/>
                          <a:ea typeface="+mn-ea"/>
                          <a:cs typeface="Times New Roman" pitchFamily="18" charset="0"/>
                        </a:rPr>
                        <a:t>được</a:t>
                      </a:r>
                      <a:r>
                        <a:rPr lang="en-US" sz="2000" kern="1200" dirty="0">
                          <a:solidFill>
                            <a:schemeClr val="dk1"/>
                          </a:solidFill>
                          <a:effectLst/>
                          <a:latin typeface="Times New Roman" pitchFamily="18" charset="0"/>
                          <a:ea typeface="+mn-ea"/>
                          <a:cs typeface="Times New Roman" pitchFamily="18" charset="0"/>
                        </a:rPr>
                        <a:t> </a:t>
                      </a:r>
                      <a:r>
                        <a:rPr lang="en-US" sz="2000" kern="1200" dirty="0" err="1">
                          <a:solidFill>
                            <a:schemeClr val="dk1"/>
                          </a:solidFill>
                          <a:effectLst/>
                          <a:latin typeface="Times New Roman" pitchFamily="18" charset="0"/>
                          <a:ea typeface="+mn-ea"/>
                          <a:cs typeface="Times New Roman" pitchFamily="18" charset="0"/>
                        </a:rPr>
                        <a:t>và</a:t>
                      </a:r>
                      <a:r>
                        <a:rPr lang="en-US" sz="2000" kern="1200" dirty="0">
                          <a:solidFill>
                            <a:schemeClr val="dk1"/>
                          </a:solidFill>
                          <a:effectLst/>
                          <a:latin typeface="Times New Roman" pitchFamily="18" charset="0"/>
                          <a:ea typeface="+mn-ea"/>
                          <a:cs typeface="Times New Roman" pitchFamily="18" charset="0"/>
                        </a:rPr>
                        <a:t> </a:t>
                      </a:r>
                      <a:r>
                        <a:rPr lang="en-US" sz="2000" kern="1200" dirty="0" err="1">
                          <a:solidFill>
                            <a:schemeClr val="dk1"/>
                          </a:solidFill>
                          <a:effectLst/>
                          <a:latin typeface="Times New Roman" pitchFamily="18" charset="0"/>
                          <a:ea typeface="+mn-ea"/>
                          <a:cs typeface="Times New Roman" pitchFamily="18" charset="0"/>
                        </a:rPr>
                        <a:t>chất</a:t>
                      </a:r>
                      <a:r>
                        <a:rPr lang="en-US" sz="2000" kern="1200" dirty="0">
                          <a:solidFill>
                            <a:schemeClr val="dk1"/>
                          </a:solidFill>
                          <a:effectLst/>
                          <a:latin typeface="Times New Roman" pitchFamily="18" charset="0"/>
                          <a:ea typeface="+mn-ea"/>
                          <a:cs typeface="Times New Roman" pitchFamily="18" charset="0"/>
                        </a:rPr>
                        <a:t> </a:t>
                      </a:r>
                      <a:r>
                        <a:rPr lang="en-US" sz="2000" kern="1200" dirty="0" err="1">
                          <a:solidFill>
                            <a:schemeClr val="dk1"/>
                          </a:solidFill>
                          <a:effectLst/>
                          <a:latin typeface="Times New Roman" pitchFamily="18" charset="0"/>
                          <a:ea typeface="+mn-ea"/>
                          <a:cs typeface="Times New Roman" pitchFamily="18" charset="0"/>
                        </a:rPr>
                        <a:t>lượng</a:t>
                      </a:r>
                      <a:r>
                        <a:rPr lang="en-US" sz="2000" kern="1200" dirty="0">
                          <a:solidFill>
                            <a:schemeClr val="dk1"/>
                          </a:solidFill>
                          <a:effectLst/>
                          <a:latin typeface="Times New Roman" pitchFamily="18" charset="0"/>
                          <a:ea typeface="+mn-ea"/>
                          <a:cs typeface="Times New Roman" pitchFamily="18" charset="0"/>
                        </a:rPr>
                        <a:t> </a:t>
                      </a:r>
                      <a:r>
                        <a:rPr lang="en-US" sz="2000" kern="1200" dirty="0" err="1">
                          <a:solidFill>
                            <a:schemeClr val="dk1"/>
                          </a:solidFill>
                          <a:effectLst/>
                          <a:latin typeface="Times New Roman" pitchFamily="18" charset="0"/>
                          <a:ea typeface="+mn-ea"/>
                          <a:cs typeface="Times New Roman" pitchFamily="18" charset="0"/>
                        </a:rPr>
                        <a:t>cành</a:t>
                      </a:r>
                      <a:r>
                        <a:rPr lang="en-US" sz="2000" kern="1200" dirty="0">
                          <a:solidFill>
                            <a:schemeClr val="dk1"/>
                          </a:solidFill>
                          <a:effectLst/>
                          <a:latin typeface="Times New Roman" pitchFamily="18" charset="0"/>
                          <a:ea typeface="+mn-ea"/>
                          <a:cs typeface="Times New Roman" pitchFamily="18" charset="0"/>
                        </a:rPr>
                        <a:t> </a:t>
                      </a:r>
                      <a:r>
                        <a:rPr lang="en-US" sz="2000" kern="1200" dirty="0" err="1">
                          <a:solidFill>
                            <a:schemeClr val="dk1"/>
                          </a:solidFill>
                          <a:effectLst/>
                          <a:latin typeface="Times New Roman" pitchFamily="18" charset="0"/>
                          <a:ea typeface="+mn-ea"/>
                          <a:cs typeface="Times New Roman" pitchFamily="18" charset="0"/>
                        </a:rPr>
                        <a:t>giâm</a:t>
                      </a:r>
                      <a:endParaRPr lang="en-US" sz="2000" dirty="0">
                        <a:latin typeface="Times New Roman" pitchFamily="18" charset="0"/>
                        <a:cs typeface="Times New Roman" pitchFamily="18" charset="0"/>
                      </a:endParaRPr>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2"/>
                  </a:ext>
                </a:extLst>
              </a:tr>
              <a:tr h="820891">
                <a:tc>
                  <a:txBody>
                    <a:bodyPr/>
                    <a:lstStyle/>
                    <a:p>
                      <a:pPr algn="ctr"/>
                      <a:r>
                        <a:rPr lang="en-US" dirty="0"/>
                        <a:t>3</a:t>
                      </a:r>
                    </a:p>
                  </a:txBody>
                  <a:tcPr/>
                </a:tc>
                <a:tc>
                  <a:txBody>
                    <a:bodyPr/>
                    <a:lstStyle/>
                    <a:p>
                      <a:r>
                        <a:rPr lang="en-US" sz="2000" kern="1200" dirty="0" err="1">
                          <a:solidFill>
                            <a:schemeClr val="dk1"/>
                          </a:solidFill>
                          <a:effectLst/>
                          <a:latin typeface="Times New Roman" pitchFamily="18" charset="0"/>
                          <a:ea typeface="+mn-ea"/>
                          <a:cs typeface="Times New Roman" pitchFamily="18" charset="0"/>
                        </a:rPr>
                        <a:t>Thực</a:t>
                      </a:r>
                      <a:r>
                        <a:rPr lang="en-US" sz="2000" kern="1200" dirty="0">
                          <a:solidFill>
                            <a:schemeClr val="dk1"/>
                          </a:solidFill>
                          <a:effectLst/>
                          <a:latin typeface="Times New Roman" pitchFamily="18" charset="0"/>
                          <a:ea typeface="+mn-ea"/>
                          <a:cs typeface="Times New Roman" pitchFamily="18" charset="0"/>
                        </a:rPr>
                        <a:t> </a:t>
                      </a:r>
                      <a:r>
                        <a:rPr lang="en-US" sz="2000" kern="1200" dirty="0" err="1">
                          <a:solidFill>
                            <a:schemeClr val="dk1"/>
                          </a:solidFill>
                          <a:effectLst/>
                          <a:latin typeface="Times New Roman" pitchFamily="18" charset="0"/>
                          <a:ea typeface="+mn-ea"/>
                          <a:cs typeface="Times New Roman" pitchFamily="18" charset="0"/>
                        </a:rPr>
                        <a:t>hiện</a:t>
                      </a:r>
                      <a:r>
                        <a:rPr lang="en-US" sz="2000" kern="1200" dirty="0">
                          <a:solidFill>
                            <a:schemeClr val="dk1"/>
                          </a:solidFill>
                          <a:effectLst/>
                          <a:latin typeface="Times New Roman" pitchFamily="18" charset="0"/>
                          <a:ea typeface="+mn-ea"/>
                          <a:cs typeface="Times New Roman" pitchFamily="18" charset="0"/>
                        </a:rPr>
                        <a:t> </a:t>
                      </a:r>
                      <a:r>
                        <a:rPr lang="en-US" sz="2000" kern="1200" dirty="0" err="1">
                          <a:solidFill>
                            <a:schemeClr val="dk1"/>
                          </a:solidFill>
                          <a:effectLst/>
                          <a:latin typeface="Times New Roman" pitchFamily="18" charset="0"/>
                          <a:ea typeface="+mn-ea"/>
                          <a:cs typeface="Times New Roman" pitchFamily="18" charset="0"/>
                        </a:rPr>
                        <a:t>nội</a:t>
                      </a:r>
                      <a:r>
                        <a:rPr lang="en-US" sz="2000" kern="1200" dirty="0">
                          <a:solidFill>
                            <a:schemeClr val="dk1"/>
                          </a:solidFill>
                          <a:effectLst/>
                          <a:latin typeface="Times New Roman" pitchFamily="18" charset="0"/>
                          <a:ea typeface="+mn-ea"/>
                          <a:cs typeface="Times New Roman" pitchFamily="18" charset="0"/>
                        </a:rPr>
                        <a:t> </a:t>
                      </a:r>
                      <a:r>
                        <a:rPr lang="en-US" sz="2000" kern="1200" dirty="0" err="1">
                          <a:solidFill>
                            <a:schemeClr val="dk1"/>
                          </a:solidFill>
                          <a:effectLst/>
                          <a:latin typeface="Times New Roman" pitchFamily="18" charset="0"/>
                          <a:ea typeface="+mn-ea"/>
                          <a:cs typeface="Times New Roman" pitchFamily="18" charset="0"/>
                        </a:rPr>
                        <a:t>quy</a:t>
                      </a:r>
                      <a:r>
                        <a:rPr lang="en-US" sz="2000" kern="1200" dirty="0">
                          <a:solidFill>
                            <a:schemeClr val="dk1"/>
                          </a:solidFill>
                          <a:effectLst/>
                          <a:latin typeface="Times New Roman" pitchFamily="18" charset="0"/>
                          <a:ea typeface="+mn-ea"/>
                          <a:cs typeface="Times New Roman" pitchFamily="18" charset="0"/>
                        </a:rPr>
                        <a:t> </a:t>
                      </a:r>
                      <a:r>
                        <a:rPr lang="en-US" sz="2000" kern="1200" dirty="0" err="1">
                          <a:solidFill>
                            <a:schemeClr val="dk1"/>
                          </a:solidFill>
                          <a:effectLst/>
                          <a:latin typeface="Times New Roman" pitchFamily="18" charset="0"/>
                          <a:ea typeface="+mn-ea"/>
                          <a:cs typeface="Times New Roman" pitchFamily="18" charset="0"/>
                        </a:rPr>
                        <a:t>thực</a:t>
                      </a:r>
                      <a:r>
                        <a:rPr lang="en-US" sz="2000" kern="1200" dirty="0">
                          <a:solidFill>
                            <a:schemeClr val="dk1"/>
                          </a:solidFill>
                          <a:effectLst/>
                          <a:latin typeface="Times New Roman" pitchFamily="18" charset="0"/>
                          <a:ea typeface="+mn-ea"/>
                          <a:cs typeface="Times New Roman" pitchFamily="18" charset="0"/>
                        </a:rPr>
                        <a:t> </a:t>
                      </a:r>
                      <a:r>
                        <a:rPr lang="en-US" sz="2000" kern="1200" dirty="0" err="1">
                          <a:solidFill>
                            <a:schemeClr val="dk1"/>
                          </a:solidFill>
                          <a:effectLst/>
                          <a:latin typeface="Times New Roman" pitchFamily="18" charset="0"/>
                          <a:ea typeface="+mn-ea"/>
                          <a:cs typeface="Times New Roman" pitchFamily="18" charset="0"/>
                        </a:rPr>
                        <a:t>hành</a:t>
                      </a:r>
                      <a:endParaRPr lang="en-US" sz="2000" dirty="0">
                        <a:latin typeface="Times New Roman" pitchFamily="18" charset="0"/>
                        <a:cs typeface="Times New Roman" pitchFamily="18" charset="0"/>
                      </a:endParaRP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820891">
                <a:tc>
                  <a:txBody>
                    <a:bodyPr/>
                    <a:lstStyle/>
                    <a:p>
                      <a:pPr algn="ctr"/>
                      <a:r>
                        <a:rPr lang="en-US" dirty="0"/>
                        <a:t>4</a:t>
                      </a:r>
                    </a:p>
                  </a:txBody>
                  <a:tcPr/>
                </a:tc>
                <a:tc>
                  <a:txBody>
                    <a:bodyPr/>
                    <a:lstStyle/>
                    <a:p>
                      <a:r>
                        <a:rPr lang="en-US" sz="2000" kern="1200" dirty="0">
                          <a:solidFill>
                            <a:schemeClr val="dk1"/>
                          </a:solidFill>
                          <a:effectLst/>
                          <a:latin typeface="Times New Roman" pitchFamily="18" charset="0"/>
                          <a:ea typeface="+mn-ea"/>
                          <a:cs typeface="Times New Roman" pitchFamily="18" charset="0"/>
                        </a:rPr>
                        <a:t>An </a:t>
                      </a:r>
                      <a:r>
                        <a:rPr lang="en-US" sz="2000" kern="1200" dirty="0" err="1">
                          <a:solidFill>
                            <a:schemeClr val="dk1"/>
                          </a:solidFill>
                          <a:effectLst/>
                          <a:latin typeface="Times New Roman" pitchFamily="18" charset="0"/>
                          <a:ea typeface="+mn-ea"/>
                          <a:cs typeface="Times New Roman" pitchFamily="18" charset="0"/>
                        </a:rPr>
                        <a:t>toàn</a:t>
                      </a:r>
                      <a:r>
                        <a:rPr lang="en-US" sz="2000" kern="1200" dirty="0">
                          <a:solidFill>
                            <a:schemeClr val="dk1"/>
                          </a:solidFill>
                          <a:effectLst/>
                          <a:latin typeface="Times New Roman" pitchFamily="18" charset="0"/>
                          <a:ea typeface="+mn-ea"/>
                          <a:cs typeface="Times New Roman" pitchFamily="18" charset="0"/>
                        </a:rPr>
                        <a:t> </a:t>
                      </a:r>
                      <a:r>
                        <a:rPr lang="en-US" sz="2000" kern="1200" dirty="0" err="1">
                          <a:solidFill>
                            <a:schemeClr val="dk1"/>
                          </a:solidFill>
                          <a:effectLst/>
                          <a:latin typeface="Times New Roman" pitchFamily="18" charset="0"/>
                          <a:ea typeface="+mn-ea"/>
                          <a:cs typeface="Times New Roman" pitchFamily="18" charset="0"/>
                        </a:rPr>
                        <a:t>lao</a:t>
                      </a:r>
                      <a:r>
                        <a:rPr lang="en-US" sz="2000" kern="1200" dirty="0">
                          <a:solidFill>
                            <a:schemeClr val="dk1"/>
                          </a:solidFill>
                          <a:effectLst/>
                          <a:latin typeface="Times New Roman" pitchFamily="18" charset="0"/>
                          <a:ea typeface="+mn-ea"/>
                          <a:cs typeface="Times New Roman" pitchFamily="18" charset="0"/>
                        </a:rPr>
                        <a:t> </a:t>
                      </a:r>
                      <a:r>
                        <a:rPr lang="en-US" sz="2000" kern="1200" dirty="0" err="1">
                          <a:solidFill>
                            <a:schemeClr val="dk1"/>
                          </a:solidFill>
                          <a:effectLst/>
                          <a:latin typeface="Times New Roman" pitchFamily="18" charset="0"/>
                          <a:ea typeface="+mn-ea"/>
                          <a:cs typeface="Times New Roman" pitchFamily="18" charset="0"/>
                        </a:rPr>
                        <a:t>động</a:t>
                      </a:r>
                      <a:r>
                        <a:rPr lang="en-US" sz="2000" kern="1200" dirty="0">
                          <a:solidFill>
                            <a:schemeClr val="dk1"/>
                          </a:solidFill>
                          <a:effectLst/>
                          <a:latin typeface="Times New Roman" pitchFamily="18" charset="0"/>
                          <a:ea typeface="+mn-ea"/>
                          <a:cs typeface="Times New Roman" pitchFamily="18" charset="0"/>
                        </a:rPr>
                        <a:t> </a:t>
                      </a:r>
                      <a:r>
                        <a:rPr lang="en-US" sz="2000" kern="1200" dirty="0" err="1">
                          <a:solidFill>
                            <a:schemeClr val="dk1"/>
                          </a:solidFill>
                          <a:effectLst/>
                          <a:latin typeface="Times New Roman" pitchFamily="18" charset="0"/>
                          <a:ea typeface="+mn-ea"/>
                          <a:cs typeface="Times New Roman" pitchFamily="18" charset="0"/>
                        </a:rPr>
                        <a:t>và</a:t>
                      </a:r>
                      <a:r>
                        <a:rPr lang="en-US" sz="2000" kern="1200" dirty="0">
                          <a:solidFill>
                            <a:schemeClr val="dk1"/>
                          </a:solidFill>
                          <a:effectLst/>
                          <a:latin typeface="Times New Roman" pitchFamily="18" charset="0"/>
                          <a:ea typeface="+mn-ea"/>
                          <a:cs typeface="Times New Roman" pitchFamily="18" charset="0"/>
                        </a:rPr>
                        <a:t> </a:t>
                      </a:r>
                      <a:r>
                        <a:rPr lang="en-US" sz="2000" kern="1200" dirty="0" err="1">
                          <a:solidFill>
                            <a:schemeClr val="dk1"/>
                          </a:solidFill>
                          <a:effectLst/>
                          <a:latin typeface="Times New Roman" pitchFamily="18" charset="0"/>
                          <a:ea typeface="+mn-ea"/>
                          <a:cs typeface="Times New Roman" pitchFamily="18" charset="0"/>
                        </a:rPr>
                        <a:t>vệ</a:t>
                      </a:r>
                      <a:r>
                        <a:rPr lang="en-US" sz="2000" kern="1200" dirty="0">
                          <a:solidFill>
                            <a:schemeClr val="dk1"/>
                          </a:solidFill>
                          <a:effectLst/>
                          <a:latin typeface="Times New Roman" pitchFamily="18" charset="0"/>
                          <a:ea typeface="+mn-ea"/>
                          <a:cs typeface="Times New Roman" pitchFamily="18" charset="0"/>
                        </a:rPr>
                        <a:t> </a:t>
                      </a:r>
                      <a:r>
                        <a:rPr lang="en-US" sz="2000" kern="1200" dirty="0" err="1">
                          <a:solidFill>
                            <a:schemeClr val="dk1"/>
                          </a:solidFill>
                          <a:effectLst/>
                          <a:latin typeface="Times New Roman" pitchFamily="18" charset="0"/>
                          <a:ea typeface="+mn-ea"/>
                          <a:cs typeface="Times New Roman" pitchFamily="18" charset="0"/>
                        </a:rPr>
                        <a:t>sinh</a:t>
                      </a:r>
                      <a:r>
                        <a:rPr lang="en-US" sz="2000" kern="1200" dirty="0">
                          <a:solidFill>
                            <a:schemeClr val="dk1"/>
                          </a:solidFill>
                          <a:effectLst/>
                          <a:latin typeface="Times New Roman" pitchFamily="18" charset="0"/>
                          <a:ea typeface="+mn-ea"/>
                          <a:cs typeface="Times New Roman" pitchFamily="18" charset="0"/>
                        </a:rPr>
                        <a:t> </a:t>
                      </a:r>
                      <a:r>
                        <a:rPr lang="en-US" sz="2000" kern="1200" dirty="0" err="1">
                          <a:solidFill>
                            <a:schemeClr val="dk1"/>
                          </a:solidFill>
                          <a:effectLst/>
                          <a:latin typeface="Times New Roman" pitchFamily="18" charset="0"/>
                          <a:ea typeface="+mn-ea"/>
                          <a:cs typeface="Times New Roman" pitchFamily="18" charset="0"/>
                        </a:rPr>
                        <a:t>môi</a:t>
                      </a:r>
                      <a:r>
                        <a:rPr lang="en-US" sz="2000" kern="1200" dirty="0">
                          <a:solidFill>
                            <a:schemeClr val="dk1"/>
                          </a:solidFill>
                          <a:effectLst/>
                          <a:latin typeface="Times New Roman" pitchFamily="18" charset="0"/>
                          <a:ea typeface="+mn-ea"/>
                          <a:cs typeface="Times New Roman" pitchFamily="18" charset="0"/>
                        </a:rPr>
                        <a:t> </a:t>
                      </a:r>
                      <a:r>
                        <a:rPr lang="en-US" sz="2000" kern="1200" dirty="0" err="1">
                          <a:solidFill>
                            <a:schemeClr val="dk1"/>
                          </a:solidFill>
                          <a:effectLst/>
                          <a:latin typeface="Times New Roman" pitchFamily="18" charset="0"/>
                          <a:ea typeface="+mn-ea"/>
                          <a:cs typeface="Times New Roman" pitchFamily="18" charset="0"/>
                        </a:rPr>
                        <a:t>trường</a:t>
                      </a:r>
                      <a:endParaRPr lang="en-US" sz="2000" dirty="0">
                        <a:latin typeface="Times New Roman" pitchFamily="18" charset="0"/>
                        <a:cs typeface="Times New Roman" pitchFamily="18" charset="0"/>
                      </a:endParaRP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32808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5" name="Picture 11" descr="Book-09"/>
          <p:cNvPicPr>
            <a:picLocks noChangeAspect="1" noChangeArrowheads="1" noCrop="1"/>
          </p:cNvPicPr>
          <p:nvPr/>
        </p:nvPicPr>
        <p:blipFill>
          <a:blip r:embed="rId4"/>
          <a:srcRect/>
          <a:stretch>
            <a:fillRect/>
          </a:stretch>
        </p:blipFill>
        <p:spPr bwMode="auto">
          <a:xfrm>
            <a:off x="35496" y="-2403648"/>
            <a:ext cx="809642" cy="388843"/>
          </a:xfrm>
          <a:prstGeom prst="rect">
            <a:avLst/>
          </a:prstGeom>
          <a:noFill/>
        </p:spPr>
      </p:pic>
      <p:sp>
        <p:nvSpPr>
          <p:cNvPr id="11" name="Rectangle 10"/>
          <p:cNvSpPr/>
          <p:nvPr/>
        </p:nvSpPr>
        <p:spPr>
          <a:xfrm>
            <a:off x="440317" y="563499"/>
            <a:ext cx="8380155" cy="928694"/>
          </a:xfrm>
          <a:prstGeom prst="rect">
            <a:avLst/>
          </a:prstGeom>
          <a:solidFill>
            <a:srgbClr val="FFFF0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sz="3200" dirty="0" err="1">
                <a:solidFill>
                  <a:schemeClr val="tx1"/>
                </a:solidFill>
                <a:latin typeface="Times New Roman" pitchFamily="18" charset="0"/>
                <a:cs typeface="Times New Roman" pitchFamily="18" charset="0"/>
              </a:rPr>
              <a:t>Câu</a:t>
            </a:r>
            <a:r>
              <a:rPr lang="en-GB" sz="3200" dirty="0">
                <a:solidFill>
                  <a:schemeClr val="tx1"/>
                </a:solidFill>
                <a:latin typeface="Times New Roman" pitchFamily="18" charset="0"/>
                <a:cs typeface="Times New Roman" pitchFamily="18" charset="0"/>
              </a:rPr>
              <a:t> 1. </a:t>
            </a:r>
            <a:r>
              <a:rPr lang="en-GB" sz="3200" dirty="0" err="1">
                <a:solidFill>
                  <a:schemeClr val="tx1"/>
                </a:solidFill>
                <a:latin typeface="Times New Roman" pitchFamily="18" charset="0"/>
                <a:cs typeface="Times New Roman" pitchFamily="18" charset="0"/>
              </a:rPr>
              <a:t>Loại</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cây</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nào</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thường</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sử</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dụng</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phương</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pháp</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nhân</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giống</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vô</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tính</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sản</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xuất</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giống</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cây</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trồng</a:t>
            </a:r>
            <a:r>
              <a:rPr lang="en-GB" sz="3200" dirty="0">
                <a:solidFill>
                  <a:schemeClr val="tx1"/>
                </a:solidFill>
                <a:latin typeface="Times New Roman" pitchFamily="18" charset="0"/>
                <a:cs typeface="Times New Roman" pitchFamily="18" charset="0"/>
              </a:rPr>
              <a:t>?</a:t>
            </a:r>
          </a:p>
        </p:txBody>
      </p:sp>
      <p:sp>
        <p:nvSpPr>
          <p:cNvPr id="12" name="TextBox 11"/>
          <p:cNvSpPr txBox="1"/>
          <p:nvPr/>
        </p:nvSpPr>
        <p:spPr>
          <a:xfrm>
            <a:off x="928662" y="1492193"/>
            <a:ext cx="7643866" cy="954107"/>
          </a:xfrm>
          <a:prstGeom prst="rect">
            <a:avLst/>
          </a:prstGeom>
          <a:noFill/>
        </p:spPr>
        <p:txBody>
          <a:bodyPr wrap="square" rtlCol="0">
            <a:spAutoFit/>
          </a:bodyPr>
          <a:lstStyle/>
          <a:p>
            <a:pPr marL="342900" indent="-342900">
              <a:buAutoNum type="alphaLcPeriod"/>
            </a:pPr>
            <a:r>
              <a:rPr lang="en-GB" sz="2800" dirty="0" err="1">
                <a:latin typeface="Times New Roman" pitchFamily="18" charset="0"/>
                <a:cs typeface="Times New Roman" pitchFamily="18" charset="0"/>
              </a:rPr>
              <a:t>Cây</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hoa</a:t>
            </a:r>
            <a:r>
              <a:rPr lang="en-GB" sz="2800" dirty="0">
                <a:latin typeface="Times New Roman" pitchFamily="18" charset="0"/>
                <a:cs typeface="Times New Roman" pitchFamily="18" charset="0"/>
              </a:rPr>
              <a:t>				b. </a:t>
            </a:r>
            <a:r>
              <a:rPr lang="en-GB" sz="2800" dirty="0" err="1">
                <a:latin typeface="Times New Roman" pitchFamily="18" charset="0"/>
                <a:cs typeface="Times New Roman" pitchFamily="18" charset="0"/>
              </a:rPr>
              <a:t>Cây</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lấy</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gỗ</a:t>
            </a:r>
            <a:endParaRPr lang="en-GB" sz="2800" dirty="0">
              <a:latin typeface="Times New Roman" pitchFamily="18" charset="0"/>
              <a:cs typeface="Times New Roman" pitchFamily="18" charset="0"/>
            </a:endParaRPr>
          </a:p>
          <a:p>
            <a:pPr marL="342900" indent="-342900"/>
            <a:r>
              <a:rPr lang="en-GB" sz="2800" dirty="0">
                <a:latin typeface="Times New Roman" pitchFamily="18" charset="0"/>
                <a:cs typeface="Times New Roman" pitchFamily="18" charset="0"/>
              </a:rPr>
              <a:t>c. </a:t>
            </a:r>
            <a:r>
              <a:rPr lang="en-GB" sz="2800" dirty="0" err="1">
                <a:latin typeface="Times New Roman" pitchFamily="18" charset="0"/>
                <a:cs typeface="Times New Roman" pitchFamily="18" charset="0"/>
              </a:rPr>
              <a:t>Các</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cây</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ngũ</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cốc</a:t>
            </a:r>
            <a:r>
              <a:rPr lang="en-GB" sz="2800" dirty="0">
                <a:latin typeface="Times New Roman" pitchFamily="18" charset="0"/>
                <a:cs typeface="Times New Roman" pitchFamily="18" charset="0"/>
              </a:rPr>
              <a:t>		          d. </a:t>
            </a:r>
            <a:r>
              <a:rPr lang="en-GB" sz="2800" dirty="0" err="1">
                <a:latin typeface="Times New Roman" pitchFamily="18" charset="0"/>
                <a:cs typeface="Times New Roman" pitchFamily="18" charset="0"/>
              </a:rPr>
              <a:t>Cây</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xanh</a:t>
            </a:r>
            <a:endParaRPr lang="en-GB" sz="2800" dirty="0">
              <a:latin typeface="Times New Roman" pitchFamily="18" charset="0"/>
              <a:cs typeface="Times New Roman" pitchFamily="18" charset="0"/>
            </a:endParaRPr>
          </a:p>
        </p:txBody>
      </p:sp>
      <p:sp>
        <p:nvSpPr>
          <p:cNvPr id="13" name="Rectangle 12"/>
          <p:cNvSpPr/>
          <p:nvPr/>
        </p:nvSpPr>
        <p:spPr>
          <a:xfrm>
            <a:off x="857224" y="2428297"/>
            <a:ext cx="7786742" cy="928694"/>
          </a:xfrm>
          <a:prstGeom prst="rect">
            <a:avLst/>
          </a:prstGeom>
          <a:solidFill>
            <a:srgbClr val="92D05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sz="2800" dirty="0" err="1">
                <a:solidFill>
                  <a:schemeClr val="tx1"/>
                </a:solidFill>
                <a:latin typeface="Times New Roman" pitchFamily="18" charset="0"/>
                <a:cs typeface="Times New Roman" pitchFamily="18" charset="0"/>
              </a:rPr>
              <a:t>Câu</a:t>
            </a:r>
            <a:r>
              <a:rPr lang="en-GB" sz="2800" dirty="0">
                <a:solidFill>
                  <a:schemeClr val="tx1"/>
                </a:solidFill>
                <a:latin typeface="Times New Roman" pitchFamily="18" charset="0"/>
                <a:cs typeface="Times New Roman" pitchFamily="18" charset="0"/>
              </a:rPr>
              <a:t> 2. </a:t>
            </a:r>
            <a:r>
              <a:rPr lang="en-GB" sz="2800" dirty="0" err="1">
                <a:solidFill>
                  <a:schemeClr val="tx1"/>
                </a:solidFill>
                <a:latin typeface="Times New Roman" pitchFamily="18" charset="0"/>
                <a:cs typeface="Times New Roman" pitchFamily="18" charset="0"/>
              </a:rPr>
              <a:t>Biện</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pháp</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nào</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dưới</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đây</a:t>
            </a:r>
            <a:r>
              <a:rPr lang="en-GB" sz="2800" dirty="0">
                <a:solidFill>
                  <a:schemeClr val="tx1"/>
                </a:solidFill>
                <a:latin typeface="Times New Roman" pitchFamily="18" charset="0"/>
                <a:cs typeface="Times New Roman" pitchFamily="18" charset="0"/>
              </a:rPr>
              <a:t> </a:t>
            </a:r>
            <a:r>
              <a:rPr lang="en-GB" sz="2800" b="1" dirty="0" err="1">
                <a:solidFill>
                  <a:srgbClr val="FF0000"/>
                </a:solidFill>
                <a:latin typeface="Times New Roman" pitchFamily="18" charset="0"/>
                <a:cs typeface="Times New Roman" pitchFamily="18" charset="0"/>
              </a:rPr>
              <a:t>không</a:t>
            </a:r>
            <a:r>
              <a:rPr lang="en-GB" sz="2800" b="1" dirty="0">
                <a:solidFill>
                  <a:srgbClr val="FF0000"/>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phải</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sản</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xuất</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giống</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cây</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trồng</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bằng</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nhân</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giống</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vô</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tính</a:t>
            </a:r>
            <a:r>
              <a:rPr lang="en-GB" sz="2800" dirty="0">
                <a:solidFill>
                  <a:schemeClr val="tx1"/>
                </a:solidFill>
                <a:latin typeface="Times New Roman" pitchFamily="18" charset="0"/>
                <a:cs typeface="Times New Roman" pitchFamily="18" charset="0"/>
              </a:rPr>
              <a:t>?</a:t>
            </a:r>
          </a:p>
        </p:txBody>
      </p:sp>
      <p:sp>
        <p:nvSpPr>
          <p:cNvPr id="14" name="TextBox 13"/>
          <p:cNvSpPr txBox="1"/>
          <p:nvPr/>
        </p:nvSpPr>
        <p:spPr>
          <a:xfrm>
            <a:off x="827584" y="3338988"/>
            <a:ext cx="8072494" cy="954107"/>
          </a:xfrm>
          <a:prstGeom prst="rect">
            <a:avLst/>
          </a:prstGeom>
          <a:noFill/>
        </p:spPr>
        <p:txBody>
          <a:bodyPr wrap="square" rtlCol="0">
            <a:spAutoFit/>
          </a:bodyPr>
          <a:lstStyle/>
          <a:p>
            <a:r>
              <a:rPr lang="en-GB" sz="2800" dirty="0">
                <a:latin typeface="Times New Roman" pitchFamily="18" charset="0"/>
                <a:cs typeface="Times New Roman" pitchFamily="18" charset="0"/>
              </a:rPr>
              <a:t>a. </a:t>
            </a:r>
            <a:r>
              <a:rPr lang="en-GB" sz="2800" dirty="0" err="1">
                <a:latin typeface="Times New Roman" pitchFamily="18" charset="0"/>
                <a:cs typeface="Times New Roman" pitchFamily="18" charset="0"/>
              </a:rPr>
              <a:t>Giâm</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cành</a:t>
            </a:r>
            <a:r>
              <a:rPr lang="en-GB" sz="2800" dirty="0">
                <a:latin typeface="Times New Roman" pitchFamily="18" charset="0"/>
                <a:cs typeface="Times New Roman" pitchFamily="18" charset="0"/>
              </a:rPr>
              <a:t>			b. </a:t>
            </a:r>
            <a:r>
              <a:rPr lang="en-GB" sz="2800" dirty="0" err="1">
                <a:latin typeface="Times New Roman" pitchFamily="18" charset="0"/>
                <a:cs typeface="Times New Roman" pitchFamily="18" charset="0"/>
              </a:rPr>
              <a:t>Ghép</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mắt</a:t>
            </a:r>
            <a:endParaRPr lang="en-GB" sz="2800" dirty="0">
              <a:latin typeface="Times New Roman" pitchFamily="18" charset="0"/>
              <a:cs typeface="Times New Roman" pitchFamily="18" charset="0"/>
            </a:endParaRPr>
          </a:p>
          <a:p>
            <a:pPr marL="514350" indent="-514350"/>
            <a:r>
              <a:rPr lang="en-GB" sz="2800" dirty="0">
                <a:latin typeface="Times New Roman" pitchFamily="18" charset="0"/>
                <a:cs typeface="Times New Roman" pitchFamily="18" charset="0"/>
              </a:rPr>
              <a:t>c. </a:t>
            </a:r>
            <a:r>
              <a:rPr lang="en-GB" sz="2800" dirty="0" err="1">
                <a:latin typeface="Times New Roman" pitchFamily="18" charset="0"/>
                <a:cs typeface="Times New Roman" pitchFamily="18" charset="0"/>
              </a:rPr>
              <a:t>Chiết</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cành</a:t>
            </a:r>
            <a:r>
              <a:rPr lang="en-GB" sz="2800" dirty="0">
                <a:latin typeface="Times New Roman" pitchFamily="18" charset="0"/>
                <a:cs typeface="Times New Roman" pitchFamily="18" charset="0"/>
              </a:rPr>
              <a:t>			d. </a:t>
            </a:r>
            <a:r>
              <a:rPr lang="en-GB" sz="2800" dirty="0" err="1">
                <a:latin typeface="Times New Roman" pitchFamily="18" charset="0"/>
                <a:cs typeface="Times New Roman" pitchFamily="18" charset="0"/>
              </a:rPr>
              <a:t>Gieo</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trồng</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hạt</a:t>
            </a:r>
            <a:endParaRPr lang="en-GB" sz="2800" dirty="0">
              <a:latin typeface="Times New Roman" pitchFamily="18" charset="0"/>
              <a:cs typeface="Times New Roman" pitchFamily="18" charset="0"/>
            </a:endParaRPr>
          </a:p>
        </p:txBody>
      </p:sp>
      <p:sp>
        <p:nvSpPr>
          <p:cNvPr id="15" name="Title 1"/>
          <p:cNvSpPr txBox="1">
            <a:spLocks/>
          </p:cNvSpPr>
          <p:nvPr/>
        </p:nvSpPr>
        <p:spPr>
          <a:xfrm>
            <a:off x="3100627" y="44625"/>
            <a:ext cx="2697088" cy="504055"/>
          </a:xfrm>
          <a:prstGeom prst="rect">
            <a:avLst/>
          </a:prstGeom>
          <a:solidFill>
            <a:srgbClr val="FF00FF"/>
          </a:solidFill>
        </p:spPr>
        <p:style>
          <a:lnRef idx="2">
            <a:schemeClr val="accent5"/>
          </a:lnRef>
          <a:fillRef idx="1">
            <a:schemeClr val="lt1"/>
          </a:fillRef>
          <a:effectRef idx="0">
            <a:schemeClr val="accent5"/>
          </a:effectRef>
          <a:fontRef idx="minor">
            <a:schemeClr val="dk1"/>
          </a:fontRef>
        </p:style>
        <p:txBody>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sz="2800" b="1" dirty="0" err="1">
                <a:solidFill>
                  <a:schemeClr val="bg1"/>
                </a:solidFill>
                <a:latin typeface="Times New Roman" pitchFamily="18" charset="0"/>
                <a:cs typeface="Times New Roman" pitchFamily="18" charset="0"/>
              </a:rPr>
              <a:t>Củng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cố</a:t>
            </a:r>
            <a:endParaRPr lang="en-US" sz="2800" b="1" dirty="0">
              <a:solidFill>
                <a:schemeClr val="bg1"/>
              </a:solidFill>
              <a:latin typeface="Times New Roman" pitchFamily="18" charset="0"/>
              <a:cs typeface="Times New Roman" pitchFamily="18" charset="0"/>
            </a:endParaRPr>
          </a:p>
        </p:txBody>
      </p:sp>
      <p:sp>
        <p:nvSpPr>
          <p:cNvPr id="16" name="Oval 15"/>
          <p:cNvSpPr/>
          <p:nvPr/>
        </p:nvSpPr>
        <p:spPr>
          <a:xfrm>
            <a:off x="755576" y="1603325"/>
            <a:ext cx="533400" cy="457522"/>
          </a:xfrm>
          <a:prstGeom prst="ellipse">
            <a:avLst/>
          </a:prstGeom>
          <a:noFill/>
          <a:ln w="95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400"/>
          </a:p>
        </p:txBody>
      </p:sp>
      <p:sp>
        <p:nvSpPr>
          <p:cNvPr id="17" name="Oval 16"/>
          <p:cNvSpPr/>
          <p:nvPr/>
        </p:nvSpPr>
        <p:spPr>
          <a:xfrm>
            <a:off x="5264182" y="3830110"/>
            <a:ext cx="533400" cy="457522"/>
          </a:xfrm>
          <a:prstGeom prst="ellipse">
            <a:avLst/>
          </a:prstGeom>
          <a:noFill/>
          <a:ln w="95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400"/>
          </a:p>
        </p:txBody>
      </p:sp>
      <p:sp>
        <p:nvSpPr>
          <p:cNvPr id="18" name="Rectangle 17"/>
          <p:cNvSpPr/>
          <p:nvPr/>
        </p:nvSpPr>
        <p:spPr>
          <a:xfrm>
            <a:off x="905292" y="4293095"/>
            <a:ext cx="7929618" cy="928694"/>
          </a:xfrm>
          <a:prstGeom prst="rect">
            <a:avLst/>
          </a:prstGeom>
          <a:solidFill>
            <a:srgbClr val="FFFF0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sz="3200" dirty="0" err="1">
                <a:solidFill>
                  <a:schemeClr val="tx1"/>
                </a:solidFill>
                <a:latin typeface="Times New Roman" pitchFamily="18" charset="0"/>
                <a:cs typeface="Times New Roman" pitchFamily="18" charset="0"/>
              </a:rPr>
              <a:t>Câu</a:t>
            </a:r>
            <a:r>
              <a:rPr lang="en-GB" sz="3200" dirty="0">
                <a:solidFill>
                  <a:schemeClr val="tx1"/>
                </a:solidFill>
                <a:latin typeface="Times New Roman" pitchFamily="18" charset="0"/>
                <a:cs typeface="Times New Roman" pitchFamily="18" charset="0"/>
              </a:rPr>
              <a:t> 3. So </a:t>
            </a:r>
            <a:r>
              <a:rPr lang="en-GB" sz="3200" dirty="0" err="1">
                <a:solidFill>
                  <a:schemeClr val="tx1"/>
                </a:solidFill>
                <a:latin typeface="Times New Roman" pitchFamily="18" charset="0"/>
                <a:cs typeface="Times New Roman" pitchFamily="18" charset="0"/>
              </a:rPr>
              <a:t>sánh</a:t>
            </a:r>
            <a:r>
              <a:rPr lang="en-GB" sz="3200" dirty="0">
                <a:solidFill>
                  <a:schemeClr val="tx1"/>
                </a:solidFill>
                <a:latin typeface="Times New Roman" pitchFamily="18" charset="0"/>
                <a:cs typeface="Times New Roman" pitchFamily="18" charset="0"/>
              </a:rPr>
              <a:t> 3 </a:t>
            </a:r>
            <a:r>
              <a:rPr lang="en-GB" sz="3200" dirty="0" err="1">
                <a:solidFill>
                  <a:schemeClr val="tx1"/>
                </a:solidFill>
                <a:latin typeface="Times New Roman" pitchFamily="18" charset="0"/>
                <a:cs typeface="Times New Roman" pitchFamily="18" charset="0"/>
              </a:rPr>
              <a:t>phương</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pháp</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nhân</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giống</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vô</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tính</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giâm</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cành</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chiết</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cành</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ghép</a:t>
            </a:r>
            <a:r>
              <a:rPr lang="en-GB" sz="3200" dirty="0">
                <a:solidFill>
                  <a:schemeClr val="tx1"/>
                </a:solidFill>
                <a:latin typeface="Times New Roman" pitchFamily="18" charset="0"/>
                <a:cs typeface="Times New Roman" pitchFamily="18" charset="0"/>
              </a:rPr>
              <a:t>?</a:t>
            </a:r>
          </a:p>
        </p:txBody>
      </p:sp>
      <p:sp>
        <p:nvSpPr>
          <p:cNvPr id="19" name="TextBox 18"/>
          <p:cNvSpPr txBox="1"/>
          <p:nvPr/>
        </p:nvSpPr>
        <p:spPr>
          <a:xfrm>
            <a:off x="845138" y="5157192"/>
            <a:ext cx="9487502" cy="1815882"/>
          </a:xfrm>
          <a:prstGeom prst="rect">
            <a:avLst/>
          </a:prstGeom>
          <a:noFill/>
        </p:spPr>
        <p:txBody>
          <a:bodyPr wrap="square" rtlCol="0">
            <a:spAutoFit/>
          </a:bodyPr>
          <a:lstStyle/>
          <a:p>
            <a:r>
              <a:rPr lang="vi-VN" sz="2800" dirty="0">
                <a:latin typeface="+mj-lt"/>
              </a:rPr>
              <a:t>Giống nhau : Cả 3 đều dùng để nhân giống cây trồng</a:t>
            </a:r>
          </a:p>
          <a:p>
            <a:r>
              <a:rPr lang="vi-VN" sz="2800" dirty="0">
                <a:latin typeface="+mj-lt"/>
              </a:rPr>
              <a:t>Khác nhau:</a:t>
            </a:r>
            <a:r>
              <a:rPr lang="en-US" sz="2800" dirty="0">
                <a:latin typeface="+mj-lt"/>
              </a:rPr>
              <a:t>  </a:t>
            </a:r>
            <a:r>
              <a:rPr lang="vi-VN" sz="2800" dirty="0">
                <a:latin typeface="+mj-lt"/>
              </a:rPr>
              <a:t>Giâm cành : Cắt một đoạn c</a:t>
            </a:r>
            <a:r>
              <a:rPr lang="en-US" sz="2800" dirty="0">
                <a:latin typeface="+mj-lt"/>
              </a:rPr>
              <a:t>à</a:t>
            </a:r>
            <a:r>
              <a:rPr lang="vi-VN" sz="2800" dirty="0">
                <a:latin typeface="+mj-lt"/>
              </a:rPr>
              <a:t>nh bành tẻ</a:t>
            </a:r>
          </a:p>
          <a:p>
            <a:r>
              <a:rPr lang="en-US" sz="2800" dirty="0">
                <a:latin typeface="+mj-lt"/>
              </a:rPr>
              <a:t>                      </a:t>
            </a:r>
            <a:r>
              <a:rPr lang="vi-VN" sz="2800" dirty="0">
                <a:latin typeface="+mj-lt"/>
              </a:rPr>
              <a:t>Ghép cành : Dùng một bộ phận sinh dưỡng</a:t>
            </a:r>
          </a:p>
          <a:p>
            <a:r>
              <a:rPr lang="en-US" sz="2800" dirty="0">
                <a:latin typeface="+mj-lt"/>
              </a:rPr>
              <a:t>                      </a:t>
            </a:r>
            <a:r>
              <a:rPr lang="vi-VN" sz="2800" dirty="0">
                <a:latin typeface="+mj-lt"/>
              </a:rPr>
              <a:t>Chiết cành : Tách một đoạn vỏ của cây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6" grpId="0" animBg="1"/>
      <p:bldP spid="17" grpId="0" animBg="1"/>
      <p:bldP spid="18" grpId="0" animBg="1"/>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348" y="269776"/>
            <a:ext cx="8229600" cy="1143000"/>
          </a:xfrm>
        </p:spPr>
        <p:txBody>
          <a:bodyPr>
            <a:normAutofit/>
          </a:bodyPr>
          <a:lstStyle/>
          <a:p>
            <a:r>
              <a:rPr lang="en-GB" sz="4000" b="1" dirty="0">
                <a:solidFill>
                  <a:srgbClr val="FF0000"/>
                </a:solidFill>
                <a:latin typeface="Times New Roman" pitchFamily="18" charset="0"/>
                <a:cs typeface="Times New Roman" pitchFamily="18" charset="0"/>
              </a:rPr>
              <a:t>HƯỚNG DẪN HỌC TẬP</a:t>
            </a:r>
          </a:p>
        </p:txBody>
      </p:sp>
      <p:sp>
        <p:nvSpPr>
          <p:cNvPr id="4" name="TextBox 3"/>
          <p:cNvSpPr txBox="1"/>
          <p:nvPr/>
        </p:nvSpPr>
        <p:spPr>
          <a:xfrm>
            <a:off x="728578" y="1346572"/>
            <a:ext cx="8019886" cy="2246769"/>
          </a:xfrm>
          <a:prstGeom prst="rect">
            <a:avLst/>
          </a:prstGeom>
          <a:noFill/>
        </p:spPr>
        <p:txBody>
          <a:bodyPr wrap="square" rtlCol="0">
            <a:spAutoFit/>
          </a:bodyPr>
          <a:lstStyle/>
          <a:p>
            <a:r>
              <a:rPr lang="en-GB" sz="2800" b="1" dirty="0">
                <a:latin typeface="Times New Roman" pitchFamily="18" charset="0"/>
                <a:cs typeface="Times New Roman" pitchFamily="18" charset="0"/>
              </a:rPr>
              <a:t>*</a:t>
            </a:r>
            <a:r>
              <a:rPr lang="en-GB" sz="2800" b="1" dirty="0" err="1">
                <a:latin typeface="Times New Roman" pitchFamily="18" charset="0"/>
                <a:cs typeface="Times New Roman" pitchFamily="18" charset="0"/>
              </a:rPr>
              <a:t>Đối</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với</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bài</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học</a:t>
            </a:r>
            <a:r>
              <a:rPr lang="en-GB" sz="2800" b="1" dirty="0">
                <a:latin typeface="Times New Roman" pitchFamily="18" charset="0"/>
                <a:cs typeface="Times New Roman" pitchFamily="18" charset="0"/>
              </a:rPr>
              <a:t> ở </a:t>
            </a:r>
            <a:r>
              <a:rPr lang="en-GB" sz="2800" b="1" dirty="0" err="1">
                <a:latin typeface="Times New Roman" pitchFamily="18" charset="0"/>
                <a:cs typeface="Times New Roman" pitchFamily="18" charset="0"/>
              </a:rPr>
              <a:t>tiết</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học</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này</a:t>
            </a:r>
            <a:r>
              <a:rPr lang="en-GB" sz="2800" b="1" dirty="0">
                <a:latin typeface="Times New Roman" pitchFamily="18" charset="0"/>
                <a:cs typeface="Times New Roman" pitchFamily="18" charset="0"/>
              </a:rPr>
              <a:t>:</a:t>
            </a:r>
          </a:p>
          <a:p>
            <a:pPr marL="514350" indent="-514350"/>
            <a:r>
              <a:rPr lang="en-GB" sz="2800" dirty="0">
                <a:latin typeface="Times New Roman" pitchFamily="18" charset="0"/>
                <a:cs typeface="Times New Roman" pitchFamily="18" charset="0"/>
              </a:rPr>
              <a:t>	</a:t>
            </a:r>
            <a:r>
              <a:rPr lang="en-GB" sz="2800" b="1" dirty="0">
                <a:solidFill>
                  <a:srgbClr val="0000FF"/>
                </a:solidFill>
                <a:latin typeface="Times New Roman" pitchFamily="18" charset="0"/>
                <a:cs typeface="Times New Roman" pitchFamily="18" charset="0"/>
              </a:rPr>
              <a:t>- </a:t>
            </a:r>
            <a:r>
              <a:rPr lang="en-GB" sz="2800" b="1" dirty="0" err="1">
                <a:solidFill>
                  <a:srgbClr val="0000FF"/>
                </a:solidFill>
                <a:latin typeface="Times New Roman" pitchFamily="18" charset="0"/>
                <a:cs typeface="Times New Roman" pitchFamily="18" charset="0"/>
              </a:rPr>
              <a:t>Học</a:t>
            </a:r>
            <a:r>
              <a:rPr lang="en-GB" sz="2800" b="1" dirty="0">
                <a:solidFill>
                  <a:srgbClr val="0000FF"/>
                </a:solidFill>
                <a:latin typeface="Times New Roman" pitchFamily="18" charset="0"/>
                <a:cs typeface="Times New Roman" pitchFamily="18" charset="0"/>
              </a:rPr>
              <a:t> </a:t>
            </a:r>
            <a:r>
              <a:rPr lang="en-GB" sz="2800" b="1" dirty="0" err="1">
                <a:solidFill>
                  <a:srgbClr val="0000FF"/>
                </a:solidFill>
                <a:latin typeface="Times New Roman" pitchFamily="18" charset="0"/>
                <a:cs typeface="Times New Roman" pitchFamily="18" charset="0"/>
              </a:rPr>
              <a:t>bài</a:t>
            </a:r>
            <a:r>
              <a:rPr lang="en-GB" sz="2800" b="1" dirty="0">
                <a:solidFill>
                  <a:srgbClr val="0000FF"/>
                </a:solidFill>
                <a:latin typeface="Times New Roman" pitchFamily="18" charset="0"/>
                <a:cs typeface="Times New Roman" pitchFamily="18" charset="0"/>
              </a:rPr>
              <a:t>.</a:t>
            </a:r>
          </a:p>
          <a:p>
            <a:pPr marL="514350" indent="-514350"/>
            <a:r>
              <a:rPr lang="en-GB" sz="2800" b="1" dirty="0">
                <a:solidFill>
                  <a:srgbClr val="0000FF"/>
                </a:solidFill>
                <a:latin typeface="Times New Roman" pitchFamily="18" charset="0"/>
                <a:cs typeface="Times New Roman" pitchFamily="18" charset="0"/>
              </a:rPr>
              <a:t>	- </a:t>
            </a:r>
            <a:r>
              <a:rPr lang="en-US" sz="2800" b="1" dirty="0" err="1">
                <a:solidFill>
                  <a:srgbClr val="0000FF"/>
                </a:solidFill>
                <a:latin typeface="Times New Roman" pitchFamily="18" charset="0"/>
                <a:cs typeface="Times New Roman" pitchFamily="18" charset="0"/>
              </a:rPr>
              <a:t>Thực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giống</a:t>
            </a:r>
            <a:r>
              <a:rPr lang="en-US" sz="2800" b="1" dirty="0">
                <a:solidFill>
                  <a:srgbClr val="0000FF"/>
                </a:solidFill>
                <a:latin typeface="Times New Roman" pitchFamily="18" charset="0"/>
                <a:cs typeface="Times New Roman" pitchFamily="18" charset="0"/>
              </a:rPr>
              <a:t> 1 </a:t>
            </a:r>
            <a:r>
              <a:rPr lang="en-US" sz="2800" b="1" dirty="0" err="1">
                <a:solidFill>
                  <a:srgbClr val="0000FF"/>
                </a:solidFill>
                <a:latin typeface="Times New Roman" pitchFamily="18" charset="0"/>
                <a:cs typeface="Times New Roman" pitchFamily="18" charset="0"/>
              </a:rPr>
              <a:t>loại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cây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trồng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cụ</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thể</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bằng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giâm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cành</a:t>
            </a:r>
            <a:r>
              <a:rPr lang="en-US" sz="2800" b="1" dirty="0">
                <a:solidFill>
                  <a:srgbClr val="0000FF"/>
                </a:solidFill>
                <a:latin typeface="Times New Roman" pitchFamily="18" charset="0"/>
                <a:cs typeface="Times New Roman" pitchFamily="18" charset="0"/>
              </a:rPr>
              <a:t>.</a:t>
            </a:r>
          </a:p>
          <a:p>
            <a:pPr marL="514350" indent="-514350"/>
            <a:r>
              <a:rPr lang="en-US" sz="2800" b="1" dirty="0">
                <a:solidFill>
                  <a:srgbClr val="0000FF"/>
                </a:solidFill>
                <a:latin typeface="Times New Roman" pitchFamily="18" charset="0"/>
                <a:cs typeface="Times New Roman" pitchFamily="18" charset="0"/>
              </a:rPr>
              <a:t>     - </a:t>
            </a:r>
            <a:r>
              <a:rPr lang="en-US" sz="2800" b="1" dirty="0" err="1">
                <a:solidFill>
                  <a:srgbClr val="0000FF"/>
                </a:solidFill>
                <a:latin typeface="Times New Roman" pitchFamily="18" charset="0"/>
                <a:cs typeface="Times New Roman" pitchFamily="18" charset="0"/>
              </a:rPr>
              <a:t>Chuẩn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sau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thực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hành</a:t>
            </a:r>
            <a:r>
              <a:rPr lang="en-US" sz="2800" b="1" dirty="0">
                <a:solidFill>
                  <a:srgbClr val="0000FF"/>
                </a:solidFill>
                <a:latin typeface="Times New Roman" pitchFamily="18" charset="0"/>
                <a:cs typeface="Times New Roman" pitchFamily="18" charset="0"/>
              </a:rPr>
              <a:t>.</a:t>
            </a:r>
            <a:endParaRPr lang="en-GB" sz="2800" b="1" dirty="0">
              <a:solidFill>
                <a:srgbClr val="0000FF"/>
              </a:solidFill>
              <a:latin typeface="Times New Roman" pitchFamily="18" charset="0"/>
              <a:cs typeface="Times New Roman" pitchFamily="18" charset="0"/>
            </a:endParaRPr>
          </a:p>
        </p:txBody>
      </p:sp>
      <p:sp>
        <p:nvSpPr>
          <p:cNvPr id="5" name="TextBox 4"/>
          <p:cNvSpPr txBox="1"/>
          <p:nvPr/>
        </p:nvSpPr>
        <p:spPr>
          <a:xfrm>
            <a:off x="780257" y="3593341"/>
            <a:ext cx="7896199" cy="3108543"/>
          </a:xfrm>
          <a:prstGeom prst="rect">
            <a:avLst/>
          </a:prstGeom>
          <a:noFill/>
        </p:spPr>
        <p:txBody>
          <a:bodyPr wrap="square" rtlCol="0">
            <a:spAutoFit/>
          </a:bodyPr>
          <a:lstStyle/>
          <a:p>
            <a:r>
              <a:rPr lang="en-GB" sz="2800" b="1" dirty="0">
                <a:latin typeface="Times New Roman" pitchFamily="18" charset="0"/>
                <a:cs typeface="Times New Roman" pitchFamily="18" charset="0"/>
              </a:rPr>
              <a:t>*</a:t>
            </a:r>
            <a:r>
              <a:rPr lang="en-GB" sz="2800" b="1" dirty="0" err="1">
                <a:latin typeface="Times New Roman" pitchFamily="18" charset="0"/>
                <a:cs typeface="Times New Roman" pitchFamily="18" charset="0"/>
              </a:rPr>
              <a:t>Đối</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với</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bài</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học</a:t>
            </a:r>
            <a:r>
              <a:rPr lang="en-GB" sz="2800" b="1" dirty="0">
                <a:latin typeface="Times New Roman" pitchFamily="18" charset="0"/>
                <a:cs typeface="Times New Roman" pitchFamily="18" charset="0"/>
              </a:rPr>
              <a:t> ở </a:t>
            </a:r>
            <a:r>
              <a:rPr lang="en-GB" sz="2800" b="1" dirty="0" err="1">
                <a:latin typeface="Times New Roman" pitchFamily="18" charset="0"/>
                <a:cs typeface="Times New Roman" pitchFamily="18" charset="0"/>
              </a:rPr>
              <a:t>tiết</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học</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tiếp</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theo</a:t>
            </a:r>
            <a:r>
              <a:rPr lang="en-GB" sz="2800" b="1" dirty="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Chuẩn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ngót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mỗi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20 </a:t>
            </a:r>
            <a:r>
              <a:rPr lang="en-US" sz="2800" dirty="0" err="1">
                <a:latin typeface="Times New Roman" pitchFamily="18" charset="0"/>
                <a:cs typeface="Times New Roman" pitchFamily="18" charset="0"/>
              </a:rPr>
              <a:t>cành</a:t>
            </a:r>
            <a:r>
              <a:rPr lang="en-US" sz="2800" dirty="0">
                <a:latin typeface="Times New Roman" pitchFamily="18" charset="0"/>
                <a:cs typeface="Times New Roman" pitchFamily="18" charset="0"/>
              </a:rPr>
              <a:t>.</a:t>
            </a:r>
            <a:r>
              <a:rPr lang="en-GB" sz="2800" dirty="0">
                <a:latin typeface="Times New Roman" pitchFamily="18" charset="0"/>
                <a:cs typeface="Times New Roman" pitchFamily="18" charset="0"/>
              </a:rPr>
              <a:t>  </a:t>
            </a:r>
          </a:p>
          <a:p>
            <a:r>
              <a:rPr lang="en-US" sz="2800" dirty="0">
                <a:latin typeface="Times New Roman" pitchFamily="18" charset="0"/>
                <a:cs typeface="Times New Roman" pitchFamily="18" charset="0"/>
              </a:rPr>
              <a:t>- Dao, </a:t>
            </a:r>
            <a:r>
              <a:rPr lang="en-US" sz="2800" dirty="0" err="1">
                <a:latin typeface="Times New Roman" pitchFamily="18" charset="0"/>
                <a:cs typeface="Times New Roman" pitchFamily="18" charset="0"/>
              </a:rPr>
              <a:t>kéo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rễ</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xốp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hoặc</a:t>
            </a:r>
            <a:r>
              <a:rPr lang="en-US" sz="2800" dirty="0">
                <a:latin typeface="Times New Roman" pitchFamily="18" charset="0"/>
                <a:cs typeface="Times New Roman" pitchFamily="18" charset="0"/>
              </a:rPr>
              <a:t> can </a:t>
            </a:r>
            <a:r>
              <a:rPr lang="en-US" sz="2800" dirty="0" err="1">
                <a:latin typeface="Times New Roman" pitchFamily="18" charset="0"/>
                <a:cs typeface="Times New Roman" pitchFamily="18" charset="0"/>
              </a:rPr>
              <a:t>nhựa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qua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a:t>
            </a:r>
            <a:endParaRPr lang="en-GB" sz="2800" dirty="0">
              <a:latin typeface="Times New Roman" pitchFamily="18" charset="0"/>
              <a:cs typeface="Times New Roman"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8" descr="9"/>
          <p:cNvPicPr>
            <a:picLocks noChangeAspect="1" noChangeArrowheads="1"/>
          </p:cNvPicPr>
          <p:nvPr/>
        </p:nvPicPr>
        <p:blipFill>
          <a:blip r:embed="rId2"/>
          <a:srcRect/>
          <a:stretch>
            <a:fillRect/>
          </a:stretch>
        </p:blipFill>
        <p:spPr bwMode="auto">
          <a:xfrm>
            <a:off x="5072066" y="1500174"/>
            <a:ext cx="3276600" cy="3571900"/>
          </a:xfrm>
          <a:prstGeom prst="rect">
            <a:avLst/>
          </a:prstGeom>
          <a:noFill/>
        </p:spPr>
      </p:pic>
      <p:pic>
        <p:nvPicPr>
          <p:cNvPr id="1026" name="Picture 2" descr="C:\Users\user\Pictures\giam canh.jpg"/>
          <p:cNvPicPr>
            <a:picLocks noChangeAspect="1" noChangeArrowheads="1"/>
          </p:cNvPicPr>
          <p:nvPr/>
        </p:nvPicPr>
        <p:blipFill>
          <a:blip r:embed="rId3"/>
          <a:srcRect/>
          <a:stretch>
            <a:fillRect/>
          </a:stretch>
        </p:blipFill>
        <p:spPr bwMode="auto">
          <a:xfrm>
            <a:off x="285720" y="1500174"/>
            <a:ext cx="4071966" cy="3000396"/>
          </a:xfrm>
          <a:prstGeom prst="rect">
            <a:avLst/>
          </a:prstGeom>
          <a:noFill/>
        </p:spPr>
      </p:pic>
      <p:pic>
        <p:nvPicPr>
          <p:cNvPr id="1027" name="Picture 3" descr="C:\Users\user\Pictures\giam canh1.jpg"/>
          <p:cNvPicPr>
            <a:picLocks noChangeAspect="1" noChangeArrowheads="1"/>
          </p:cNvPicPr>
          <p:nvPr/>
        </p:nvPicPr>
        <p:blipFill>
          <a:blip r:embed="rId4"/>
          <a:srcRect/>
          <a:stretch>
            <a:fillRect/>
          </a:stretch>
        </p:blipFill>
        <p:spPr bwMode="auto">
          <a:xfrm>
            <a:off x="285720" y="4571984"/>
            <a:ext cx="4071966" cy="2286016"/>
          </a:xfrm>
          <a:prstGeom prst="rect">
            <a:avLst/>
          </a:prstGeom>
          <a:noFill/>
        </p:spPr>
      </p:pic>
      <p:sp>
        <p:nvSpPr>
          <p:cNvPr id="9" name="Rectangle 8"/>
          <p:cNvSpPr/>
          <p:nvPr/>
        </p:nvSpPr>
        <p:spPr>
          <a:xfrm>
            <a:off x="5429256" y="5429264"/>
            <a:ext cx="2714644"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solidFill>
                  <a:schemeClr val="tx1"/>
                </a:solidFill>
                <a:latin typeface="Times New Roman" pitchFamily="18" charset="0"/>
                <a:cs typeface="Times New Roman" pitchFamily="18" charset="0"/>
              </a:rPr>
              <a:t>Giâm cành</a:t>
            </a:r>
          </a:p>
        </p:txBody>
      </p:sp>
    </p:spTree>
    <p:extLst>
      <p:ext uri="{BB962C8B-B14F-4D97-AF65-F5344CB8AC3E}">
        <p14:creationId xmlns:p14="http://schemas.microsoft.com/office/powerpoint/2010/main" val="2449470520"/>
      </p:ext>
    </p:extLst>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Pictures\gcxt.jpg"/>
          <p:cNvPicPr>
            <a:picLocks noChangeAspect="1" noChangeArrowheads="1"/>
          </p:cNvPicPr>
          <p:nvPr/>
        </p:nvPicPr>
        <p:blipFill>
          <a:blip r:embed="rId2"/>
          <a:srcRect/>
          <a:stretch>
            <a:fillRect/>
          </a:stretch>
        </p:blipFill>
        <p:spPr bwMode="auto">
          <a:xfrm>
            <a:off x="5143504" y="1714488"/>
            <a:ext cx="4000496" cy="2214578"/>
          </a:xfrm>
          <a:prstGeom prst="rect">
            <a:avLst/>
          </a:prstGeom>
          <a:noFill/>
        </p:spPr>
      </p:pic>
      <p:pic>
        <p:nvPicPr>
          <p:cNvPr id="2052" name="Picture 4" descr="C:\Users\user\Pictures\ghep canh mit.jpg"/>
          <p:cNvPicPr>
            <a:picLocks noChangeAspect="1" noChangeArrowheads="1"/>
          </p:cNvPicPr>
          <p:nvPr/>
        </p:nvPicPr>
        <p:blipFill>
          <a:blip r:embed="rId3"/>
          <a:srcRect/>
          <a:stretch>
            <a:fillRect/>
          </a:stretch>
        </p:blipFill>
        <p:spPr bwMode="auto">
          <a:xfrm>
            <a:off x="0" y="4429132"/>
            <a:ext cx="4090968" cy="2428868"/>
          </a:xfrm>
          <a:prstGeom prst="rect">
            <a:avLst/>
          </a:prstGeom>
          <a:noFill/>
        </p:spPr>
      </p:pic>
      <p:pic>
        <p:nvPicPr>
          <p:cNvPr id="2053" name="Picture 5" descr="C:\Users\user\Pictures\gcnc.jpg"/>
          <p:cNvPicPr>
            <a:picLocks noChangeAspect="1" noChangeArrowheads="1"/>
          </p:cNvPicPr>
          <p:nvPr/>
        </p:nvPicPr>
        <p:blipFill>
          <a:blip r:embed="rId4"/>
          <a:srcRect/>
          <a:stretch>
            <a:fillRect/>
          </a:stretch>
        </p:blipFill>
        <p:spPr bwMode="auto">
          <a:xfrm>
            <a:off x="5143504" y="4071942"/>
            <a:ext cx="4000496" cy="2786058"/>
          </a:xfrm>
          <a:prstGeom prst="rect">
            <a:avLst/>
          </a:prstGeom>
          <a:noFill/>
        </p:spPr>
      </p:pic>
      <p:sp>
        <p:nvSpPr>
          <p:cNvPr id="8" name="Rectangle 7"/>
          <p:cNvSpPr/>
          <p:nvPr/>
        </p:nvSpPr>
        <p:spPr>
          <a:xfrm>
            <a:off x="4071934" y="2428868"/>
            <a:ext cx="1000132" cy="33575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Times New Roman" pitchFamily="18" charset="0"/>
                <a:cs typeface="Times New Roman" pitchFamily="18" charset="0"/>
              </a:rPr>
              <a:t>Ghép cành</a:t>
            </a:r>
          </a:p>
        </p:txBody>
      </p:sp>
      <p:pic>
        <p:nvPicPr>
          <p:cNvPr id="2054" name="Picture 6" descr="C:\Users\user\Pictures\gccx.jpg"/>
          <p:cNvPicPr>
            <a:picLocks noChangeAspect="1" noChangeArrowheads="1"/>
          </p:cNvPicPr>
          <p:nvPr/>
        </p:nvPicPr>
        <p:blipFill>
          <a:blip r:embed="rId5"/>
          <a:srcRect/>
          <a:stretch>
            <a:fillRect/>
          </a:stretch>
        </p:blipFill>
        <p:spPr bwMode="auto">
          <a:xfrm>
            <a:off x="0" y="1643050"/>
            <a:ext cx="3929058" cy="2643206"/>
          </a:xfrm>
          <a:prstGeom prst="rect">
            <a:avLst/>
          </a:prstGeom>
          <a:noFill/>
        </p:spPr>
      </p:pic>
    </p:spTree>
    <p:extLst>
      <p:ext uri="{BB962C8B-B14F-4D97-AF65-F5344CB8AC3E}">
        <p14:creationId xmlns:p14="http://schemas.microsoft.com/office/powerpoint/2010/main" val="589422639"/>
      </p:ext>
    </p:extLst>
  </p:cSld>
  <p:clrMapOvr>
    <a:masterClrMapping/>
  </p:clrMapOvr>
  <p:transition spd="med">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28596" y="6000768"/>
            <a:ext cx="2428892"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Times New Roman" pitchFamily="18" charset="0"/>
                <a:cs typeface="Times New Roman" pitchFamily="18" charset="0"/>
              </a:rPr>
              <a:t>Chiết cành </a:t>
            </a:r>
          </a:p>
        </p:txBody>
      </p:sp>
      <p:pic>
        <p:nvPicPr>
          <p:cNvPr id="11" name="Picture 2" descr="C:\Users\user\Pictures\chiet anh.jpg"/>
          <p:cNvPicPr>
            <a:picLocks noChangeAspect="1" noChangeArrowheads="1"/>
          </p:cNvPicPr>
          <p:nvPr/>
        </p:nvPicPr>
        <p:blipFill>
          <a:blip r:embed="rId2"/>
          <a:srcRect/>
          <a:stretch>
            <a:fillRect/>
          </a:stretch>
        </p:blipFill>
        <p:spPr bwMode="auto">
          <a:xfrm>
            <a:off x="0" y="1571612"/>
            <a:ext cx="7884368" cy="4143404"/>
          </a:xfrm>
          <a:prstGeom prst="rect">
            <a:avLst/>
          </a:prstGeom>
          <a:noFill/>
        </p:spPr>
      </p:pic>
    </p:spTree>
    <p:extLst>
      <p:ext uri="{BB962C8B-B14F-4D97-AF65-F5344CB8AC3E}">
        <p14:creationId xmlns:p14="http://schemas.microsoft.com/office/powerpoint/2010/main" val="416745577"/>
      </p:ext>
    </p:extLst>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Pictures\mo hinh.jpg"/>
          <p:cNvPicPr>
            <a:picLocks noChangeAspect="1" noChangeArrowheads="1"/>
          </p:cNvPicPr>
          <p:nvPr/>
        </p:nvPicPr>
        <p:blipFill>
          <a:blip r:embed="rId2"/>
          <a:srcRect/>
          <a:stretch>
            <a:fillRect/>
          </a:stretch>
        </p:blipFill>
        <p:spPr bwMode="auto">
          <a:xfrm>
            <a:off x="1907704" y="1196752"/>
            <a:ext cx="5286412" cy="1847850"/>
          </a:xfrm>
          <a:prstGeom prst="rect">
            <a:avLst/>
          </a:prstGeom>
          <a:noFill/>
        </p:spPr>
      </p:pic>
      <p:pic>
        <p:nvPicPr>
          <p:cNvPr id="6" name="Picture 4" descr="C:\Users\user\Pictures\nhan giong.jpg"/>
          <p:cNvPicPr>
            <a:picLocks noChangeAspect="1" noChangeArrowheads="1"/>
          </p:cNvPicPr>
          <p:nvPr/>
        </p:nvPicPr>
        <p:blipFill>
          <a:blip r:embed="rId3"/>
          <a:srcRect/>
          <a:stretch>
            <a:fillRect/>
          </a:stretch>
        </p:blipFill>
        <p:spPr bwMode="auto">
          <a:xfrm>
            <a:off x="1763688" y="3500438"/>
            <a:ext cx="2928958" cy="2286016"/>
          </a:xfrm>
          <a:prstGeom prst="rect">
            <a:avLst/>
          </a:prstGeom>
          <a:noFill/>
        </p:spPr>
      </p:pic>
      <p:pic>
        <p:nvPicPr>
          <p:cNvPr id="7" name="Picture 25" descr="larger_dae1348204306[1]"/>
          <p:cNvPicPr>
            <a:picLocks noChangeAspect="1" noChangeArrowheads="1"/>
          </p:cNvPicPr>
          <p:nvPr/>
        </p:nvPicPr>
        <p:blipFill>
          <a:blip r:embed="rId4"/>
          <a:srcRect/>
          <a:stretch>
            <a:fillRect/>
          </a:stretch>
        </p:blipFill>
        <p:spPr bwMode="auto">
          <a:xfrm>
            <a:off x="5214942" y="3500438"/>
            <a:ext cx="2104762" cy="3143248"/>
          </a:xfrm>
          <a:prstGeom prst="rect">
            <a:avLst/>
          </a:prstGeom>
          <a:noFill/>
          <a:ln w="9525">
            <a:noFill/>
            <a:miter lim="800000"/>
            <a:headEnd/>
            <a:tailEnd/>
          </a:ln>
        </p:spPr>
      </p:pic>
      <p:sp>
        <p:nvSpPr>
          <p:cNvPr id="8" name="Rectangle 7"/>
          <p:cNvSpPr/>
          <p:nvPr/>
        </p:nvSpPr>
        <p:spPr>
          <a:xfrm>
            <a:off x="4143372" y="5929330"/>
            <a:ext cx="2143140" cy="714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latin typeface="Times New Roman" pitchFamily="18" charset="0"/>
                <a:cs typeface="Times New Roman" pitchFamily="18" charset="0"/>
              </a:rPr>
              <a:t>Nuôi</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cấy</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mô</a:t>
            </a:r>
            <a:endParaRPr lang="en-GB" sz="2400" dirty="0">
              <a:latin typeface="Times New Roman" pitchFamily="18" charset="0"/>
              <a:cs typeface="Times New Roman" pitchFamily="18" charset="0"/>
            </a:endParaRPr>
          </a:p>
        </p:txBody>
      </p:sp>
    </p:spTree>
    <p:extLst>
      <p:ext uri="{BB962C8B-B14F-4D97-AF65-F5344CB8AC3E}">
        <p14:creationId xmlns:p14="http://schemas.microsoft.com/office/powerpoint/2010/main" val="2626902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4"/>
          <p:cNvSpPr>
            <a:spLocks noChangeArrowheads="1" noChangeShapeType="1" noTextEdit="1"/>
          </p:cNvSpPr>
          <p:nvPr/>
        </p:nvSpPr>
        <p:spPr bwMode="auto">
          <a:xfrm>
            <a:off x="685800" y="457200"/>
            <a:ext cx="7620000" cy="6629400"/>
          </a:xfrm>
          <a:prstGeom prst="rect">
            <a:avLst/>
          </a:prstGeom>
        </p:spPr>
        <p:txBody>
          <a:bodyPr spcFirstLastPara="1" wrap="none" fromWordArt="1">
            <a:prstTxWarp prst="textButton">
              <a:avLst>
                <a:gd name="adj" fmla="val 9827244"/>
              </a:avLst>
            </a:prstTxWarp>
            <a:scene3d>
              <a:camera prst="legacyPerspectiveBottom"/>
              <a:lightRig rig="legacyNormal3" dir="l"/>
            </a:scene3d>
            <a:sp3d extrusionH="887400" prstMaterial="legacyMatte">
              <a:extrusionClr>
                <a:schemeClr val="bg1"/>
              </a:extrusionClr>
            </a:sp3d>
          </a:bodyPr>
          <a:lstStyle/>
          <a:p>
            <a:r>
              <a:rPr lang="vi-VN" sz="1400" b="1" kern="10" dirty="0">
                <a:ln w="9525">
                  <a:round/>
                  <a:headEnd/>
                  <a:tailEnd/>
                </a:ln>
                <a:gradFill rotWithShape="1">
                  <a:gsLst>
                    <a:gs pos="0">
                      <a:srgbClr val="FF0000"/>
                    </a:gs>
                    <a:gs pos="100000">
                      <a:srgbClr val="E3CB1D"/>
                    </a:gs>
                  </a:gsLst>
                  <a:lin ang="5400000" scaled="1"/>
                </a:gradFill>
                <a:latin typeface="Times New Roman"/>
                <a:cs typeface="Times New Roman"/>
              </a:rPr>
              <a:t> </a:t>
            </a:r>
            <a:r>
              <a:rPr lang="en-US" sz="1400" dirty="0" err="1">
                <a:solidFill>
                  <a:srgbClr val="FF0000"/>
                </a:solidFill>
                <a:latin typeface="Times New Roman" pitchFamily="18" charset="0"/>
                <a:cs typeface="Times New Roman" pitchFamily="18" charset="0"/>
              </a:rPr>
              <a:t>Chúc</a:t>
            </a:r>
            <a:r>
              <a:rPr lang="en-US" sz="1400" dirty="0">
                <a:solidFill>
                  <a:srgbClr val="FF0000"/>
                </a:solidFill>
                <a:latin typeface="Times New Roman" pitchFamily="18" charset="0"/>
                <a:cs typeface="Times New Roman" pitchFamily="18" charset="0"/>
              </a:rPr>
              <a:t> </a:t>
            </a:r>
            <a:r>
              <a:rPr lang="en-US" sz="1400" dirty="0" err="1">
                <a:solidFill>
                  <a:srgbClr val="FF0000"/>
                </a:solidFill>
                <a:latin typeface="Times New Roman" pitchFamily="18" charset="0"/>
                <a:cs typeface="Times New Roman" pitchFamily="18" charset="0"/>
              </a:rPr>
              <a:t>quý</a:t>
            </a:r>
            <a:r>
              <a:rPr lang="en-US" sz="1400" dirty="0">
                <a:solidFill>
                  <a:srgbClr val="FF0000"/>
                </a:solidFill>
                <a:latin typeface="Times New Roman" pitchFamily="18" charset="0"/>
                <a:cs typeface="Times New Roman" pitchFamily="18" charset="0"/>
              </a:rPr>
              <a:t> </a:t>
            </a:r>
            <a:r>
              <a:rPr lang="en-US" sz="1400" dirty="0" err="1">
                <a:solidFill>
                  <a:srgbClr val="FF0000"/>
                </a:solidFill>
                <a:latin typeface="Times New Roman" pitchFamily="18" charset="0"/>
                <a:cs typeface="Times New Roman" pitchFamily="18" charset="0"/>
              </a:rPr>
              <a:t>thầy</a:t>
            </a:r>
            <a:r>
              <a:rPr lang="en-US" sz="1400" dirty="0">
                <a:solidFill>
                  <a:srgbClr val="FF0000"/>
                </a:solidFill>
                <a:latin typeface="Times New Roman" pitchFamily="18" charset="0"/>
                <a:cs typeface="Times New Roman" pitchFamily="18" charset="0"/>
              </a:rPr>
              <a:t> </a:t>
            </a:r>
            <a:r>
              <a:rPr lang="en-US" sz="1400" dirty="0" err="1">
                <a:solidFill>
                  <a:srgbClr val="FF0000"/>
                </a:solidFill>
                <a:latin typeface="Times New Roman" pitchFamily="18" charset="0"/>
                <a:cs typeface="Times New Roman" pitchFamily="18" charset="0"/>
              </a:rPr>
              <a:t>cô</a:t>
            </a:r>
            <a:r>
              <a:rPr lang="en-US" sz="1400" dirty="0">
                <a:solidFill>
                  <a:srgbClr val="FF0000"/>
                </a:solidFill>
                <a:latin typeface="Times New Roman" pitchFamily="18" charset="0"/>
                <a:cs typeface="Times New Roman" pitchFamily="18" charset="0"/>
              </a:rPr>
              <a:t> </a:t>
            </a:r>
            <a:r>
              <a:rPr lang="en-US" sz="1400" dirty="0" err="1">
                <a:solidFill>
                  <a:srgbClr val="FF0000"/>
                </a:solidFill>
                <a:latin typeface="Times New Roman" pitchFamily="18" charset="0"/>
                <a:cs typeface="Times New Roman" pitchFamily="18" charset="0"/>
              </a:rPr>
              <a:t>sức</a:t>
            </a:r>
            <a:r>
              <a:rPr lang="en-US" sz="1400" dirty="0">
                <a:solidFill>
                  <a:srgbClr val="FF0000"/>
                </a:solidFill>
                <a:latin typeface="Times New Roman" pitchFamily="18" charset="0"/>
                <a:cs typeface="Times New Roman" pitchFamily="18" charset="0"/>
              </a:rPr>
              <a:t> </a:t>
            </a:r>
            <a:r>
              <a:rPr lang="en-US" sz="1400" dirty="0" err="1">
                <a:solidFill>
                  <a:srgbClr val="FF0000"/>
                </a:solidFill>
                <a:latin typeface="Times New Roman" pitchFamily="18" charset="0"/>
                <a:cs typeface="Times New Roman" pitchFamily="18" charset="0"/>
              </a:rPr>
              <a:t>khẻo</a:t>
            </a:r>
            <a:r>
              <a:rPr lang="en-US" sz="1400" dirty="0">
                <a:solidFill>
                  <a:srgbClr val="FF0000"/>
                </a:solidFill>
                <a:latin typeface="Times New Roman" pitchFamily="18" charset="0"/>
                <a:cs typeface="Times New Roman" pitchFamily="18" charset="0"/>
              </a:rPr>
              <a:t>, </a:t>
            </a:r>
            <a:r>
              <a:rPr lang="en-US" sz="1400" dirty="0" err="1">
                <a:solidFill>
                  <a:srgbClr val="FF0000"/>
                </a:solidFill>
                <a:latin typeface="Times New Roman" pitchFamily="18" charset="0"/>
                <a:cs typeface="Times New Roman" pitchFamily="18" charset="0"/>
              </a:rPr>
              <a:t>chúc</a:t>
            </a:r>
            <a:r>
              <a:rPr lang="en-US" sz="1400" dirty="0">
                <a:solidFill>
                  <a:srgbClr val="FF0000"/>
                </a:solidFill>
                <a:latin typeface="Times New Roman" pitchFamily="18" charset="0"/>
                <a:cs typeface="Times New Roman" pitchFamily="18" charset="0"/>
              </a:rPr>
              <a:t> </a:t>
            </a:r>
            <a:r>
              <a:rPr lang="en-US" sz="1400" dirty="0" err="1">
                <a:solidFill>
                  <a:srgbClr val="FF0000"/>
                </a:solidFill>
                <a:latin typeface="Times New Roman" pitchFamily="18" charset="0"/>
                <a:cs typeface="Times New Roman" pitchFamily="18" charset="0"/>
              </a:rPr>
              <a:t>các</a:t>
            </a:r>
            <a:r>
              <a:rPr lang="en-US" sz="1400" dirty="0">
                <a:solidFill>
                  <a:srgbClr val="FF0000"/>
                </a:solidFill>
                <a:latin typeface="Times New Roman" pitchFamily="18" charset="0"/>
                <a:cs typeface="Times New Roman" pitchFamily="18" charset="0"/>
              </a:rPr>
              <a:t> </a:t>
            </a:r>
            <a:r>
              <a:rPr lang="en-US" sz="1400" dirty="0" err="1">
                <a:solidFill>
                  <a:srgbClr val="FF0000"/>
                </a:solidFill>
                <a:latin typeface="Times New Roman" pitchFamily="18" charset="0"/>
                <a:cs typeface="Times New Roman" pitchFamily="18" charset="0"/>
              </a:rPr>
              <a:t>em</a:t>
            </a:r>
            <a:r>
              <a:rPr lang="en-US" sz="1400" dirty="0">
                <a:solidFill>
                  <a:srgbClr val="FF0000"/>
                </a:solidFill>
                <a:latin typeface="Times New Roman" pitchFamily="18" charset="0"/>
                <a:cs typeface="Times New Roman" pitchFamily="18" charset="0"/>
              </a:rPr>
              <a:t> </a:t>
            </a:r>
            <a:r>
              <a:rPr lang="en-US" sz="1400" dirty="0" err="1">
                <a:solidFill>
                  <a:srgbClr val="FF0000"/>
                </a:solidFill>
                <a:latin typeface="Times New Roman" pitchFamily="18" charset="0"/>
                <a:cs typeface="Times New Roman" pitchFamily="18" charset="0"/>
              </a:rPr>
              <a:t>học</a:t>
            </a:r>
            <a:r>
              <a:rPr lang="en-US" sz="1400" dirty="0">
                <a:solidFill>
                  <a:srgbClr val="FF0000"/>
                </a:solidFill>
                <a:latin typeface="Times New Roman" pitchFamily="18" charset="0"/>
                <a:cs typeface="Times New Roman" pitchFamily="18" charset="0"/>
              </a:rPr>
              <a:t> </a:t>
            </a:r>
            <a:r>
              <a:rPr lang="en-US" sz="1400" dirty="0" err="1">
                <a:solidFill>
                  <a:srgbClr val="FF0000"/>
                </a:solidFill>
                <a:latin typeface="Times New Roman" pitchFamily="18" charset="0"/>
                <a:cs typeface="Times New Roman" pitchFamily="18" charset="0"/>
              </a:rPr>
              <a:t>tốt</a:t>
            </a:r>
            <a:endParaRPr lang="en-US" sz="1400" dirty="0">
              <a:solidFill>
                <a:srgbClr val="FF0000"/>
              </a:solidFill>
              <a:latin typeface="Times New Roman" pitchFamily="18" charset="0"/>
              <a:cs typeface="Times New Roman" pitchFamily="18" charset="0"/>
            </a:endParaRPr>
          </a:p>
        </p:txBody>
      </p:sp>
      <p:pic>
        <p:nvPicPr>
          <p:cNvPr id="5" name="Picture 4" descr="j_007_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32546"/>
            <a:ext cx="6091451" cy="4625454"/>
          </a:xfrm>
          <a:prstGeom prst="rect">
            <a:avLst/>
          </a:prstGeom>
          <a:solidFill>
            <a:srgbClr val="3333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2364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8" name="Picture 4" descr="Nêu các phương pháp nhân giống vô tính đổi với cây trồ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73016"/>
            <a:ext cx="3779912" cy="2387603"/>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8" descr="Kỹ Thuật Giâm Cành &quot;hiệu quả nhất&quot; cho bà con nông dâ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Kỹ Thuật Giâm Cành &quot;hiệu quả nhất&quot; cho bà con nông dâ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96409"/>
            <a:ext cx="3779912" cy="2227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utoShape 13" descr="Ghép mắt nhỏ có gỗ – kỹ thuật ghép quả bưởi - YouTub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1" y="696408"/>
            <a:ext cx="3923928" cy="2227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16" descr="Hiện nay phương pháp nhân giống vô tính nào có hiệu quả nhất trong sản xuất  nông nghiệp? Tại sao? Ví dụ minh họa. - Điểm chuẩn lớp 10 (SKGV)-Airdrop,  Claim, ID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1"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0752" y="3645023"/>
            <a:ext cx="3893247" cy="2448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Times New Roman" pitchFamily="18" charset="0"/>
                <a:cs typeface="Times New Roman" pitchFamily="18" charset="0"/>
              </a:rPr>
              <a:t>MỘT SỐ KĨ THUẬT NHÂN GIỐNG VÔ TÍNH CÂY TRỒNG</a:t>
            </a:r>
          </a:p>
        </p:txBody>
      </p:sp>
      <p:sp>
        <p:nvSpPr>
          <p:cNvPr id="13" name="Rounded Rectangle 12"/>
          <p:cNvSpPr/>
          <p:nvPr/>
        </p:nvSpPr>
        <p:spPr>
          <a:xfrm>
            <a:off x="1012785" y="3034837"/>
            <a:ext cx="3086745" cy="432048"/>
          </a:xfrm>
          <a:prstGeom prst="round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300" b="1" dirty="0" err="1">
                <a:solidFill>
                  <a:srgbClr val="FF0000"/>
                </a:solidFill>
                <a:latin typeface="Times New Roman" pitchFamily="18" charset="0"/>
                <a:cs typeface="Times New Roman" pitchFamily="18" charset="0"/>
              </a:rPr>
              <a:t>Giâm</a:t>
            </a:r>
            <a:r>
              <a:rPr lang="en-US" sz="2300" b="1" dirty="0">
                <a:solidFill>
                  <a:srgbClr val="FF0000"/>
                </a:solidFill>
                <a:latin typeface="Times New Roman" pitchFamily="18" charset="0"/>
                <a:cs typeface="Times New Roman" pitchFamily="18" charset="0"/>
              </a:rPr>
              <a:t> </a:t>
            </a:r>
            <a:r>
              <a:rPr lang="en-US" sz="2300" b="1" dirty="0" err="1">
                <a:solidFill>
                  <a:srgbClr val="FF0000"/>
                </a:solidFill>
                <a:latin typeface="Times New Roman" pitchFamily="18" charset="0"/>
                <a:cs typeface="Times New Roman" pitchFamily="18" charset="0"/>
              </a:rPr>
              <a:t>cành</a:t>
            </a:r>
            <a:endParaRPr lang="en-US" sz="2300" b="1" dirty="0">
              <a:solidFill>
                <a:srgbClr val="FF0000"/>
              </a:solidFill>
              <a:latin typeface="Times New Roman" pitchFamily="18" charset="0"/>
              <a:cs typeface="Times New Roman" pitchFamily="18" charset="0"/>
            </a:endParaRPr>
          </a:p>
        </p:txBody>
      </p:sp>
      <p:sp>
        <p:nvSpPr>
          <p:cNvPr id="20" name="Rounded Rectangle 19"/>
          <p:cNvSpPr/>
          <p:nvPr/>
        </p:nvSpPr>
        <p:spPr>
          <a:xfrm>
            <a:off x="6300192" y="6167971"/>
            <a:ext cx="2366665" cy="432048"/>
          </a:xfrm>
          <a:prstGeom prst="round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300" b="1" dirty="0" err="1">
                <a:solidFill>
                  <a:srgbClr val="FF0000"/>
                </a:solidFill>
                <a:latin typeface="Times New Roman" pitchFamily="18" charset="0"/>
                <a:cs typeface="Times New Roman" pitchFamily="18" charset="0"/>
              </a:rPr>
              <a:t>Nuôi</a:t>
            </a:r>
            <a:r>
              <a:rPr lang="en-US" sz="2300" b="1" dirty="0">
                <a:solidFill>
                  <a:srgbClr val="FF0000"/>
                </a:solidFill>
                <a:latin typeface="Times New Roman" pitchFamily="18" charset="0"/>
                <a:cs typeface="Times New Roman" pitchFamily="18" charset="0"/>
              </a:rPr>
              <a:t> </a:t>
            </a:r>
            <a:r>
              <a:rPr lang="en-US" sz="2300" b="1" dirty="0" err="1">
                <a:solidFill>
                  <a:srgbClr val="FF0000"/>
                </a:solidFill>
                <a:latin typeface="Times New Roman" pitchFamily="18" charset="0"/>
                <a:cs typeface="Times New Roman" pitchFamily="18" charset="0"/>
              </a:rPr>
              <a:t>cấy</a:t>
            </a:r>
            <a:r>
              <a:rPr lang="en-US" sz="2300" b="1" dirty="0">
                <a:solidFill>
                  <a:srgbClr val="FF0000"/>
                </a:solidFill>
                <a:latin typeface="Times New Roman" pitchFamily="18" charset="0"/>
                <a:cs typeface="Times New Roman" pitchFamily="18" charset="0"/>
              </a:rPr>
              <a:t> </a:t>
            </a:r>
            <a:r>
              <a:rPr lang="en-US" sz="2300" b="1" dirty="0" err="1">
                <a:solidFill>
                  <a:srgbClr val="FF0000"/>
                </a:solidFill>
                <a:latin typeface="Times New Roman" pitchFamily="18" charset="0"/>
                <a:cs typeface="Times New Roman" pitchFamily="18" charset="0"/>
              </a:rPr>
              <a:t>mô</a:t>
            </a:r>
            <a:endParaRPr lang="en-US" sz="2300" b="1" dirty="0">
              <a:solidFill>
                <a:srgbClr val="FF0000"/>
              </a:solidFill>
              <a:latin typeface="Times New Roman" pitchFamily="18" charset="0"/>
              <a:cs typeface="Times New Roman" pitchFamily="18" charset="0"/>
            </a:endParaRPr>
          </a:p>
        </p:txBody>
      </p:sp>
      <p:sp>
        <p:nvSpPr>
          <p:cNvPr id="21" name="Rounded Rectangle 20"/>
          <p:cNvSpPr/>
          <p:nvPr/>
        </p:nvSpPr>
        <p:spPr>
          <a:xfrm>
            <a:off x="883588" y="6212366"/>
            <a:ext cx="2366665" cy="432048"/>
          </a:xfrm>
          <a:prstGeom prst="round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300" b="1" dirty="0" err="1">
                <a:solidFill>
                  <a:srgbClr val="FF0000"/>
                </a:solidFill>
                <a:latin typeface="Times New Roman" pitchFamily="18" charset="0"/>
                <a:cs typeface="Times New Roman" pitchFamily="18" charset="0"/>
              </a:rPr>
              <a:t>Chiết</a:t>
            </a:r>
            <a:r>
              <a:rPr lang="en-US" sz="2300" b="1" dirty="0">
                <a:solidFill>
                  <a:srgbClr val="FF0000"/>
                </a:solidFill>
                <a:latin typeface="Times New Roman" pitchFamily="18" charset="0"/>
                <a:cs typeface="Times New Roman" pitchFamily="18" charset="0"/>
              </a:rPr>
              <a:t> </a:t>
            </a:r>
            <a:r>
              <a:rPr lang="en-US" sz="2300" b="1" dirty="0" err="1">
                <a:solidFill>
                  <a:srgbClr val="FF0000"/>
                </a:solidFill>
                <a:latin typeface="Times New Roman" pitchFamily="18" charset="0"/>
                <a:cs typeface="Times New Roman" pitchFamily="18" charset="0"/>
              </a:rPr>
              <a:t>cành</a:t>
            </a:r>
            <a:endParaRPr lang="en-US" sz="2300" b="1" dirty="0">
              <a:solidFill>
                <a:srgbClr val="FF0000"/>
              </a:solidFill>
              <a:latin typeface="Times New Roman" pitchFamily="18" charset="0"/>
              <a:cs typeface="Times New Roman" pitchFamily="18" charset="0"/>
            </a:endParaRPr>
          </a:p>
        </p:txBody>
      </p:sp>
      <p:sp>
        <p:nvSpPr>
          <p:cNvPr id="22" name="Rounded Rectangle 21"/>
          <p:cNvSpPr/>
          <p:nvPr/>
        </p:nvSpPr>
        <p:spPr>
          <a:xfrm>
            <a:off x="6934806" y="3081484"/>
            <a:ext cx="1813658" cy="432048"/>
          </a:xfrm>
          <a:prstGeom prst="round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300" b="1" dirty="0" err="1">
                <a:solidFill>
                  <a:srgbClr val="FF0000"/>
                </a:solidFill>
                <a:latin typeface="Times New Roman" pitchFamily="18" charset="0"/>
                <a:cs typeface="Times New Roman" pitchFamily="18" charset="0"/>
              </a:rPr>
              <a:t>Ghép</a:t>
            </a:r>
            <a:endParaRPr lang="en-US" sz="2300" b="1" dirty="0">
              <a:solidFill>
                <a:srgbClr val="FF0000"/>
              </a:solidFill>
              <a:latin typeface="Times New Roman" pitchFamily="18" charset="0"/>
              <a:cs typeface="Times New Roman" pitchFamily="18" charset="0"/>
            </a:endParaRPr>
          </a:p>
        </p:txBody>
      </p:sp>
      <p:sp>
        <p:nvSpPr>
          <p:cNvPr id="2" name="TextBox 1"/>
          <p:cNvSpPr txBox="1"/>
          <p:nvPr/>
        </p:nvSpPr>
        <p:spPr>
          <a:xfrm>
            <a:off x="1490856" y="3052512"/>
            <a:ext cx="1152128" cy="369332"/>
          </a:xfrm>
          <a:prstGeom prst="rect">
            <a:avLst/>
          </a:prstGeom>
          <a:noFill/>
        </p:spPr>
        <p:txBody>
          <a:bodyPr wrap="square" rtlCol="0">
            <a:spAutoFit/>
          </a:bodyPr>
          <a:lstStyle/>
          <a:p>
            <a:r>
              <a:rPr lang="en-US" dirty="0" err="1">
                <a:latin typeface="Times New Roman" pitchFamily="18" charset="0"/>
                <a:cs typeface="Times New Roman" pitchFamily="18" charset="0"/>
              </a:rPr>
              <a:t>Hình</a:t>
            </a:r>
            <a:r>
              <a:rPr lang="en-US" dirty="0">
                <a:latin typeface="Times New Roman" pitchFamily="18" charset="0"/>
                <a:cs typeface="Times New Roman" pitchFamily="18" charset="0"/>
              </a:rPr>
              <a:t> A</a:t>
            </a:r>
          </a:p>
        </p:txBody>
      </p:sp>
      <p:sp>
        <p:nvSpPr>
          <p:cNvPr id="16" name="TextBox 15"/>
          <p:cNvSpPr txBox="1"/>
          <p:nvPr/>
        </p:nvSpPr>
        <p:spPr>
          <a:xfrm>
            <a:off x="6988300" y="3130933"/>
            <a:ext cx="1152128" cy="369332"/>
          </a:xfrm>
          <a:prstGeom prst="rect">
            <a:avLst/>
          </a:prstGeom>
          <a:noFill/>
        </p:spPr>
        <p:txBody>
          <a:bodyPr wrap="square" rtlCol="0">
            <a:spAutoFit/>
          </a:bodyPr>
          <a:lstStyle/>
          <a:p>
            <a:r>
              <a:rPr lang="en-US" dirty="0" err="1">
                <a:latin typeface="Times New Roman" pitchFamily="18" charset="0"/>
                <a:cs typeface="Times New Roman" pitchFamily="18" charset="0"/>
              </a:rPr>
              <a:t>Hình</a:t>
            </a:r>
            <a:r>
              <a:rPr lang="en-US" dirty="0">
                <a:latin typeface="Times New Roman" pitchFamily="18" charset="0"/>
                <a:cs typeface="Times New Roman" pitchFamily="18" charset="0"/>
              </a:rPr>
              <a:t> B</a:t>
            </a:r>
          </a:p>
        </p:txBody>
      </p:sp>
      <p:sp>
        <p:nvSpPr>
          <p:cNvPr id="17" name="TextBox 16"/>
          <p:cNvSpPr txBox="1"/>
          <p:nvPr/>
        </p:nvSpPr>
        <p:spPr>
          <a:xfrm>
            <a:off x="1325228" y="6199329"/>
            <a:ext cx="1152128" cy="369332"/>
          </a:xfrm>
          <a:prstGeom prst="rect">
            <a:avLst/>
          </a:prstGeom>
          <a:noFill/>
        </p:spPr>
        <p:txBody>
          <a:bodyPr wrap="square" rtlCol="0">
            <a:spAutoFit/>
          </a:bodyPr>
          <a:lstStyle/>
          <a:p>
            <a:r>
              <a:rPr lang="en-US" dirty="0" err="1">
                <a:latin typeface="Times New Roman" pitchFamily="18" charset="0"/>
                <a:cs typeface="Times New Roman" pitchFamily="18" charset="0"/>
              </a:rPr>
              <a:t>Hình</a:t>
            </a:r>
            <a:r>
              <a:rPr lang="en-US" dirty="0">
                <a:latin typeface="Times New Roman" pitchFamily="18" charset="0"/>
                <a:cs typeface="Times New Roman" pitchFamily="18" charset="0"/>
              </a:rPr>
              <a:t> C</a:t>
            </a:r>
          </a:p>
        </p:txBody>
      </p:sp>
      <p:sp>
        <p:nvSpPr>
          <p:cNvPr id="18" name="TextBox 17"/>
          <p:cNvSpPr txBox="1"/>
          <p:nvPr/>
        </p:nvSpPr>
        <p:spPr>
          <a:xfrm>
            <a:off x="6621311" y="6199329"/>
            <a:ext cx="1152128" cy="369332"/>
          </a:xfrm>
          <a:prstGeom prst="rect">
            <a:avLst/>
          </a:prstGeom>
          <a:noFill/>
        </p:spPr>
        <p:txBody>
          <a:bodyPr wrap="square" rtlCol="0">
            <a:spAutoFit/>
          </a:bodyPr>
          <a:lstStyle/>
          <a:p>
            <a:r>
              <a:rPr lang="en-US" dirty="0" err="1">
                <a:latin typeface="Times New Roman" pitchFamily="18" charset="0"/>
                <a:cs typeface="Times New Roman" pitchFamily="18" charset="0"/>
              </a:rPr>
              <a:t>Hình</a:t>
            </a:r>
            <a:r>
              <a:rPr lang="en-US" dirty="0">
                <a:latin typeface="Times New Roman" pitchFamily="18" charset="0"/>
                <a:cs typeface="Times New Roman" pitchFamily="18" charset="0"/>
              </a:rPr>
              <a:t> 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
                                        <p:tgtEl>
                                          <p:spTgt spid="2"/>
                                        </p:tgtEl>
                                      </p:cBhvr>
                                    </p:animEffect>
                                    <p:anim calcmode="lin" valueType="num">
                                      <p:cBhvr>
                                        <p:cTn id="8" dur="10" fill="hold"/>
                                        <p:tgtEl>
                                          <p:spTgt spid="2"/>
                                        </p:tgtEl>
                                        <p:attrNameLst>
                                          <p:attrName>ppt_x</p:attrName>
                                        </p:attrNameLst>
                                      </p:cBhvr>
                                      <p:tavLst>
                                        <p:tav tm="0">
                                          <p:val>
                                            <p:strVal val="#ppt_x"/>
                                          </p:val>
                                        </p:tav>
                                        <p:tav tm="100000">
                                          <p:val>
                                            <p:strVal val="#ppt_x"/>
                                          </p:val>
                                        </p:tav>
                                      </p:tavLst>
                                    </p:anim>
                                    <p:anim calcmode="lin" valueType="num">
                                      <p:cBhvr>
                                        <p:cTn id="9" dur="10" fill="hold"/>
                                        <p:tgtEl>
                                          <p:spTgt spid="2"/>
                                        </p:tgtEl>
                                        <p:attrNameLst>
                                          <p:attrName>ppt_y</p:attrName>
                                        </p:attrNameLst>
                                      </p:cBhvr>
                                      <p:tavLst>
                                        <p:tav tm="0">
                                          <p:val>
                                            <p:strVal val="#ppt_y+.1"/>
                                          </p:val>
                                        </p:tav>
                                        <p:tav tm="100000">
                                          <p:val>
                                            <p:strVal val="#ppt_y"/>
                                          </p:val>
                                        </p:tav>
                                      </p:tavLst>
                                    </p:anim>
                                  </p:childTnLst>
                                </p:cTn>
                              </p:par>
                              <p:par>
                                <p:cTn id="10" presetID="1"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par>
                                <p:cTn id="22" presetID="8" presetClass="exit" presetSubtype="32" fill="hold" grpId="1" nodeType="withEffect">
                                  <p:stCondLst>
                                    <p:cond delay="0"/>
                                  </p:stCondLst>
                                  <p:childTnLst>
                                    <p:animEffect transition="out" filter="diamond(out)">
                                      <p:cBhvr>
                                        <p:cTn id="23" dur="10"/>
                                        <p:tgtEl>
                                          <p:spTgt spid="2"/>
                                        </p:tgtEl>
                                      </p:cBhvr>
                                    </p:animEffect>
                                    <p:set>
                                      <p:cBhvr>
                                        <p:cTn id="24" dur="1" fill="hold">
                                          <p:stCondLst>
                                            <p:cond delay="9"/>
                                          </p:stCondLst>
                                        </p:cTn>
                                        <p:tgtEl>
                                          <p:spTgt spid="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par>
                                <p:cTn id="31" presetID="9" presetClass="exit" presetSubtype="0" fill="hold" grpId="1" nodeType="withEffect">
                                  <p:stCondLst>
                                    <p:cond delay="0"/>
                                  </p:stCondLst>
                                  <p:childTnLst>
                                    <p:animEffect transition="out" filter="dissolve">
                                      <p:cBhvr>
                                        <p:cTn id="32" dur="10"/>
                                        <p:tgtEl>
                                          <p:spTgt spid="16"/>
                                        </p:tgtEl>
                                      </p:cBhvr>
                                    </p:animEffect>
                                    <p:set>
                                      <p:cBhvr>
                                        <p:cTn id="33" dur="1" fill="hold">
                                          <p:stCondLst>
                                            <p:cond delay="9"/>
                                          </p:stCondLst>
                                        </p:cTn>
                                        <p:tgtEl>
                                          <p:spTgt spid="1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1+#ppt_h/2"/>
                                          </p:val>
                                        </p:tav>
                                        <p:tav tm="100000">
                                          <p:val>
                                            <p:strVal val="#ppt_y"/>
                                          </p:val>
                                        </p:tav>
                                      </p:tavLst>
                                    </p:anim>
                                  </p:childTnLst>
                                </p:cTn>
                              </p:par>
                              <p:par>
                                <p:cTn id="40" presetID="8" presetClass="exit" presetSubtype="32" fill="hold" grpId="1" nodeType="withEffect">
                                  <p:stCondLst>
                                    <p:cond delay="0"/>
                                  </p:stCondLst>
                                  <p:childTnLst>
                                    <p:animEffect transition="out" filter="diamond(out)">
                                      <p:cBhvr>
                                        <p:cTn id="41" dur="10"/>
                                        <p:tgtEl>
                                          <p:spTgt spid="17"/>
                                        </p:tgtEl>
                                      </p:cBhvr>
                                    </p:animEffect>
                                    <p:set>
                                      <p:cBhvr>
                                        <p:cTn id="42" dur="1" fill="hold">
                                          <p:stCondLst>
                                            <p:cond delay="9"/>
                                          </p:stCondLst>
                                        </p:cTn>
                                        <p:tgtEl>
                                          <p:spTgt spid="1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par>
                                <p:cTn id="49" presetID="8" presetClass="exit" presetSubtype="32" fill="hold" grpId="1" nodeType="withEffect">
                                  <p:stCondLst>
                                    <p:cond delay="0"/>
                                  </p:stCondLst>
                                  <p:childTnLst>
                                    <p:animEffect transition="out" filter="diamond(out)">
                                      <p:cBhvr>
                                        <p:cTn id="50" dur="10"/>
                                        <p:tgtEl>
                                          <p:spTgt spid="18"/>
                                        </p:tgtEl>
                                      </p:cBhvr>
                                    </p:animEffect>
                                    <p:set>
                                      <p:cBhvr>
                                        <p:cTn id="51" dur="1" fill="hold">
                                          <p:stCondLst>
                                            <p:cond delay="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P spid="21" grpId="0" animBg="1"/>
      <p:bldP spid="22" grpId="0" animBg="1"/>
      <p:bldP spid="2" grpId="0"/>
      <p:bldP spid="2" grpId="1"/>
      <p:bldP spid="16" grpId="0"/>
      <p:bldP spid="16" grpId="1"/>
      <p:bldP spid="17" grpId="0"/>
      <p:bldP spid="17" grpId="1"/>
      <p:bldP spid="18" grpId="0"/>
      <p:bldP spid="1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72532434"/>
              </p:ext>
            </p:extLst>
          </p:nvPr>
        </p:nvGraphicFramePr>
        <p:xfrm>
          <a:off x="827584" y="2078856"/>
          <a:ext cx="7560840" cy="2956560"/>
        </p:xfrm>
        <a:graphic>
          <a:graphicData uri="http://schemas.openxmlformats.org/drawingml/2006/table">
            <a:tbl>
              <a:tblPr firstRow="1" bandRow="1">
                <a:tableStyleId>{5C22544A-7EE6-4342-B048-85BDC9FD1C3A}</a:tableStyleId>
              </a:tblPr>
              <a:tblGrid>
                <a:gridCol w="3780420">
                  <a:extLst>
                    <a:ext uri="{9D8B030D-6E8A-4147-A177-3AD203B41FA5}">
                      <a16:colId xmlns:a16="http://schemas.microsoft.com/office/drawing/2014/main" val="20000"/>
                    </a:ext>
                  </a:extLst>
                </a:gridCol>
                <a:gridCol w="3780420">
                  <a:extLst>
                    <a:ext uri="{9D8B030D-6E8A-4147-A177-3AD203B41FA5}">
                      <a16:colId xmlns:a16="http://schemas.microsoft.com/office/drawing/2014/main" val="20001"/>
                    </a:ext>
                  </a:extLst>
                </a:gridCol>
              </a:tblGrid>
              <a:tr h="370840">
                <a:tc>
                  <a:txBody>
                    <a:bodyPr/>
                    <a:lstStyle/>
                    <a:p>
                      <a:pPr algn="ctr"/>
                      <a:r>
                        <a:rPr lang="en-US" sz="3600" dirty="0" err="1">
                          <a:solidFill>
                            <a:srgbClr val="FFFF00"/>
                          </a:solidFill>
                          <a:latin typeface="Times New Roman" pitchFamily="18" charset="0"/>
                          <a:cs typeface="Times New Roman" pitchFamily="18" charset="0"/>
                        </a:rPr>
                        <a:t>Bộ</a:t>
                      </a:r>
                      <a:r>
                        <a:rPr lang="en-US" sz="3600" baseline="0" dirty="0">
                          <a:solidFill>
                            <a:srgbClr val="FFFF00"/>
                          </a:solidFill>
                          <a:latin typeface="Times New Roman" pitchFamily="18" charset="0"/>
                          <a:cs typeface="Times New Roman" pitchFamily="18" charset="0"/>
                        </a:rPr>
                        <a:t> </a:t>
                      </a:r>
                      <a:r>
                        <a:rPr lang="en-US" sz="3600" baseline="0" dirty="0" err="1">
                          <a:solidFill>
                            <a:srgbClr val="FFFF00"/>
                          </a:solidFill>
                          <a:latin typeface="Times New Roman" pitchFamily="18" charset="0"/>
                          <a:cs typeface="Times New Roman" pitchFamily="18" charset="0"/>
                        </a:rPr>
                        <a:t>phận</a:t>
                      </a:r>
                      <a:r>
                        <a:rPr lang="en-US" sz="3600" baseline="0" dirty="0">
                          <a:solidFill>
                            <a:srgbClr val="FFFF00"/>
                          </a:solidFill>
                          <a:latin typeface="Times New Roman" pitchFamily="18" charset="0"/>
                          <a:cs typeface="Times New Roman" pitchFamily="18" charset="0"/>
                        </a:rPr>
                        <a:t> </a:t>
                      </a:r>
                      <a:r>
                        <a:rPr lang="en-US" sz="3600" baseline="0" dirty="0" err="1">
                          <a:solidFill>
                            <a:srgbClr val="FFFF00"/>
                          </a:solidFill>
                          <a:latin typeface="Times New Roman" pitchFamily="18" charset="0"/>
                          <a:cs typeface="Times New Roman" pitchFamily="18" charset="0"/>
                        </a:rPr>
                        <a:t>của</a:t>
                      </a:r>
                      <a:r>
                        <a:rPr lang="en-US" sz="3600" baseline="0" dirty="0">
                          <a:solidFill>
                            <a:srgbClr val="FFFF00"/>
                          </a:solidFill>
                          <a:latin typeface="Times New Roman" pitchFamily="18" charset="0"/>
                          <a:cs typeface="Times New Roman" pitchFamily="18" charset="0"/>
                        </a:rPr>
                        <a:t> </a:t>
                      </a:r>
                      <a:r>
                        <a:rPr lang="en-US" sz="3600" baseline="0" dirty="0" err="1">
                          <a:solidFill>
                            <a:srgbClr val="FFFF00"/>
                          </a:solidFill>
                          <a:latin typeface="Times New Roman" pitchFamily="18" charset="0"/>
                          <a:cs typeface="Times New Roman" pitchFamily="18" charset="0"/>
                        </a:rPr>
                        <a:t>cây</a:t>
                      </a:r>
                      <a:endParaRPr lang="en-US" sz="3600" dirty="0">
                        <a:solidFill>
                          <a:srgbClr val="FFFF00"/>
                        </a:solidFill>
                        <a:latin typeface="Times New Roman" pitchFamily="18" charset="0"/>
                        <a:cs typeface="Times New Roman" pitchFamily="18" charset="0"/>
                      </a:endParaRPr>
                    </a:p>
                  </a:txBody>
                  <a:tcPr/>
                </a:tc>
                <a:tc>
                  <a:txBody>
                    <a:bodyPr/>
                    <a:lstStyle/>
                    <a:p>
                      <a:pPr algn="ctr"/>
                      <a:r>
                        <a:rPr lang="en-US" sz="3600" dirty="0" err="1">
                          <a:solidFill>
                            <a:srgbClr val="FFFF00"/>
                          </a:solidFill>
                          <a:latin typeface="Times New Roman" pitchFamily="18" charset="0"/>
                          <a:cs typeface="Times New Roman" pitchFamily="18" charset="0"/>
                        </a:rPr>
                        <a:t>Loại</a:t>
                      </a:r>
                      <a:r>
                        <a:rPr lang="en-US" sz="3600" baseline="0" dirty="0">
                          <a:solidFill>
                            <a:srgbClr val="FFFF00"/>
                          </a:solidFill>
                          <a:latin typeface="Times New Roman" pitchFamily="18" charset="0"/>
                          <a:cs typeface="Times New Roman" pitchFamily="18" charset="0"/>
                        </a:rPr>
                        <a:t> </a:t>
                      </a:r>
                      <a:r>
                        <a:rPr lang="en-US" sz="3600" baseline="0" dirty="0" err="1">
                          <a:solidFill>
                            <a:srgbClr val="FFFF00"/>
                          </a:solidFill>
                          <a:latin typeface="Times New Roman" pitchFamily="18" charset="0"/>
                          <a:cs typeface="Times New Roman" pitchFamily="18" charset="0"/>
                        </a:rPr>
                        <a:t>cây</a:t>
                      </a:r>
                      <a:r>
                        <a:rPr lang="en-US" sz="3600" baseline="0" dirty="0">
                          <a:solidFill>
                            <a:srgbClr val="FFFF00"/>
                          </a:solidFill>
                          <a:latin typeface="Times New Roman" pitchFamily="18" charset="0"/>
                          <a:cs typeface="Times New Roman" pitchFamily="18" charset="0"/>
                        </a:rPr>
                        <a:t> </a:t>
                      </a:r>
                      <a:r>
                        <a:rPr lang="en-US" sz="3600" baseline="0" dirty="0" err="1">
                          <a:solidFill>
                            <a:srgbClr val="FFFF00"/>
                          </a:solidFill>
                          <a:latin typeface="Times New Roman" pitchFamily="18" charset="0"/>
                          <a:cs typeface="Times New Roman" pitchFamily="18" charset="0"/>
                        </a:rPr>
                        <a:t>trồng</a:t>
                      </a:r>
                      <a:endParaRPr lang="en-US" sz="3600" dirty="0">
                        <a:solidFill>
                          <a:srgbClr val="FFFF00"/>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a:endParaRPr lang="en-US" sz="3200"/>
                    </a:p>
                  </a:txBody>
                  <a:tcPr/>
                </a:tc>
                <a:tc>
                  <a:txBody>
                    <a:bodyPr/>
                    <a:lstStyle/>
                    <a:p>
                      <a:pPr algn="ctr"/>
                      <a:endParaRPr lang="en-US" sz="3200"/>
                    </a:p>
                  </a:txBody>
                  <a:tcPr/>
                </a:tc>
                <a:extLst>
                  <a:ext uri="{0D108BD9-81ED-4DB2-BD59-A6C34878D82A}">
                    <a16:rowId xmlns:a16="http://schemas.microsoft.com/office/drawing/2014/main" val="10001"/>
                  </a:ext>
                </a:extLst>
              </a:tr>
              <a:tr h="370840">
                <a:tc>
                  <a:txBody>
                    <a:bodyPr/>
                    <a:lstStyle/>
                    <a:p>
                      <a:pPr algn="ctr"/>
                      <a:endParaRPr lang="en-US" sz="3200"/>
                    </a:p>
                  </a:txBody>
                  <a:tcPr/>
                </a:tc>
                <a:tc>
                  <a:txBody>
                    <a:bodyPr/>
                    <a:lstStyle/>
                    <a:p>
                      <a:pPr algn="ctr"/>
                      <a:endParaRPr lang="en-US" sz="3200"/>
                    </a:p>
                  </a:txBody>
                  <a:tcPr/>
                </a:tc>
                <a:extLst>
                  <a:ext uri="{0D108BD9-81ED-4DB2-BD59-A6C34878D82A}">
                    <a16:rowId xmlns:a16="http://schemas.microsoft.com/office/drawing/2014/main" val="10002"/>
                  </a:ext>
                </a:extLst>
              </a:tr>
              <a:tr h="370840">
                <a:tc>
                  <a:txBody>
                    <a:bodyPr/>
                    <a:lstStyle/>
                    <a:p>
                      <a:pPr algn="ctr"/>
                      <a:endParaRPr lang="en-US" sz="3200"/>
                    </a:p>
                  </a:txBody>
                  <a:tcPr/>
                </a:tc>
                <a:tc>
                  <a:txBody>
                    <a:bodyPr/>
                    <a:lstStyle/>
                    <a:p>
                      <a:pPr algn="ctr"/>
                      <a:endParaRPr lang="en-US" sz="3200"/>
                    </a:p>
                  </a:txBody>
                  <a:tcPr/>
                </a:tc>
                <a:extLst>
                  <a:ext uri="{0D108BD9-81ED-4DB2-BD59-A6C34878D82A}">
                    <a16:rowId xmlns:a16="http://schemas.microsoft.com/office/drawing/2014/main" val="10003"/>
                  </a:ext>
                </a:extLst>
              </a:tr>
              <a:tr h="370840">
                <a:tc>
                  <a:txBody>
                    <a:bodyPr/>
                    <a:lstStyle/>
                    <a:p>
                      <a:pPr algn="ctr"/>
                      <a:endParaRPr lang="en-US" sz="3200" dirty="0"/>
                    </a:p>
                  </a:txBody>
                  <a:tcPr/>
                </a:tc>
                <a:tc>
                  <a:txBody>
                    <a:bodyPr/>
                    <a:lstStyle/>
                    <a:p>
                      <a:pPr algn="ctr"/>
                      <a:endParaRPr lang="en-US" sz="3200" dirty="0"/>
                    </a:p>
                  </a:txBody>
                  <a:tcPr/>
                </a:tc>
                <a:extLst>
                  <a:ext uri="{0D108BD9-81ED-4DB2-BD59-A6C34878D82A}">
                    <a16:rowId xmlns:a16="http://schemas.microsoft.com/office/drawing/2014/main" val="10004"/>
                  </a:ext>
                </a:extLst>
              </a:tr>
            </a:tbl>
          </a:graphicData>
        </a:graphic>
      </p:graphicFrame>
      <p:sp>
        <p:nvSpPr>
          <p:cNvPr id="2" name="TextBox 1"/>
          <p:cNvSpPr txBox="1"/>
          <p:nvPr/>
        </p:nvSpPr>
        <p:spPr>
          <a:xfrm>
            <a:off x="2411760" y="548680"/>
            <a:ext cx="4824536" cy="830997"/>
          </a:xfrm>
          <a:prstGeom prst="rect">
            <a:avLst/>
          </a:prstGeom>
          <a:noFill/>
        </p:spPr>
        <p:txBody>
          <a:bodyPr wrap="square" rtlCol="0">
            <a:spAutoFit/>
          </a:bodyPr>
          <a:lstStyle/>
          <a:p>
            <a:r>
              <a:rPr lang="en-US" sz="4800" dirty="0" err="1">
                <a:latin typeface="Times New Roman" pitchFamily="18" charset="0"/>
                <a:cs typeface="Times New Roman" pitchFamily="18" charset="0"/>
              </a:rPr>
              <a:t>Phiếu</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học</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tập</a:t>
            </a:r>
            <a:endParaRPr lang="en-US" sz="4800" dirty="0">
              <a:latin typeface="Times New Roman" pitchFamily="18" charset="0"/>
              <a:cs typeface="Times New Roman" pitchFamily="18" charset="0"/>
            </a:endParaRPr>
          </a:p>
        </p:txBody>
      </p:sp>
    </p:spTree>
    <p:extLst>
      <p:ext uri="{BB962C8B-B14F-4D97-AF65-F5344CB8AC3E}">
        <p14:creationId xmlns:p14="http://schemas.microsoft.com/office/powerpoint/2010/main" val="1361289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a:solidFill>
                  <a:srgbClr val="FF0000"/>
                </a:solidFill>
                <a:latin typeface="Times New Roman" pitchFamily="18" charset="0"/>
                <a:cs typeface="Times New Roman" pitchFamily="18" charset="0"/>
              </a:rPr>
              <a:t>I. </a:t>
            </a:r>
            <a:r>
              <a:rPr lang="en-GB" sz="2400" b="1" dirty="0" err="1">
                <a:solidFill>
                  <a:srgbClr val="FF0000"/>
                </a:solidFill>
                <a:latin typeface="Times New Roman" pitchFamily="18" charset="0"/>
                <a:cs typeface="Times New Roman" pitchFamily="18" charset="0"/>
              </a:rPr>
              <a:t>Khái</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niệm</a:t>
            </a:r>
            <a:endParaRPr lang="en-GB" sz="2400" b="1" dirty="0">
              <a:solidFill>
                <a:srgbClr val="FF0000"/>
              </a:solidFill>
              <a:latin typeface="Times New Roman" pitchFamily="18" charset="0"/>
              <a:cs typeface="Times New Roman" pitchFamily="18" charset="0"/>
            </a:endParaRPr>
          </a:p>
        </p:txBody>
      </p:sp>
      <p:sp>
        <p:nvSpPr>
          <p:cNvPr id="7" name="Content Placeholder 2"/>
          <p:cNvSpPr>
            <a:spLocks noGrp="1"/>
          </p:cNvSpPr>
          <p:nvPr>
            <p:ph idx="1"/>
          </p:nvPr>
        </p:nvSpPr>
        <p:spPr>
          <a:xfrm>
            <a:off x="270645" y="1052736"/>
            <a:ext cx="4949427" cy="1612512"/>
          </a:xfrm>
        </p:spPr>
        <p:txBody>
          <a:bodyPr>
            <a:noAutofit/>
          </a:bodyPr>
          <a:lstStyle/>
          <a:p>
            <a:pPr marL="0" indent="0" algn="just">
              <a:buNone/>
            </a:pPr>
            <a:r>
              <a:rPr lang="en-US" sz="2400" b="1" dirty="0">
                <a:latin typeface="Times New Roman" pitchFamily="18" charset="0"/>
                <a:cs typeface="Times New Roman" pitchFamily="18" charset="0"/>
              </a:rPr>
              <a:t>  - </a:t>
            </a:r>
            <a:r>
              <a:rPr lang="en-US" sz="2400" b="1" dirty="0" err="1">
                <a:latin typeface="Times New Roman" pitchFamily="18" charset="0"/>
                <a:cs typeface="Times New Roman" pitchFamily="18" charset="0"/>
              </a:rPr>
              <a:t>Nhân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vô</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tính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trồng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tiếp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từ</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dưỡng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rễ</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mẹ</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con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bằng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này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mang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đặc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điểm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mẹ</a:t>
            </a:r>
            <a:r>
              <a:rPr lang="en-US" sz="2400" b="1" dirty="0">
                <a:latin typeface="Times New Roman" pitchFamily="18" charset="0"/>
                <a:cs typeface="Times New Roman" pitchFamily="18" charset="0"/>
              </a:rPr>
              <a:t>.</a:t>
            </a: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a:latin typeface="Times New Roman" pitchFamily="18" charset="0"/>
                <a:cs typeface="Times New Roman" pitchFamily="18" charset="0"/>
              </a:rPr>
              <a:t>BÀI 5: NHÂN GIỐNG VÔ TÍNH CÂY TRỒNG</a:t>
            </a:r>
          </a:p>
        </p:txBody>
      </p:sp>
      <p:sp>
        <p:nvSpPr>
          <p:cNvPr id="9" name="Content Placeholder 2"/>
          <p:cNvSpPr txBox="1">
            <a:spLocks/>
          </p:cNvSpPr>
          <p:nvPr/>
        </p:nvSpPr>
        <p:spPr>
          <a:xfrm>
            <a:off x="264882" y="3868728"/>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400" b="1" dirty="0">
                <a:latin typeface="Times New Roman" pitchFamily="18" charset="0"/>
                <a:cs typeface="Times New Roman" pitchFamily="18" charset="0"/>
              </a:rPr>
              <a:t> -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này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áp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loại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cảnh</a:t>
            </a:r>
            <a:r>
              <a:rPr lang="en-US" sz="2400" b="1" dirty="0">
                <a:latin typeface="Times New Roman" pitchFamily="18" charset="0"/>
                <a:cs typeface="Times New Roman" pitchFamily="18" charset="0"/>
              </a:rPr>
              <a:t>,...</a:t>
            </a: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0333" y="2242423"/>
            <a:ext cx="3713667" cy="1474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60" y="583393"/>
            <a:ext cx="3714740" cy="1659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9261" y="3717032"/>
            <a:ext cx="3714739" cy="1539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260" y="5256138"/>
            <a:ext cx="3714739"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3"/>
                                        </p:tgtEl>
                                        <p:attrNameLst>
                                          <p:attrName>style.visibility</p:attrName>
                                        </p:attrNameLst>
                                      </p:cBhvr>
                                      <p:to>
                                        <p:strVal val="visible"/>
                                      </p:to>
                                    </p:set>
                                    <p:anim calcmode="lin" valueType="num">
                                      <p:cBhvr additive="base">
                                        <p:cTn id="13" dur="500" fill="hold"/>
                                        <p:tgtEl>
                                          <p:spTgt spid="2053"/>
                                        </p:tgtEl>
                                        <p:attrNameLst>
                                          <p:attrName>ppt_x</p:attrName>
                                        </p:attrNameLst>
                                      </p:cBhvr>
                                      <p:tavLst>
                                        <p:tav tm="0">
                                          <p:val>
                                            <p:strVal val="#ppt_x"/>
                                          </p:val>
                                        </p:tav>
                                        <p:tav tm="100000">
                                          <p:val>
                                            <p:strVal val="#ppt_x"/>
                                          </p:val>
                                        </p:tav>
                                      </p:tavLst>
                                    </p:anim>
                                    <p:anim calcmode="lin" valueType="num">
                                      <p:cBhvr additive="base">
                                        <p:cTn id="14" dur="500" fill="hold"/>
                                        <p:tgtEl>
                                          <p:spTgt spid="205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anim calcmode="lin" valueType="num">
                                      <p:cBhvr additive="base">
                                        <p:cTn id="17" dur="500" fill="hold"/>
                                        <p:tgtEl>
                                          <p:spTgt spid="2052"/>
                                        </p:tgtEl>
                                        <p:attrNameLst>
                                          <p:attrName>ppt_x</p:attrName>
                                        </p:attrNameLst>
                                      </p:cBhvr>
                                      <p:tavLst>
                                        <p:tav tm="0">
                                          <p:val>
                                            <p:strVal val="#ppt_x"/>
                                          </p:val>
                                        </p:tav>
                                        <p:tav tm="100000">
                                          <p:val>
                                            <p:strVal val="#ppt_x"/>
                                          </p:val>
                                        </p:tav>
                                      </p:tavLst>
                                    </p:anim>
                                    <p:anim calcmode="lin" valueType="num">
                                      <p:cBhvr additive="base">
                                        <p:cTn id="18" dur="500" fill="hold"/>
                                        <p:tgtEl>
                                          <p:spTgt spid="205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ppt_x"/>
                                          </p:val>
                                        </p:tav>
                                        <p:tav tm="100000">
                                          <p:val>
                                            <p:strVal val="#ppt_x"/>
                                          </p:val>
                                        </p:tav>
                                      </p:tavLst>
                                    </p:anim>
                                    <p:anim calcmode="lin" valueType="num">
                                      <p:cBhvr additive="base">
                                        <p:cTn id="22" dur="500" fill="hold"/>
                                        <p:tgtEl>
                                          <p:spTgt spid="205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055"/>
                                        </p:tgtEl>
                                        <p:attrNameLst>
                                          <p:attrName>style.visibility</p:attrName>
                                        </p:attrNameLst>
                                      </p:cBhvr>
                                      <p:to>
                                        <p:strVal val="visible"/>
                                      </p:to>
                                    </p:set>
                                    <p:anim calcmode="lin" valueType="num">
                                      <p:cBhvr additive="base">
                                        <p:cTn id="25" dur="500" fill="hold"/>
                                        <p:tgtEl>
                                          <p:spTgt spid="2055"/>
                                        </p:tgtEl>
                                        <p:attrNameLst>
                                          <p:attrName>ppt_x</p:attrName>
                                        </p:attrNameLst>
                                      </p:cBhvr>
                                      <p:tavLst>
                                        <p:tav tm="0">
                                          <p:val>
                                            <p:strVal val="#ppt_x"/>
                                          </p:val>
                                        </p:tav>
                                        <p:tav tm="100000">
                                          <p:val>
                                            <p:strVal val="#ppt_x"/>
                                          </p:val>
                                        </p:tav>
                                      </p:tavLst>
                                    </p:anim>
                                    <p:anim calcmode="lin" valueType="num">
                                      <p:cBhvr additive="base">
                                        <p:cTn id="26" dur="500" fill="hold"/>
                                        <p:tgtEl>
                                          <p:spTgt spid="205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a:solidFill>
                  <a:srgbClr val="FF0000"/>
                </a:solidFill>
                <a:latin typeface="Times New Roman" pitchFamily="18" charset="0"/>
                <a:cs typeface="Times New Roman" pitchFamily="18" charset="0"/>
              </a:rPr>
              <a:t>II. </a:t>
            </a:r>
            <a:r>
              <a:rPr lang="en-GB" sz="2400" b="1" dirty="0" err="1">
                <a:solidFill>
                  <a:srgbClr val="FF0000"/>
                </a:solidFill>
                <a:latin typeface="Times New Roman" pitchFamily="18" charset="0"/>
                <a:cs typeface="Times New Roman" pitchFamily="18" charset="0"/>
              </a:rPr>
              <a:t>Các</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phương</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pháp</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nhân</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giống</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vô</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tính</a:t>
            </a:r>
            <a:endParaRPr lang="en-GB" sz="2400" b="1" dirty="0">
              <a:solidFill>
                <a:srgbClr val="FF0000"/>
              </a:solidFill>
              <a:latin typeface="Times New Roman" pitchFamily="18" charset="0"/>
              <a:cs typeface="Times New Roman" pitchFamily="18" charset="0"/>
            </a:endParaRP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itle 1"/>
          <p:cNvSpPr txBox="1">
            <a:spLocks/>
          </p:cNvSpPr>
          <p:nvPr/>
        </p:nvSpPr>
        <p:spPr>
          <a:xfrm>
            <a:off x="326864" y="969205"/>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solidFill>
                  <a:srgbClr val="0070C0"/>
                </a:solidFill>
                <a:latin typeface="Times New Roman" pitchFamily="18" charset="0"/>
                <a:cs typeface="Times New Roman" pitchFamily="18" charset="0"/>
              </a:rPr>
              <a:t>1. </a:t>
            </a:r>
            <a:r>
              <a:rPr lang="en-GB" sz="2400" b="1" dirty="0" err="1">
                <a:solidFill>
                  <a:srgbClr val="0070C0"/>
                </a:solidFill>
                <a:latin typeface="Times New Roman" pitchFamily="18" charset="0"/>
                <a:cs typeface="Times New Roman" pitchFamily="18" charset="0"/>
              </a:rPr>
              <a:t>Giâm</a:t>
            </a:r>
            <a:r>
              <a:rPr lang="en-GB" sz="2400" b="1" dirty="0">
                <a:solidFill>
                  <a:srgbClr val="0070C0"/>
                </a:solidFill>
                <a:latin typeface="Times New Roman" pitchFamily="18" charset="0"/>
                <a:cs typeface="Times New Roman" pitchFamily="18" charset="0"/>
              </a:rPr>
              <a:t> </a:t>
            </a:r>
            <a:r>
              <a:rPr lang="en-GB" sz="2400" b="1" dirty="0" err="1">
                <a:solidFill>
                  <a:srgbClr val="0070C0"/>
                </a:solidFill>
                <a:latin typeface="Times New Roman" pitchFamily="18" charset="0"/>
                <a:cs typeface="Times New Roman" pitchFamily="18" charset="0"/>
              </a:rPr>
              <a:t>cành</a:t>
            </a:r>
            <a:endParaRPr lang="en-GB" sz="2400" b="1" dirty="0">
              <a:solidFill>
                <a:srgbClr val="0070C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864" y="2069604"/>
            <a:ext cx="4114800" cy="3447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091724"/>
            <a:ext cx="4032448" cy="3447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4661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 calcmode="lin" valueType="num">
                                      <p:cBhvr additive="base">
                                        <p:cTn id="18" dur="500" fill="hold"/>
                                        <p:tgtEl>
                                          <p:spTgt spid="3074"/>
                                        </p:tgtEl>
                                        <p:attrNameLst>
                                          <p:attrName>ppt_x</p:attrName>
                                        </p:attrNameLst>
                                      </p:cBhvr>
                                      <p:tavLst>
                                        <p:tav tm="0">
                                          <p:val>
                                            <p:strVal val="#ppt_x"/>
                                          </p:val>
                                        </p:tav>
                                        <p:tav tm="100000">
                                          <p:val>
                                            <p:strVal val="#ppt_x"/>
                                          </p:val>
                                        </p:tav>
                                      </p:tavLst>
                                    </p:anim>
                                    <p:anim calcmode="lin" valueType="num">
                                      <p:cBhvr additive="base">
                                        <p:cTn id="19" dur="500" fill="hold"/>
                                        <p:tgtEl>
                                          <p:spTgt spid="307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075"/>
                                        </p:tgtEl>
                                        <p:attrNameLst>
                                          <p:attrName>style.visibility</p:attrName>
                                        </p:attrNameLst>
                                      </p:cBhvr>
                                      <p:to>
                                        <p:strVal val="visible"/>
                                      </p:to>
                                    </p:set>
                                    <p:anim calcmode="lin" valueType="num">
                                      <p:cBhvr additive="base">
                                        <p:cTn id="22" dur="500" fill="hold"/>
                                        <p:tgtEl>
                                          <p:spTgt spid="3075"/>
                                        </p:tgtEl>
                                        <p:attrNameLst>
                                          <p:attrName>ppt_x</p:attrName>
                                        </p:attrNameLst>
                                      </p:cBhvr>
                                      <p:tavLst>
                                        <p:tav tm="0">
                                          <p:val>
                                            <p:strVal val="#ppt_x"/>
                                          </p:val>
                                        </p:tav>
                                        <p:tav tm="100000">
                                          <p:val>
                                            <p:strVal val="#ppt_x"/>
                                          </p:val>
                                        </p:tav>
                                      </p:tavLst>
                                    </p:anim>
                                    <p:anim calcmode="lin" valueType="num">
                                      <p:cBhvr additive="base">
                                        <p:cTn id="23"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a:solidFill>
                  <a:srgbClr val="FF0000"/>
                </a:solidFill>
                <a:latin typeface="Times New Roman" pitchFamily="18" charset="0"/>
                <a:cs typeface="Times New Roman" pitchFamily="18" charset="0"/>
              </a:rPr>
              <a:t>II. </a:t>
            </a:r>
            <a:r>
              <a:rPr lang="en-GB" sz="2400" b="1" dirty="0" err="1">
                <a:solidFill>
                  <a:srgbClr val="FF0000"/>
                </a:solidFill>
                <a:latin typeface="Times New Roman" pitchFamily="18" charset="0"/>
                <a:cs typeface="Times New Roman" pitchFamily="18" charset="0"/>
              </a:rPr>
              <a:t>Các</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phương</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pháp</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nhân</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giống</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vô</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tính</a:t>
            </a:r>
            <a:endParaRPr lang="en-GB" sz="2400" b="1" dirty="0">
              <a:solidFill>
                <a:srgbClr val="FF0000"/>
              </a:solidFill>
              <a:latin typeface="Times New Roman" pitchFamily="18" charset="0"/>
              <a:cs typeface="Times New Roman" pitchFamily="18" charset="0"/>
            </a:endParaRP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itle 1"/>
          <p:cNvSpPr txBox="1">
            <a:spLocks/>
          </p:cNvSpPr>
          <p:nvPr/>
        </p:nvSpPr>
        <p:spPr>
          <a:xfrm>
            <a:off x="326864" y="969205"/>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solidFill>
                  <a:srgbClr val="0070C0"/>
                </a:solidFill>
                <a:latin typeface="Times New Roman" pitchFamily="18" charset="0"/>
                <a:cs typeface="Times New Roman" pitchFamily="18" charset="0"/>
              </a:rPr>
              <a:t>2. </a:t>
            </a:r>
            <a:r>
              <a:rPr lang="en-GB" sz="2400" b="1" dirty="0" err="1">
                <a:solidFill>
                  <a:srgbClr val="0070C0"/>
                </a:solidFill>
                <a:latin typeface="Times New Roman" pitchFamily="18" charset="0"/>
                <a:cs typeface="Times New Roman" pitchFamily="18" charset="0"/>
              </a:rPr>
              <a:t>Ghép</a:t>
            </a:r>
            <a:endParaRPr lang="en-GB" sz="2400" b="1" dirty="0">
              <a:solidFill>
                <a:srgbClr val="0070C0"/>
              </a:solidFill>
              <a:latin typeface="Times New Roman" pitchFamily="18" charset="0"/>
              <a:cs typeface="Times New Roman" pitchFamily="18" charset="0"/>
            </a:endParaRPr>
          </a:p>
        </p:txBody>
      </p:sp>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8" name="Picture 2" descr="Các phương pháp và kỹ thuật ghép cây trồng hiệu quả nhất 2022 - Hoa Cảnh  Quang V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4" y="2407408"/>
            <a:ext cx="4327649" cy="361388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Cách ghép cây bưởi sử dụng phương pháp Ghép chồ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2407408"/>
            <a:ext cx="3844091" cy="3613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67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101"/>
                                        </p:tgtEl>
                                        <p:attrNameLst>
                                          <p:attrName>style.visibility</p:attrName>
                                        </p:attrNameLst>
                                      </p:cBhvr>
                                      <p:to>
                                        <p:strVal val="visible"/>
                                      </p:to>
                                    </p:set>
                                    <p:anim calcmode="lin" valueType="num">
                                      <p:cBhvr additive="base">
                                        <p:cTn id="17" dur="500" fill="hold"/>
                                        <p:tgtEl>
                                          <p:spTgt spid="4101"/>
                                        </p:tgtEl>
                                        <p:attrNameLst>
                                          <p:attrName>ppt_x</p:attrName>
                                        </p:attrNameLst>
                                      </p:cBhvr>
                                      <p:tavLst>
                                        <p:tav tm="0">
                                          <p:val>
                                            <p:strVal val="#ppt_x"/>
                                          </p:val>
                                        </p:tav>
                                        <p:tav tm="100000">
                                          <p:val>
                                            <p:strVal val="#ppt_x"/>
                                          </p:val>
                                        </p:tav>
                                      </p:tavLst>
                                    </p:anim>
                                    <p:anim calcmode="lin" valueType="num">
                                      <p:cBhvr additive="base">
                                        <p:cTn id="18"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a:solidFill>
                  <a:srgbClr val="FF0000"/>
                </a:solidFill>
                <a:latin typeface="Times New Roman" pitchFamily="18" charset="0"/>
                <a:cs typeface="Times New Roman" pitchFamily="18" charset="0"/>
              </a:rPr>
              <a:t>II. </a:t>
            </a:r>
            <a:r>
              <a:rPr lang="en-GB" sz="2400" b="1" dirty="0" err="1">
                <a:solidFill>
                  <a:srgbClr val="FF0000"/>
                </a:solidFill>
                <a:latin typeface="Times New Roman" pitchFamily="18" charset="0"/>
                <a:cs typeface="Times New Roman" pitchFamily="18" charset="0"/>
              </a:rPr>
              <a:t>Các</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phương</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pháp</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nhân</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giống</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vô</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tính</a:t>
            </a:r>
            <a:endParaRPr lang="en-GB" sz="2400" b="1" dirty="0">
              <a:solidFill>
                <a:srgbClr val="FF0000"/>
              </a:solidFill>
              <a:latin typeface="Times New Roman" pitchFamily="18" charset="0"/>
              <a:cs typeface="Times New Roman" pitchFamily="18" charset="0"/>
            </a:endParaRP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itle 1"/>
          <p:cNvSpPr txBox="1">
            <a:spLocks/>
          </p:cNvSpPr>
          <p:nvPr/>
        </p:nvSpPr>
        <p:spPr>
          <a:xfrm>
            <a:off x="326864" y="969205"/>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solidFill>
                  <a:srgbClr val="0070C0"/>
                </a:solidFill>
                <a:latin typeface="Times New Roman" pitchFamily="18" charset="0"/>
                <a:cs typeface="Times New Roman" pitchFamily="18" charset="0"/>
              </a:rPr>
              <a:t>3. </a:t>
            </a:r>
            <a:r>
              <a:rPr lang="en-GB" sz="2400" b="1" dirty="0" err="1">
                <a:solidFill>
                  <a:srgbClr val="0070C0"/>
                </a:solidFill>
                <a:latin typeface="Times New Roman" pitchFamily="18" charset="0"/>
                <a:cs typeface="Times New Roman" pitchFamily="18" charset="0"/>
              </a:rPr>
              <a:t>Chiết</a:t>
            </a:r>
            <a:r>
              <a:rPr lang="en-GB" sz="2400" b="1" dirty="0">
                <a:solidFill>
                  <a:srgbClr val="0070C0"/>
                </a:solidFill>
                <a:latin typeface="Times New Roman" pitchFamily="18" charset="0"/>
                <a:cs typeface="Times New Roman" pitchFamily="18" charset="0"/>
              </a:rPr>
              <a:t> </a:t>
            </a:r>
            <a:r>
              <a:rPr lang="en-GB" sz="2400" b="1" dirty="0" err="1">
                <a:solidFill>
                  <a:srgbClr val="0070C0"/>
                </a:solidFill>
                <a:latin typeface="Times New Roman" pitchFamily="18" charset="0"/>
                <a:cs typeface="Times New Roman" pitchFamily="18" charset="0"/>
              </a:rPr>
              <a:t>cành</a:t>
            </a:r>
            <a:endParaRPr lang="en-GB" sz="2400" b="1" dirty="0">
              <a:solidFill>
                <a:srgbClr val="0070C0"/>
              </a:solidFill>
              <a:latin typeface="Times New Roman" pitchFamily="18" charset="0"/>
              <a:cs typeface="Times New Roman" pitchFamily="18" charset="0"/>
            </a:endParaRPr>
          </a:p>
        </p:txBody>
      </p:sp>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Cách ghép cây bưởi sử dụng phương pháp Ghép chồ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2" descr="Hướng dẫn kỹ thuật chiết cành cây cơ bả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383216"/>
            <a:ext cx="4035842" cy="320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5" descr="Kỹ thuật nhân giống cây ăn quả bằng phương pháp chiết cành - Báo Nam Định  điện tử"/>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2383216"/>
            <a:ext cx="3947192" cy="3206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261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6"/>
                                        </p:tgtEl>
                                        <p:attrNameLst>
                                          <p:attrName>style.visibility</p:attrName>
                                        </p:attrNameLst>
                                      </p:cBhvr>
                                      <p:to>
                                        <p:strVal val="visible"/>
                                      </p:to>
                                    </p:set>
                                    <p:anim calcmode="lin" valueType="num">
                                      <p:cBhvr additive="base">
                                        <p:cTn id="13" dur="500" fill="hold"/>
                                        <p:tgtEl>
                                          <p:spTgt spid="5126"/>
                                        </p:tgtEl>
                                        <p:attrNameLst>
                                          <p:attrName>ppt_x</p:attrName>
                                        </p:attrNameLst>
                                      </p:cBhvr>
                                      <p:tavLst>
                                        <p:tav tm="0">
                                          <p:val>
                                            <p:strVal val="#ppt_x"/>
                                          </p:val>
                                        </p:tav>
                                        <p:tav tm="100000">
                                          <p:val>
                                            <p:strVal val="#ppt_x"/>
                                          </p:val>
                                        </p:tav>
                                      </p:tavLst>
                                    </p:anim>
                                    <p:anim calcmode="lin" valueType="num">
                                      <p:cBhvr additive="base">
                                        <p:cTn id="14" dur="500" fill="hold"/>
                                        <p:tgtEl>
                                          <p:spTgt spid="512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123"/>
                                        </p:tgtEl>
                                        <p:attrNameLst>
                                          <p:attrName>style.visibility</p:attrName>
                                        </p:attrNameLst>
                                      </p:cBhvr>
                                      <p:to>
                                        <p:strVal val="visible"/>
                                      </p:to>
                                    </p:set>
                                    <p:anim calcmode="lin" valueType="num">
                                      <p:cBhvr additive="base">
                                        <p:cTn id="17" dur="500" fill="hold"/>
                                        <p:tgtEl>
                                          <p:spTgt spid="5123"/>
                                        </p:tgtEl>
                                        <p:attrNameLst>
                                          <p:attrName>ppt_x</p:attrName>
                                        </p:attrNameLst>
                                      </p:cBhvr>
                                      <p:tavLst>
                                        <p:tav tm="0">
                                          <p:val>
                                            <p:strVal val="#ppt_x"/>
                                          </p:val>
                                        </p:tav>
                                        <p:tav tm="100000">
                                          <p:val>
                                            <p:strVal val="#ppt_x"/>
                                          </p:val>
                                        </p:tav>
                                      </p:tavLst>
                                    </p:anim>
                                    <p:anim calcmode="lin" valueType="num">
                                      <p:cBhvr additive="base">
                                        <p:cTn id="1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a:solidFill>
                  <a:srgbClr val="FF0000"/>
                </a:solidFill>
                <a:latin typeface="Times New Roman" pitchFamily="18" charset="0"/>
                <a:cs typeface="Times New Roman" pitchFamily="18" charset="0"/>
              </a:rPr>
              <a:t>II. </a:t>
            </a:r>
            <a:r>
              <a:rPr lang="en-GB" sz="2400" b="1" dirty="0" err="1">
                <a:solidFill>
                  <a:srgbClr val="FF0000"/>
                </a:solidFill>
                <a:latin typeface="Times New Roman" pitchFamily="18" charset="0"/>
                <a:cs typeface="Times New Roman" pitchFamily="18" charset="0"/>
              </a:rPr>
              <a:t>Các</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phương</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pháp</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nhân</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giống</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vô</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tính</a:t>
            </a:r>
            <a:endParaRPr lang="en-GB" sz="2400" b="1" dirty="0">
              <a:solidFill>
                <a:srgbClr val="FF0000"/>
              </a:solidFill>
              <a:latin typeface="Times New Roman" pitchFamily="18" charset="0"/>
              <a:cs typeface="Times New Roman" pitchFamily="18" charset="0"/>
            </a:endParaRP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itle 1"/>
          <p:cNvSpPr txBox="1">
            <a:spLocks/>
          </p:cNvSpPr>
          <p:nvPr/>
        </p:nvSpPr>
        <p:spPr>
          <a:xfrm>
            <a:off x="326864" y="969205"/>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solidFill>
                  <a:srgbClr val="0070C0"/>
                </a:solidFill>
                <a:latin typeface="Times New Roman" pitchFamily="18" charset="0"/>
                <a:cs typeface="Times New Roman" pitchFamily="18" charset="0"/>
              </a:rPr>
              <a:t>4. </a:t>
            </a:r>
            <a:r>
              <a:rPr lang="en-GB" sz="2400" b="1" dirty="0" err="1">
                <a:solidFill>
                  <a:srgbClr val="0070C0"/>
                </a:solidFill>
                <a:latin typeface="Times New Roman" pitchFamily="18" charset="0"/>
                <a:cs typeface="Times New Roman" pitchFamily="18" charset="0"/>
              </a:rPr>
              <a:t>Nuôi</a:t>
            </a:r>
            <a:r>
              <a:rPr lang="en-GB" sz="2400" b="1" dirty="0">
                <a:solidFill>
                  <a:srgbClr val="0070C0"/>
                </a:solidFill>
                <a:latin typeface="Times New Roman" pitchFamily="18" charset="0"/>
                <a:cs typeface="Times New Roman" pitchFamily="18" charset="0"/>
              </a:rPr>
              <a:t> </a:t>
            </a:r>
            <a:r>
              <a:rPr lang="en-GB" sz="2400" b="1" dirty="0" err="1">
                <a:solidFill>
                  <a:srgbClr val="0070C0"/>
                </a:solidFill>
                <a:latin typeface="Times New Roman" pitchFamily="18" charset="0"/>
                <a:cs typeface="Times New Roman" pitchFamily="18" charset="0"/>
              </a:rPr>
              <a:t>cấy</a:t>
            </a:r>
            <a:r>
              <a:rPr lang="en-GB" sz="2400" b="1" dirty="0">
                <a:solidFill>
                  <a:srgbClr val="0070C0"/>
                </a:solidFill>
                <a:latin typeface="Times New Roman" pitchFamily="18" charset="0"/>
                <a:cs typeface="Times New Roman" pitchFamily="18" charset="0"/>
              </a:rPr>
              <a:t> </a:t>
            </a:r>
            <a:r>
              <a:rPr lang="en-GB" sz="2400" b="1" dirty="0" err="1">
                <a:solidFill>
                  <a:srgbClr val="0070C0"/>
                </a:solidFill>
                <a:latin typeface="Times New Roman" pitchFamily="18" charset="0"/>
                <a:cs typeface="Times New Roman" pitchFamily="18" charset="0"/>
              </a:rPr>
              <a:t>mô</a:t>
            </a:r>
            <a:r>
              <a:rPr lang="en-GB" sz="2400" b="1" dirty="0">
                <a:solidFill>
                  <a:srgbClr val="0070C0"/>
                </a:solidFill>
                <a:latin typeface="Times New Roman" pitchFamily="18" charset="0"/>
                <a:cs typeface="Times New Roman" pitchFamily="18" charset="0"/>
              </a:rPr>
              <a:t> </a:t>
            </a:r>
            <a:r>
              <a:rPr lang="en-GB" sz="2400" b="1" dirty="0" err="1">
                <a:solidFill>
                  <a:srgbClr val="0070C0"/>
                </a:solidFill>
                <a:latin typeface="Times New Roman" pitchFamily="18" charset="0"/>
                <a:cs typeface="Times New Roman" pitchFamily="18" charset="0"/>
              </a:rPr>
              <a:t>tế</a:t>
            </a:r>
            <a:r>
              <a:rPr lang="en-GB" sz="2400" b="1" dirty="0">
                <a:solidFill>
                  <a:srgbClr val="0070C0"/>
                </a:solidFill>
                <a:latin typeface="Times New Roman" pitchFamily="18" charset="0"/>
                <a:cs typeface="Times New Roman" pitchFamily="18" charset="0"/>
              </a:rPr>
              <a:t> </a:t>
            </a:r>
            <a:r>
              <a:rPr lang="en-GB" sz="2400" b="1" dirty="0" err="1">
                <a:solidFill>
                  <a:srgbClr val="0070C0"/>
                </a:solidFill>
                <a:latin typeface="Times New Roman" pitchFamily="18" charset="0"/>
                <a:cs typeface="Times New Roman" pitchFamily="18" charset="0"/>
              </a:rPr>
              <a:t>bào</a:t>
            </a:r>
            <a:endParaRPr lang="en-GB" sz="2400" b="1" dirty="0">
              <a:solidFill>
                <a:srgbClr val="0070C0"/>
              </a:solidFill>
              <a:latin typeface="Times New Roman" pitchFamily="18" charset="0"/>
              <a:cs typeface="Times New Roman" pitchFamily="18" charset="0"/>
            </a:endParaRPr>
          </a:p>
        </p:txBody>
      </p:sp>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Cách ghép cây bưởi sử dụng phương pháp Ghép chồ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2" descr="Hướng dẫn kỹ thuật chiết cành cây cơ bả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5" descr="Kỹ thuật nhân giống cây ăn quả bằng phương pháp chiết cành - Báo Nam Định  điện tử"/>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8943" y="2160806"/>
            <a:ext cx="3951529" cy="357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2132856"/>
            <a:ext cx="4111625"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519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13584" y="7937"/>
            <a:ext cx="7298775" cy="400110"/>
          </a:xfrm>
          <a:prstGeom prst="rect">
            <a:avLst/>
          </a:prstGeom>
          <a:noFill/>
        </p:spPr>
        <p:txBody>
          <a:bodyPr wrap="square" rtlCol="0">
            <a:spAutoFit/>
          </a:bodyPr>
          <a:lstStyle/>
          <a:p>
            <a:r>
              <a:rPr lang="en-GB" sz="2000" b="1" dirty="0">
                <a:solidFill>
                  <a:srgbClr val="FF00FF"/>
                </a:solidFill>
                <a:latin typeface="Times New Roman" pitchFamily="18" charset="0"/>
                <a:cs typeface="Times New Roman" pitchFamily="18" charset="0"/>
              </a:rPr>
              <a:t>CÁC PHƯƠNG PHÁP NHÂN GIỐNG VÔ TÍNH CÂY TRỒNG</a:t>
            </a:r>
          </a:p>
        </p:txBody>
      </p:sp>
      <p:sp>
        <p:nvSpPr>
          <p:cNvPr id="3" name="AutoShape 6" descr="Ghép cành là gì? Trong phương pháp ghép chồi, ghép cành, vì sao phải cắt bỏ  hết lá của cành ghép và phải cột chặt mắt ghép và cành ghép vào gố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434" name="Picture 2" descr="cách chiết cành chanh tứ quý ra rễ đạt 99,8%. - YouTub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3789040"/>
            <a:ext cx="3790572" cy="2232248"/>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5136696" y="6169455"/>
            <a:ext cx="3286148" cy="461665"/>
          </a:xfrm>
          <a:prstGeom prst="rect">
            <a:avLst/>
          </a:prstGeom>
          <a:noFill/>
        </p:spPr>
        <p:txBody>
          <a:bodyPr wrap="square" rtlCol="0">
            <a:spAutoFit/>
          </a:bodyPr>
          <a:lstStyle/>
          <a:p>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Cây</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chanh</a:t>
            </a:r>
            <a:endParaRPr lang="en-GB" sz="2400" b="1" dirty="0">
              <a:solidFill>
                <a:srgbClr val="FF00FF"/>
              </a:solidFill>
              <a:latin typeface="Times New Roman" pitchFamily="18" charset="0"/>
              <a:cs typeface="Times New Roman" pitchFamily="18" charset="0"/>
            </a:endParaRPr>
          </a:p>
        </p:txBody>
      </p:sp>
      <p:sp>
        <p:nvSpPr>
          <p:cNvPr id="27" name="TextBox 26"/>
          <p:cNvSpPr txBox="1"/>
          <p:nvPr/>
        </p:nvSpPr>
        <p:spPr>
          <a:xfrm>
            <a:off x="5868144" y="3131100"/>
            <a:ext cx="2125636" cy="461665"/>
          </a:xfrm>
          <a:prstGeom prst="rect">
            <a:avLst/>
          </a:prstGeom>
          <a:noFill/>
        </p:spPr>
        <p:txBody>
          <a:bodyPr wrap="square" rtlCol="0">
            <a:spAutoFit/>
          </a:bodyPr>
          <a:lstStyle/>
          <a:p>
            <a:r>
              <a:rPr lang="en-GB" sz="2400" b="1" dirty="0" err="1">
                <a:solidFill>
                  <a:srgbClr val="0000FF"/>
                </a:solidFill>
                <a:latin typeface="Times New Roman" pitchFamily="18" charset="0"/>
                <a:cs typeface="Times New Roman" pitchFamily="18" charset="0"/>
              </a:rPr>
              <a:t>Cây</a:t>
            </a:r>
            <a:r>
              <a:rPr lang="en-GB" sz="2400" b="1" dirty="0">
                <a:solidFill>
                  <a:srgbClr val="0000FF"/>
                </a:solidFill>
                <a:latin typeface="Times New Roman" pitchFamily="18" charset="0"/>
                <a:cs typeface="Times New Roman" pitchFamily="18" charset="0"/>
              </a:rPr>
              <a:t> </a:t>
            </a:r>
            <a:r>
              <a:rPr lang="en-GB" sz="2400" b="1" dirty="0" err="1">
                <a:solidFill>
                  <a:srgbClr val="0000FF"/>
                </a:solidFill>
                <a:latin typeface="Times New Roman" pitchFamily="18" charset="0"/>
                <a:cs typeface="Times New Roman" pitchFamily="18" charset="0"/>
              </a:rPr>
              <a:t>xoài</a:t>
            </a:r>
            <a:endParaRPr lang="en-GB" sz="2400" b="1" dirty="0">
              <a:solidFill>
                <a:srgbClr val="0000FF"/>
              </a:solidFill>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620688"/>
            <a:ext cx="3790572" cy="2366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429" y="620688"/>
            <a:ext cx="3740468" cy="2366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899592" y="3131100"/>
            <a:ext cx="2789036" cy="461665"/>
          </a:xfrm>
          <a:prstGeom prst="rect">
            <a:avLst/>
          </a:prstGeom>
          <a:noFill/>
        </p:spPr>
        <p:txBody>
          <a:bodyPr wrap="square" rtlCol="0">
            <a:spAutoFit/>
          </a:bodyPr>
          <a:lstStyle/>
          <a:p>
            <a:r>
              <a:rPr lang="en-GB" sz="2400" b="1" dirty="0" err="1">
                <a:solidFill>
                  <a:srgbClr val="0070C0"/>
                </a:solidFill>
                <a:latin typeface="Times New Roman" pitchFamily="18" charset="0"/>
                <a:cs typeface="Times New Roman" pitchFamily="18" charset="0"/>
              </a:rPr>
              <a:t>Cây</a:t>
            </a:r>
            <a:r>
              <a:rPr lang="en-GB" sz="2400" b="1" dirty="0">
                <a:solidFill>
                  <a:srgbClr val="0070C0"/>
                </a:solidFill>
                <a:latin typeface="Times New Roman" pitchFamily="18" charset="0"/>
                <a:cs typeface="Times New Roman" pitchFamily="18" charset="0"/>
              </a:rPr>
              <a:t> </a:t>
            </a:r>
            <a:r>
              <a:rPr lang="en-GB" sz="2400" b="1" dirty="0" err="1">
                <a:solidFill>
                  <a:srgbClr val="0070C0"/>
                </a:solidFill>
                <a:latin typeface="Times New Roman" pitchFamily="18" charset="0"/>
                <a:cs typeface="Times New Roman" pitchFamily="18" charset="0"/>
              </a:rPr>
              <a:t>thanh</a:t>
            </a:r>
            <a:r>
              <a:rPr lang="en-GB" sz="2400" b="1" dirty="0">
                <a:solidFill>
                  <a:srgbClr val="0070C0"/>
                </a:solidFill>
                <a:latin typeface="Times New Roman" pitchFamily="18" charset="0"/>
                <a:cs typeface="Times New Roman" pitchFamily="18" charset="0"/>
              </a:rPr>
              <a:t> long</a:t>
            </a:r>
          </a:p>
        </p:txBody>
      </p:sp>
      <p:pic>
        <p:nvPicPr>
          <p:cNvPr id="19" name="Picture 2" descr="Các phương pháp và kỹ thuật ghép cây trồng hiệu quả nhất 2022 - Hoa Cảnh  Quang Vỹ"/>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838" y="3789040"/>
            <a:ext cx="4327649" cy="223224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749588" y="6158229"/>
            <a:ext cx="3286148" cy="461665"/>
          </a:xfrm>
          <a:prstGeom prst="rect">
            <a:avLst/>
          </a:prstGeom>
          <a:noFill/>
        </p:spPr>
        <p:txBody>
          <a:bodyPr wrap="square" rtlCol="0">
            <a:spAutoFit/>
          </a:bodyPr>
          <a:lstStyle/>
          <a:p>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Cây</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bưởi</a:t>
            </a:r>
            <a:endParaRPr lang="en-GB" sz="2400" b="1"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21842835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Apothecary</Template>
  <TotalTime>3283</TotalTime>
  <Words>571</Words>
  <Application>Microsoft Office PowerPoint</Application>
  <PresentationFormat>On-screen Show (4:3)</PresentationFormat>
  <Paragraphs>74</Paragraphs>
  <Slides>17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Book Antiqua</vt:lpstr>
      <vt:lpstr>Calibri</vt:lpstr>
      <vt:lpstr>Century Gothic</vt:lpstr>
      <vt:lpstr>Times New Roman</vt:lpstr>
      <vt:lpstr>Apothecary</vt:lpstr>
      <vt:lpstr>Bài 5  NHÂN GIỐNG VÔ TÍNH CÂY TRỒNG</vt:lpstr>
      <vt:lpstr>PowerPoint Presentation</vt:lpstr>
      <vt:lpstr>PowerPoint Presentation</vt:lpstr>
      <vt:lpstr>I. Khái niệm</vt:lpstr>
      <vt:lpstr>II. Các phương pháp nhân giống vô tính</vt:lpstr>
      <vt:lpstr>II. Các phương pháp nhân giống vô tính</vt:lpstr>
      <vt:lpstr>II. Các phương pháp nhân giống vô tính</vt:lpstr>
      <vt:lpstr>II. Các phương pháp nhân giống vô tính</vt:lpstr>
      <vt:lpstr>PowerPoint Presentation</vt:lpstr>
      <vt:lpstr>PowerPoint Presentation</vt:lpstr>
      <vt:lpstr>PowerPoint Presentation</vt:lpstr>
      <vt:lpstr>HƯỚNG DẪN HỌC TẬP</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Cao Thị Hà</cp:lastModifiedBy>
  <cp:revision>248</cp:revision>
  <dcterms:created xsi:type="dcterms:W3CDTF">2015-11-02T15:22:46Z</dcterms:created>
  <dcterms:modified xsi:type="dcterms:W3CDTF">2024-05-14T09:03:30Z</dcterms:modified>
</cp:coreProperties>
</file>